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3" r:id="rId2"/>
    <p:sldMasterId id="2147483724" r:id="rId3"/>
  </p:sldMasterIdLst>
  <p:notesMasterIdLst>
    <p:notesMasterId r:id="rId23"/>
  </p:notesMasterIdLst>
  <p:handoutMasterIdLst>
    <p:handoutMasterId r:id="rId24"/>
  </p:handoutMasterIdLst>
  <p:sldIdLst>
    <p:sldId id="382" r:id="rId4"/>
    <p:sldId id="257" r:id="rId5"/>
    <p:sldId id="638" r:id="rId6"/>
    <p:sldId id="290" r:id="rId7"/>
    <p:sldId id="647" r:id="rId8"/>
    <p:sldId id="307" r:id="rId9"/>
    <p:sldId id="651" r:id="rId10"/>
    <p:sldId id="652" r:id="rId11"/>
    <p:sldId id="649" r:id="rId12"/>
    <p:sldId id="650" r:id="rId13"/>
    <p:sldId id="654" r:id="rId14"/>
    <p:sldId id="646" r:id="rId15"/>
    <p:sldId id="464" r:id="rId16"/>
    <p:sldId id="431" r:id="rId17"/>
    <p:sldId id="388" r:id="rId18"/>
    <p:sldId id="641" r:id="rId19"/>
    <p:sldId id="645" r:id="rId20"/>
    <p:sldId id="400" r:id="rId21"/>
    <p:sldId id="461" r:id="rId22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8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61F891-372A-4E11-9230-453A0CDB7D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4995B2-2AA2-4114-9938-B554DC2835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0B5D4-C1EF-4B58-84DA-9DDDAC3CDBF4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10113-7658-4267-94C9-9FA37AB3B2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41860-EAFB-43EB-AD6A-C7B3FE637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B2544-05DA-4783-98DC-7C69C62356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43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FD952-4A6D-48C1-8742-76861504C94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33E5D-21E6-4288-8FE7-B835B390D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87984-26A2-4AF7-B273-8E4EDB887D4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200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87984-26A2-4AF7-B273-8E4EDB887D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77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87984-26A2-4AF7-B273-8E4EDB887D42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011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A87984-26A2-4AF7-B273-8E4EDB887D42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200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A87984-26A2-4AF7-B273-8E4EDB887D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42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5D8E2-734C-453F-867B-3CC89F574A13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05816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86F92-1BC5-4689-A8A5-9BB3F0EF8923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41221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0E7FC-A7B0-4467-A6DF-98AB5FC83CC3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7522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D2826-DB7C-4358-9C57-3F104CE587B5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3554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3BFEA8F-56E3-4BEC-A6D6-F0927E515388}"/>
              </a:ext>
            </a:extLst>
          </p:cNvPr>
          <p:cNvSpPr/>
          <p:nvPr userDrawn="1"/>
        </p:nvSpPr>
        <p:spPr bwMode="gray">
          <a:xfrm>
            <a:off x="10988147" y="5655471"/>
            <a:ext cx="1203855" cy="120253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2AEDC69-3854-4B8F-B01A-EFF38D84E900}"/>
              </a:ext>
            </a:extLst>
          </p:cNvPr>
          <p:cNvSpPr/>
          <p:nvPr userDrawn="1"/>
        </p:nvSpPr>
        <p:spPr bwMode="gray">
          <a:xfrm>
            <a:off x="11289308" y="5956300"/>
            <a:ext cx="902693" cy="901700"/>
          </a:xfrm>
          <a:prstGeom prst="triangle">
            <a:avLst>
              <a:gd name="adj" fmla="val 100000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2360A30-1A27-4A25-98A3-49C9E930AC76}"/>
              </a:ext>
            </a:extLst>
          </p:cNvPr>
          <p:cNvSpPr/>
          <p:nvPr userDrawn="1"/>
        </p:nvSpPr>
        <p:spPr bwMode="gray">
          <a:xfrm rot="2700000">
            <a:off x="2086742" y="-3664943"/>
            <a:ext cx="5154666" cy="12581337"/>
          </a:xfrm>
          <a:custGeom>
            <a:avLst/>
            <a:gdLst>
              <a:gd name="connsiteX0" fmla="*/ 0 w 5154666"/>
              <a:gd name="connsiteY0" fmla="*/ 5154666 h 12581337"/>
              <a:gd name="connsiteX1" fmla="*/ 5154666 w 5154666"/>
              <a:gd name="connsiteY1" fmla="*/ 0 h 12581337"/>
              <a:gd name="connsiteX2" fmla="*/ 5154666 w 5154666"/>
              <a:gd name="connsiteY2" fmla="*/ 9698675 h 12581337"/>
              <a:gd name="connsiteX3" fmla="*/ 2272004 w 5154666"/>
              <a:gd name="connsiteY3" fmla="*/ 12581337 h 12581337"/>
              <a:gd name="connsiteX4" fmla="*/ 0 w 5154666"/>
              <a:gd name="connsiteY4" fmla="*/ 10309333 h 1258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4666" h="12581337">
                <a:moveTo>
                  <a:pt x="0" y="5154666"/>
                </a:moveTo>
                <a:lnTo>
                  <a:pt x="5154666" y="0"/>
                </a:lnTo>
                <a:lnTo>
                  <a:pt x="5154666" y="9698675"/>
                </a:lnTo>
                <a:lnTo>
                  <a:pt x="2272004" y="12581337"/>
                </a:lnTo>
                <a:lnTo>
                  <a:pt x="0" y="103093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6045F07-4CA2-449E-A134-2B284B33580A}"/>
              </a:ext>
            </a:extLst>
          </p:cNvPr>
          <p:cNvSpPr/>
          <p:nvPr userDrawn="1"/>
        </p:nvSpPr>
        <p:spPr bwMode="gray">
          <a:xfrm rot="2700000">
            <a:off x="1908264" y="-3624307"/>
            <a:ext cx="5120736" cy="12385763"/>
          </a:xfrm>
          <a:custGeom>
            <a:avLst/>
            <a:gdLst>
              <a:gd name="connsiteX0" fmla="*/ 0 w 5120736"/>
              <a:gd name="connsiteY0" fmla="*/ 5120736 h 12385762"/>
              <a:gd name="connsiteX1" fmla="*/ 5120736 w 5120736"/>
              <a:gd name="connsiteY1" fmla="*/ 0 h 12385762"/>
              <a:gd name="connsiteX2" fmla="*/ 5120736 w 5120736"/>
              <a:gd name="connsiteY2" fmla="*/ 9698675 h 12385762"/>
              <a:gd name="connsiteX3" fmla="*/ 2433649 w 5120736"/>
              <a:gd name="connsiteY3" fmla="*/ 12385762 h 12385762"/>
              <a:gd name="connsiteX4" fmla="*/ 0 w 5120736"/>
              <a:gd name="connsiteY4" fmla="*/ 9952113 h 123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0736" h="12385762">
                <a:moveTo>
                  <a:pt x="0" y="5120736"/>
                </a:moveTo>
                <a:lnTo>
                  <a:pt x="5120736" y="0"/>
                </a:lnTo>
                <a:lnTo>
                  <a:pt x="5120736" y="9698675"/>
                </a:lnTo>
                <a:lnTo>
                  <a:pt x="2433649" y="12385762"/>
                </a:lnTo>
                <a:lnTo>
                  <a:pt x="0" y="9952113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1DAE0F6-91AC-457E-B638-2C8D6F53E60F}"/>
              </a:ext>
            </a:extLst>
          </p:cNvPr>
          <p:cNvSpPr/>
          <p:nvPr userDrawn="1"/>
        </p:nvSpPr>
        <p:spPr bwMode="gray">
          <a:xfrm flipH="1" flipV="1">
            <a:off x="-4" y="-3"/>
            <a:ext cx="3416303" cy="341254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aphic 32">
            <a:extLst>
              <a:ext uri="{FF2B5EF4-FFF2-40B4-BE49-F238E27FC236}">
                <a16:creationId xmlns:a16="http://schemas.microsoft.com/office/drawing/2014/main" id="{0B855E99-31DB-4CC3-94ED-5A36B2FAEDB3}"/>
              </a:ext>
            </a:extLst>
          </p:cNvPr>
          <p:cNvGrpSpPr/>
          <p:nvPr userDrawn="1"/>
        </p:nvGrpSpPr>
        <p:grpSpPr bwMode="gray">
          <a:xfrm>
            <a:off x="252204" y="518668"/>
            <a:ext cx="1736645" cy="407638"/>
            <a:chOff x="1018382" y="149228"/>
            <a:chExt cx="507108" cy="119032"/>
          </a:xfrm>
          <a:solidFill>
            <a:schemeClr val="tx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29D4D3-B7D6-440C-BD8F-FAD644CD2A40}"/>
                </a:ext>
              </a:extLst>
            </p:cNvPr>
            <p:cNvSpPr/>
            <p:nvPr/>
          </p:nvSpPr>
          <p:spPr bwMode="gray">
            <a:xfrm>
              <a:off x="1018382" y="184257"/>
              <a:ext cx="84358" cy="79727"/>
            </a:xfrm>
            <a:custGeom>
              <a:avLst/>
              <a:gdLst>
                <a:gd name="connsiteX0" fmla="*/ 84359 w 84358"/>
                <a:gd name="connsiteY0" fmla="*/ 0 h 79727"/>
                <a:gd name="connsiteX1" fmla="*/ 57069 w 84358"/>
                <a:gd name="connsiteY1" fmla="*/ 0 h 79727"/>
                <a:gd name="connsiteX2" fmla="*/ 43427 w 84358"/>
                <a:gd name="connsiteY2" fmla="*/ 54659 h 79727"/>
                <a:gd name="connsiteX3" fmla="*/ 43118 w 84358"/>
                <a:gd name="connsiteY3" fmla="*/ 54659 h 79727"/>
                <a:gd name="connsiteX4" fmla="*/ 29156 w 84358"/>
                <a:gd name="connsiteY4" fmla="*/ 0 h 79727"/>
                <a:gd name="connsiteX5" fmla="*/ 0 w 84358"/>
                <a:gd name="connsiteY5" fmla="*/ 0 h 79727"/>
                <a:gd name="connsiteX6" fmla="*/ 25423 w 84358"/>
                <a:gd name="connsiteY6" fmla="*/ 79727 h 79727"/>
                <a:gd name="connsiteX7" fmla="*/ 58466 w 84358"/>
                <a:gd name="connsiteY7" fmla="*/ 79727 h 79727"/>
                <a:gd name="connsiteX8" fmla="*/ 84359 w 84358"/>
                <a:gd name="connsiteY8" fmla="*/ 0 h 7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58" h="79727">
                  <a:moveTo>
                    <a:pt x="84359" y="0"/>
                  </a:moveTo>
                  <a:lnTo>
                    <a:pt x="57069" y="0"/>
                  </a:lnTo>
                  <a:lnTo>
                    <a:pt x="43427" y="54659"/>
                  </a:lnTo>
                  <a:lnTo>
                    <a:pt x="43118" y="54659"/>
                  </a:lnTo>
                  <a:lnTo>
                    <a:pt x="29156" y="0"/>
                  </a:lnTo>
                  <a:lnTo>
                    <a:pt x="0" y="0"/>
                  </a:lnTo>
                  <a:lnTo>
                    <a:pt x="25423" y="79727"/>
                  </a:lnTo>
                  <a:lnTo>
                    <a:pt x="58466" y="79727"/>
                  </a:lnTo>
                  <a:lnTo>
                    <a:pt x="84359" y="0"/>
                  </a:ln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C3356F-3BC9-41C1-B00B-165EE4F2081C}"/>
                </a:ext>
              </a:extLst>
            </p:cNvPr>
            <p:cNvSpPr/>
            <p:nvPr/>
          </p:nvSpPr>
          <p:spPr bwMode="gray">
            <a:xfrm>
              <a:off x="1190981" y="182425"/>
              <a:ext cx="60177" cy="83385"/>
            </a:xfrm>
            <a:custGeom>
              <a:avLst/>
              <a:gdLst>
                <a:gd name="connsiteX0" fmla="*/ 60178 w 60177"/>
                <a:gd name="connsiteY0" fmla="*/ 57224 h 83385"/>
                <a:gd name="connsiteX1" fmla="*/ 44046 w 60177"/>
                <a:gd name="connsiteY1" fmla="*/ 34909 h 83385"/>
                <a:gd name="connsiteX2" fmla="*/ 34714 w 60177"/>
                <a:gd name="connsiteY2" fmla="*/ 31526 h 83385"/>
                <a:gd name="connsiteX3" fmla="*/ 25423 w 60177"/>
                <a:gd name="connsiteY3" fmla="*/ 24490 h 83385"/>
                <a:gd name="connsiteX4" fmla="*/ 35338 w 60177"/>
                <a:gd name="connsiteY4" fmla="*/ 18657 h 83385"/>
                <a:gd name="connsiteX5" fmla="*/ 55203 w 60177"/>
                <a:gd name="connsiteY5" fmla="*/ 23557 h 83385"/>
                <a:gd name="connsiteX6" fmla="*/ 56136 w 60177"/>
                <a:gd name="connsiteY6" fmla="*/ 3692 h 83385"/>
                <a:gd name="connsiteX7" fmla="*/ 33667 w 60177"/>
                <a:gd name="connsiteY7" fmla="*/ 0 h 83385"/>
                <a:gd name="connsiteX8" fmla="*/ 0 w 60177"/>
                <a:gd name="connsiteY8" fmla="*/ 26162 h 83385"/>
                <a:gd name="connsiteX9" fmla="*/ 16602 w 60177"/>
                <a:gd name="connsiteY9" fmla="*/ 48671 h 83385"/>
                <a:gd name="connsiteX10" fmla="*/ 25114 w 60177"/>
                <a:gd name="connsiteY10" fmla="*/ 51705 h 83385"/>
                <a:gd name="connsiteX11" fmla="*/ 34130 w 60177"/>
                <a:gd name="connsiteY11" fmla="*/ 58472 h 83385"/>
                <a:gd name="connsiteX12" fmla="*/ 22624 w 60177"/>
                <a:gd name="connsiteY12" fmla="*/ 64111 h 83385"/>
                <a:gd name="connsiteX13" fmla="*/ 1557 w 60177"/>
                <a:gd name="connsiteY13" fmla="*/ 58472 h 83385"/>
                <a:gd name="connsiteX14" fmla="*/ 933 w 60177"/>
                <a:gd name="connsiteY14" fmla="*/ 79733 h 83385"/>
                <a:gd name="connsiteX15" fmla="*/ 25578 w 60177"/>
                <a:gd name="connsiteY15" fmla="*/ 83385 h 83385"/>
                <a:gd name="connsiteX16" fmla="*/ 60178 w 60177"/>
                <a:gd name="connsiteY16" fmla="*/ 57224 h 8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77" h="83385">
                  <a:moveTo>
                    <a:pt x="60178" y="57224"/>
                  </a:moveTo>
                  <a:cubicBezTo>
                    <a:pt x="60178" y="43307"/>
                    <a:pt x="54115" y="38567"/>
                    <a:pt x="44046" y="34909"/>
                  </a:cubicBezTo>
                  <a:lnTo>
                    <a:pt x="34714" y="31526"/>
                  </a:lnTo>
                  <a:cubicBezTo>
                    <a:pt x="28068" y="29076"/>
                    <a:pt x="25423" y="27249"/>
                    <a:pt x="25423" y="24490"/>
                  </a:cubicBezTo>
                  <a:cubicBezTo>
                    <a:pt x="25423" y="20214"/>
                    <a:pt x="29934" y="18657"/>
                    <a:pt x="35338" y="18657"/>
                  </a:cubicBezTo>
                  <a:cubicBezTo>
                    <a:pt x="42489" y="18657"/>
                    <a:pt x="50074" y="21261"/>
                    <a:pt x="55203" y="23557"/>
                  </a:cubicBezTo>
                  <a:lnTo>
                    <a:pt x="56136" y="3692"/>
                  </a:lnTo>
                  <a:cubicBezTo>
                    <a:pt x="50228" y="1712"/>
                    <a:pt x="42025" y="0"/>
                    <a:pt x="33667" y="0"/>
                  </a:cubicBezTo>
                  <a:cubicBezTo>
                    <a:pt x="9137" y="0"/>
                    <a:pt x="0" y="12090"/>
                    <a:pt x="0" y="26162"/>
                  </a:cubicBezTo>
                  <a:cubicBezTo>
                    <a:pt x="0" y="36271"/>
                    <a:pt x="3732" y="44080"/>
                    <a:pt x="16602" y="48671"/>
                  </a:cubicBezTo>
                  <a:lnTo>
                    <a:pt x="25114" y="51705"/>
                  </a:lnTo>
                  <a:cubicBezTo>
                    <a:pt x="31955" y="54195"/>
                    <a:pt x="34130" y="55707"/>
                    <a:pt x="34130" y="58472"/>
                  </a:cubicBezTo>
                  <a:cubicBezTo>
                    <a:pt x="34130" y="62124"/>
                    <a:pt x="30243" y="64111"/>
                    <a:pt x="22624" y="64111"/>
                  </a:cubicBezTo>
                  <a:cubicBezTo>
                    <a:pt x="12869" y="64111"/>
                    <a:pt x="5868" y="60613"/>
                    <a:pt x="1557" y="58472"/>
                  </a:cubicBezTo>
                  <a:lnTo>
                    <a:pt x="933" y="79733"/>
                  </a:lnTo>
                  <a:cubicBezTo>
                    <a:pt x="5404" y="81405"/>
                    <a:pt x="16756" y="83385"/>
                    <a:pt x="25578" y="83385"/>
                  </a:cubicBezTo>
                  <a:cubicBezTo>
                    <a:pt x="49450" y="83385"/>
                    <a:pt x="60178" y="73745"/>
                    <a:pt x="60178" y="57224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923B169-658C-44C6-815E-156AC1EE054A}"/>
                </a:ext>
              </a:extLst>
            </p:cNvPr>
            <p:cNvSpPr/>
            <p:nvPr/>
          </p:nvSpPr>
          <p:spPr bwMode="gray">
            <a:xfrm>
              <a:off x="1256128" y="182425"/>
              <a:ext cx="60183" cy="83385"/>
            </a:xfrm>
            <a:custGeom>
              <a:avLst/>
              <a:gdLst>
                <a:gd name="connsiteX0" fmla="*/ 60184 w 60183"/>
                <a:gd name="connsiteY0" fmla="*/ 57224 h 83385"/>
                <a:gd name="connsiteX1" fmla="*/ 44051 w 60183"/>
                <a:gd name="connsiteY1" fmla="*/ 34909 h 83385"/>
                <a:gd name="connsiteX2" fmla="*/ 34760 w 60183"/>
                <a:gd name="connsiteY2" fmla="*/ 31526 h 83385"/>
                <a:gd name="connsiteX3" fmla="*/ 25429 w 60183"/>
                <a:gd name="connsiteY3" fmla="*/ 24490 h 83385"/>
                <a:gd name="connsiteX4" fmla="*/ 35378 w 60183"/>
                <a:gd name="connsiteY4" fmla="*/ 18657 h 83385"/>
                <a:gd name="connsiteX5" fmla="*/ 55203 w 60183"/>
                <a:gd name="connsiteY5" fmla="*/ 23557 h 83385"/>
                <a:gd name="connsiteX6" fmla="*/ 56136 w 60183"/>
                <a:gd name="connsiteY6" fmla="*/ 3692 h 83385"/>
                <a:gd name="connsiteX7" fmla="*/ 33667 w 60183"/>
                <a:gd name="connsiteY7" fmla="*/ 0 h 83385"/>
                <a:gd name="connsiteX8" fmla="*/ 0 w 60183"/>
                <a:gd name="connsiteY8" fmla="*/ 26162 h 83385"/>
                <a:gd name="connsiteX9" fmla="*/ 16602 w 60183"/>
                <a:gd name="connsiteY9" fmla="*/ 48671 h 83385"/>
                <a:gd name="connsiteX10" fmla="*/ 25114 w 60183"/>
                <a:gd name="connsiteY10" fmla="*/ 51705 h 83385"/>
                <a:gd name="connsiteX11" fmla="*/ 34131 w 60183"/>
                <a:gd name="connsiteY11" fmla="*/ 58472 h 83385"/>
                <a:gd name="connsiteX12" fmla="*/ 22624 w 60183"/>
                <a:gd name="connsiteY12" fmla="*/ 64111 h 83385"/>
                <a:gd name="connsiteX13" fmla="*/ 1557 w 60183"/>
                <a:gd name="connsiteY13" fmla="*/ 58472 h 83385"/>
                <a:gd name="connsiteX14" fmla="*/ 933 w 60183"/>
                <a:gd name="connsiteY14" fmla="*/ 79733 h 83385"/>
                <a:gd name="connsiteX15" fmla="*/ 25578 w 60183"/>
                <a:gd name="connsiteY15" fmla="*/ 83385 h 83385"/>
                <a:gd name="connsiteX16" fmla="*/ 60184 w 60183"/>
                <a:gd name="connsiteY16" fmla="*/ 57224 h 8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83" h="83385">
                  <a:moveTo>
                    <a:pt x="60184" y="57224"/>
                  </a:moveTo>
                  <a:cubicBezTo>
                    <a:pt x="60184" y="43307"/>
                    <a:pt x="54121" y="38567"/>
                    <a:pt x="44051" y="34909"/>
                  </a:cubicBezTo>
                  <a:lnTo>
                    <a:pt x="34760" y="31526"/>
                  </a:lnTo>
                  <a:cubicBezTo>
                    <a:pt x="28074" y="29076"/>
                    <a:pt x="25429" y="27249"/>
                    <a:pt x="25429" y="24490"/>
                  </a:cubicBezTo>
                  <a:cubicBezTo>
                    <a:pt x="25429" y="20214"/>
                    <a:pt x="29940" y="18657"/>
                    <a:pt x="35378" y="18657"/>
                  </a:cubicBezTo>
                  <a:cubicBezTo>
                    <a:pt x="42494" y="18657"/>
                    <a:pt x="50114" y="21261"/>
                    <a:pt x="55203" y="23557"/>
                  </a:cubicBezTo>
                  <a:lnTo>
                    <a:pt x="56136" y="3692"/>
                  </a:lnTo>
                  <a:cubicBezTo>
                    <a:pt x="50268" y="1712"/>
                    <a:pt x="42025" y="0"/>
                    <a:pt x="33667" y="0"/>
                  </a:cubicBezTo>
                  <a:cubicBezTo>
                    <a:pt x="9137" y="0"/>
                    <a:pt x="0" y="12090"/>
                    <a:pt x="0" y="26162"/>
                  </a:cubicBezTo>
                  <a:cubicBezTo>
                    <a:pt x="0" y="36271"/>
                    <a:pt x="3732" y="44080"/>
                    <a:pt x="16602" y="48671"/>
                  </a:cubicBezTo>
                  <a:lnTo>
                    <a:pt x="25114" y="51705"/>
                  </a:lnTo>
                  <a:cubicBezTo>
                    <a:pt x="31955" y="54195"/>
                    <a:pt x="34131" y="55707"/>
                    <a:pt x="34131" y="58472"/>
                  </a:cubicBezTo>
                  <a:cubicBezTo>
                    <a:pt x="34131" y="62124"/>
                    <a:pt x="30243" y="64111"/>
                    <a:pt x="22624" y="64111"/>
                  </a:cubicBezTo>
                  <a:cubicBezTo>
                    <a:pt x="12869" y="64111"/>
                    <a:pt x="5908" y="60613"/>
                    <a:pt x="1557" y="58472"/>
                  </a:cubicBezTo>
                  <a:lnTo>
                    <a:pt x="933" y="79733"/>
                  </a:lnTo>
                  <a:cubicBezTo>
                    <a:pt x="5444" y="81405"/>
                    <a:pt x="16756" y="83385"/>
                    <a:pt x="25578" y="83385"/>
                  </a:cubicBezTo>
                  <a:cubicBezTo>
                    <a:pt x="49490" y="83385"/>
                    <a:pt x="60184" y="73745"/>
                    <a:pt x="60184" y="57224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E35661-29E2-49B2-8A2D-CFD266271A5D}"/>
                </a:ext>
              </a:extLst>
            </p:cNvPr>
            <p:cNvSpPr/>
            <p:nvPr/>
          </p:nvSpPr>
          <p:spPr bwMode="gray">
            <a:xfrm>
              <a:off x="1322683" y="149228"/>
              <a:ext cx="27913" cy="114756"/>
            </a:xfrm>
            <a:custGeom>
              <a:avLst/>
              <a:gdLst>
                <a:gd name="connsiteX0" fmla="*/ 0 w 27913"/>
                <a:gd name="connsiteY0" fmla="*/ 114757 h 114756"/>
                <a:gd name="connsiteX1" fmla="*/ 27913 w 27913"/>
                <a:gd name="connsiteY1" fmla="*/ 114757 h 114756"/>
                <a:gd name="connsiteX2" fmla="*/ 27913 w 27913"/>
                <a:gd name="connsiteY2" fmla="*/ 0 h 114756"/>
                <a:gd name="connsiteX3" fmla="*/ 0 w 27913"/>
                <a:gd name="connsiteY3" fmla="*/ 0 h 114756"/>
                <a:gd name="connsiteX4" fmla="*/ 0 w 27913"/>
                <a:gd name="connsiteY4" fmla="*/ 114757 h 11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3" h="114756">
                  <a:moveTo>
                    <a:pt x="0" y="114757"/>
                  </a:moveTo>
                  <a:lnTo>
                    <a:pt x="27913" y="114757"/>
                  </a:lnTo>
                  <a:lnTo>
                    <a:pt x="27913" y="0"/>
                  </a:lnTo>
                  <a:lnTo>
                    <a:pt x="0" y="0"/>
                  </a:lnTo>
                  <a:lnTo>
                    <a:pt x="0" y="114757"/>
                  </a:lnTo>
                  <a:close/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704B39-09C2-4EE7-A24B-D0BE09ED983E}"/>
                </a:ext>
              </a:extLst>
            </p:cNvPr>
            <p:cNvSpPr/>
            <p:nvPr/>
          </p:nvSpPr>
          <p:spPr bwMode="gray">
            <a:xfrm>
              <a:off x="1451986" y="149228"/>
              <a:ext cx="73504" cy="114756"/>
            </a:xfrm>
            <a:custGeom>
              <a:avLst/>
              <a:gdLst>
                <a:gd name="connsiteX0" fmla="*/ 73505 w 73504"/>
                <a:gd name="connsiteY0" fmla="*/ 114757 h 114756"/>
                <a:gd name="connsiteX1" fmla="*/ 73505 w 73504"/>
                <a:gd name="connsiteY1" fmla="*/ 58895 h 114756"/>
                <a:gd name="connsiteX2" fmla="*/ 49015 w 73504"/>
                <a:gd name="connsiteY2" fmla="*/ 33197 h 114756"/>
                <a:gd name="connsiteX3" fmla="*/ 27753 w 73504"/>
                <a:gd name="connsiteY3" fmla="*/ 45133 h 114756"/>
                <a:gd name="connsiteX4" fmla="*/ 27289 w 73504"/>
                <a:gd name="connsiteY4" fmla="*/ 45133 h 114756"/>
                <a:gd name="connsiteX5" fmla="*/ 27914 w 73504"/>
                <a:gd name="connsiteY5" fmla="*/ 35338 h 114756"/>
                <a:gd name="connsiteX6" fmla="*/ 27914 w 73504"/>
                <a:gd name="connsiteY6" fmla="*/ 0 h 114756"/>
                <a:gd name="connsiteX7" fmla="*/ 0 w 73504"/>
                <a:gd name="connsiteY7" fmla="*/ 0 h 114756"/>
                <a:gd name="connsiteX8" fmla="*/ 0 w 73504"/>
                <a:gd name="connsiteY8" fmla="*/ 114757 h 114756"/>
                <a:gd name="connsiteX9" fmla="*/ 27914 w 73504"/>
                <a:gd name="connsiteY9" fmla="*/ 114757 h 114756"/>
                <a:gd name="connsiteX10" fmla="*/ 27914 w 73504"/>
                <a:gd name="connsiteY10" fmla="*/ 70986 h 114756"/>
                <a:gd name="connsiteX11" fmla="*/ 38023 w 73504"/>
                <a:gd name="connsiteY11" fmla="*/ 55552 h 114756"/>
                <a:gd name="connsiteX12" fmla="*/ 45603 w 73504"/>
                <a:gd name="connsiteY12" fmla="*/ 66864 h 114756"/>
                <a:gd name="connsiteX13" fmla="*/ 45603 w 73504"/>
                <a:gd name="connsiteY13" fmla="*/ 114757 h 114756"/>
                <a:gd name="connsiteX14" fmla="*/ 73505 w 73504"/>
                <a:gd name="connsiteY14" fmla="*/ 114757 h 11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4" h="114756">
                  <a:moveTo>
                    <a:pt x="73505" y="114757"/>
                  </a:moveTo>
                  <a:lnTo>
                    <a:pt x="73505" y="58895"/>
                  </a:lnTo>
                  <a:cubicBezTo>
                    <a:pt x="73505" y="41326"/>
                    <a:pt x="62817" y="33197"/>
                    <a:pt x="49015" y="33197"/>
                  </a:cubicBezTo>
                  <a:cubicBezTo>
                    <a:pt x="39569" y="33197"/>
                    <a:pt x="32413" y="37044"/>
                    <a:pt x="27753" y="45133"/>
                  </a:cubicBezTo>
                  <a:lnTo>
                    <a:pt x="27289" y="45133"/>
                  </a:lnTo>
                  <a:cubicBezTo>
                    <a:pt x="27599" y="42219"/>
                    <a:pt x="27914" y="38561"/>
                    <a:pt x="27914" y="35338"/>
                  </a:cubicBezTo>
                  <a:lnTo>
                    <a:pt x="27914" y="0"/>
                  </a:lnTo>
                  <a:lnTo>
                    <a:pt x="0" y="0"/>
                  </a:lnTo>
                  <a:lnTo>
                    <a:pt x="0" y="114757"/>
                  </a:lnTo>
                  <a:lnTo>
                    <a:pt x="27914" y="114757"/>
                  </a:lnTo>
                  <a:lnTo>
                    <a:pt x="27914" y="70986"/>
                  </a:lnTo>
                  <a:cubicBezTo>
                    <a:pt x="27914" y="62742"/>
                    <a:pt x="31022" y="55552"/>
                    <a:pt x="38023" y="55552"/>
                  </a:cubicBezTo>
                  <a:cubicBezTo>
                    <a:pt x="43273" y="55552"/>
                    <a:pt x="45603" y="59204"/>
                    <a:pt x="45603" y="66864"/>
                  </a:cubicBezTo>
                  <a:lnTo>
                    <a:pt x="45603" y="114757"/>
                  </a:lnTo>
                  <a:lnTo>
                    <a:pt x="73505" y="114757"/>
                  </a:ln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676120-4AA5-4F8E-807C-8DFE1E33ACA5}"/>
                </a:ext>
              </a:extLst>
            </p:cNvPr>
            <p:cNvSpPr/>
            <p:nvPr/>
          </p:nvSpPr>
          <p:spPr bwMode="gray">
            <a:xfrm>
              <a:off x="1098579" y="180216"/>
              <a:ext cx="88240" cy="88045"/>
            </a:xfrm>
            <a:custGeom>
              <a:avLst/>
              <a:gdLst>
                <a:gd name="connsiteX0" fmla="*/ 0 w 88240"/>
                <a:gd name="connsiteY0" fmla="*/ 43925 h 88045"/>
                <a:gd name="connsiteX1" fmla="*/ 27793 w 88240"/>
                <a:gd name="connsiteY1" fmla="*/ 2914 h 88045"/>
                <a:gd name="connsiteX2" fmla="*/ 42563 w 88240"/>
                <a:gd name="connsiteY2" fmla="*/ 30358 h 88045"/>
                <a:gd name="connsiteX3" fmla="*/ 25383 w 88240"/>
                <a:gd name="connsiteY3" fmla="*/ 62313 h 88045"/>
                <a:gd name="connsiteX4" fmla="*/ 47578 w 88240"/>
                <a:gd name="connsiteY4" fmla="*/ 62313 h 88045"/>
                <a:gd name="connsiteX5" fmla="*/ 64757 w 88240"/>
                <a:gd name="connsiteY5" fmla="*/ 30358 h 88045"/>
                <a:gd name="connsiteX6" fmla="*/ 48431 w 88240"/>
                <a:gd name="connsiteY6" fmla="*/ 0 h 88045"/>
                <a:gd name="connsiteX7" fmla="*/ 88240 w 88240"/>
                <a:gd name="connsiteY7" fmla="*/ 43925 h 88045"/>
                <a:gd name="connsiteX8" fmla="*/ 44120 w 88240"/>
                <a:gd name="connsiteY8" fmla="*/ 88045 h 88045"/>
                <a:gd name="connsiteX9" fmla="*/ 0 w 88240"/>
                <a:gd name="connsiteY9" fmla="*/ 43925 h 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40" h="88045">
                  <a:moveTo>
                    <a:pt x="0" y="43925"/>
                  </a:moveTo>
                  <a:cubicBezTo>
                    <a:pt x="0" y="25303"/>
                    <a:pt x="11507" y="9406"/>
                    <a:pt x="27793" y="2914"/>
                  </a:cubicBezTo>
                  <a:lnTo>
                    <a:pt x="42563" y="30358"/>
                  </a:lnTo>
                  <a:lnTo>
                    <a:pt x="25383" y="62313"/>
                  </a:lnTo>
                  <a:lnTo>
                    <a:pt x="47578" y="62313"/>
                  </a:lnTo>
                  <a:lnTo>
                    <a:pt x="64757" y="30358"/>
                  </a:lnTo>
                  <a:lnTo>
                    <a:pt x="48431" y="0"/>
                  </a:lnTo>
                  <a:cubicBezTo>
                    <a:pt x="70786" y="2175"/>
                    <a:pt x="88240" y="20992"/>
                    <a:pt x="88240" y="43925"/>
                  </a:cubicBezTo>
                  <a:cubicBezTo>
                    <a:pt x="88240" y="68301"/>
                    <a:pt x="68490" y="88045"/>
                    <a:pt x="44120" y="88045"/>
                  </a:cubicBezTo>
                  <a:cubicBezTo>
                    <a:pt x="19750" y="88045"/>
                    <a:pt x="0" y="68295"/>
                    <a:pt x="0" y="43925"/>
                  </a:cubicBezTo>
                </a:path>
              </a:pathLst>
            </a:custGeom>
            <a:solidFill>
              <a:srgbClr val="33AE33"/>
            </a:solidFill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42B1B65-9EFA-4F58-9245-7C8295E4BB05}"/>
                </a:ext>
              </a:extLst>
            </p:cNvPr>
            <p:cNvSpPr/>
            <p:nvPr/>
          </p:nvSpPr>
          <p:spPr bwMode="gray">
            <a:xfrm>
              <a:off x="1357128" y="179592"/>
              <a:ext cx="88240" cy="88045"/>
            </a:xfrm>
            <a:custGeom>
              <a:avLst/>
              <a:gdLst>
                <a:gd name="connsiteX0" fmla="*/ 0 w 88240"/>
                <a:gd name="connsiteY0" fmla="*/ 44120 h 88045"/>
                <a:gd name="connsiteX1" fmla="*/ 44120 w 88240"/>
                <a:gd name="connsiteY1" fmla="*/ 0 h 88045"/>
                <a:gd name="connsiteX2" fmla="*/ 88240 w 88240"/>
                <a:gd name="connsiteY2" fmla="*/ 44120 h 88045"/>
                <a:gd name="connsiteX3" fmla="*/ 48431 w 88240"/>
                <a:gd name="connsiteY3" fmla="*/ 88045 h 88045"/>
                <a:gd name="connsiteX4" fmla="*/ 64757 w 88240"/>
                <a:gd name="connsiteY4" fmla="*/ 57687 h 88045"/>
                <a:gd name="connsiteX5" fmla="*/ 47578 w 88240"/>
                <a:gd name="connsiteY5" fmla="*/ 25692 h 88045"/>
                <a:gd name="connsiteX6" fmla="*/ 25343 w 88240"/>
                <a:gd name="connsiteY6" fmla="*/ 25692 h 88045"/>
                <a:gd name="connsiteX7" fmla="*/ 42563 w 88240"/>
                <a:gd name="connsiteY7" fmla="*/ 57687 h 88045"/>
                <a:gd name="connsiteX8" fmla="*/ 27793 w 88240"/>
                <a:gd name="connsiteY8" fmla="*/ 85131 h 88045"/>
                <a:gd name="connsiteX9" fmla="*/ 0 w 88240"/>
                <a:gd name="connsiteY9" fmla="*/ 44120 h 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40" h="88045">
                  <a:moveTo>
                    <a:pt x="0" y="44120"/>
                  </a:moveTo>
                  <a:cubicBezTo>
                    <a:pt x="0" y="19744"/>
                    <a:pt x="19750" y="0"/>
                    <a:pt x="44120" y="0"/>
                  </a:cubicBezTo>
                  <a:cubicBezTo>
                    <a:pt x="68490" y="0"/>
                    <a:pt x="88240" y="19750"/>
                    <a:pt x="88240" y="44120"/>
                  </a:cubicBezTo>
                  <a:cubicBezTo>
                    <a:pt x="88240" y="67053"/>
                    <a:pt x="70786" y="85870"/>
                    <a:pt x="48431" y="88045"/>
                  </a:cubicBezTo>
                  <a:lnTo>
                    <a:pt x="64757" y="57687"/>
                  </a:lnTo>
                  <a:lnTo>
                    <a:pt x="47578" y="25692"/>
                  </a:lnTo>
                  <a:lnTo>
                    <a:pt x="25343" y="25692"/>
                  </a:lnTo>
                  <a:lnTo>
                    <a:pt x="42563" y="57687"/>
                  </a:lnTo>
                  <a:lnTo>
                    <a:pt x="27793" y="85131"/>
                  </a:lnTo>
                  <a:cubicBezTo>
                    <a:pt x="11507" y="78640"/>
                    <a:pt x="0" y="62742"/>
                    <a:pt x="0" y="44120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B23738E-5F5F-4EBF-B5ED-6839D094702F}"/>
              </a:ext>
            </a:extLst>
          </p:cNvPr>
          <p:cNvSpPr/>
          <p:nvPr userDrawn="1"/>
        </p:nvSpPr>
        <p:spPr bwMode="gray">
          <a:xfrm rot="5400000">
            <a:off x="2667000" y="-2667000"/>
            <a:ext cx="6858000" cy="12192000"/>
          </a:xfrm>
          <a:custGeom>
            <a:avLst/>
            <a:gdLst>
              <a:gd name="connsiteX0" fmla="*/ 190500 w 6858000"/>
              <a:gd name="connsiteY0" fmla="*/ 12001499 h 12192000"/>
              <a:gd name="connsiteX1" fmla="*/ 6667500 w 6858000"/>
              <a:gd name="connsiteY1" fmla="*/ 12001499 h 12192000"/>
              <a:gd name="connsiteX2" fmla="*/ 6667500 w 6858000"/>
              <a:gd name="connsiteY2" fmla="*/ 190501 h 12192000"/>
              <a:gd name="connsiteX3" fmla="*/ 190500 w 6858000"/>
              <a:gd name="connsiteY3" fmla="*/ 190501 h 12192000"/>
              <a:gd name="connsiteX4" fmla="*/ 0 w 6858000"/>
              <a:gd name="connsiteY4" fmla="*/ 12191999 h 12192000"/>
              <a:gd name="connsiteX5" fmla="*/ 0 w 6858000"/>
              <a:gd name="connsiteY5" fmla="*/ 0 h 12192000"/>
              <a:gd name="connsiteX6" fmla="*/ 190500 w 6858000"/>
              <a:gd name="connsiteY6" fmla="*/ 0 h 12192000"/>
              <a:gd name="connsiteX7" fmla="*/ 190500 w 6858000"/>
              <a:gd name="connsiteY7" fmla="*/ 1 h 12192000"/>
              <a:gd name="connsiteX8" fmla="*/ 6667500 w 6858000"/>
              <a:gd name="connsiteY8" fmla="*/ 1 h 12192000"/>
              <a:gd name="connsiteX9" fmla="*/ 6667500 w 6858000"/>
              <a:gd name="connsiteY9" fmla="*/ 0 h 12192000"/>
              <a:gd name="connsiteX10" fmla="*/ 6858000 w 6858000"/>
              <a:gd name="connsiteY10" fmla="*/ 0 h 12192000"/>
              <a:gd name="connsiteX11" fmla="*/ 6858000 w 6858000"/>
              <a:gd name="connsiteY11" fmla="*/ 12192000 h 12192000"/>
              <a:gd name="connsiteX12" fmla="*/ 6667500 w 6858000"/>
              <a:gd name="connsiteY12" fmla="*/ 12192000 h 12192000"/>
              <a:gd name="connsiteX13" fmla="*/ 6667500 w 6858000"/>
              <a:gd name="connsiteY13" fmla="*/ 12191999 h 12192000"/>
              <a:gd name="connsiteX14" fmla="*/ 190500 w 6858000"/>
              <a:gd name="connsiteY14" fmla="*/ 12191999 h 12192000"/>
              <a:gd name="connsiteX15" fmla="*/ 190500 w 6858000"/>
              <a:gd name="connsiteY15" fmla="*/ 12191999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12192000">
                <a:moveTo>
                  <a:pt x="190500" y="12001499"/>
                </a:moveTo>
                <a:lnTo>
                  <a:pt x="6667500" y="12001499"/>
                </a:lnTo>
                <a:lnTo>
                  <a:pt x="6667500" y="190501"/>
                </a:lnTo>
                <a:lnTo>
                  <a:pt x="190500" y="190501"/>
                </a:lnTo>
                <a:close/>
                <a:moveTo>
                  <a:pt x="0" y="12191999"/>
                </a:moveTo>
                <a:lnTo>
                  <a:pt x="0" y="0"/>
                </a:lnTo>
                <a:lnTo>
                  <a:pt x="190500" y="0"/>
                </a:lnTo>
                <a:lnTo>
                  <a:pt x="190500" y="1"/>
                </a:lnTo>
                <a:lnTo>
                  <a:pt x="6667500" y="1"/>
                </a:lnTo>
                <a:lnTo>
                  <a:pt x="6667500" y="0"/>
                </a:lnTo>
                <a:lnTo>
                  <a:pt x="6858000" y="0"/>
                </a:lnTo>
                <a:lnTo>
                  <a:pt x="6858000" y="12192000"/>
                </a:lnTo>
                <a:lnTo>
                  <a:pt x="6667500" y="12192000"/>
                </a:lnTo>
                <a:lnTo>
                  <a:pt x="6667500" y="12191999"/>
                </a:lnTo>
                <a:lnTo>
                  <a:pt x="190500" y="12191999"/>
                </a:lnTo>
                <a:lnTo>
                  <a:pt x="190500" y="12191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0AC19-7A96-4795-BBE4-A3E22EF479C6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280809" y="2689953"/>
            <a:ext cx="5066016" cy="1551813"/>
          </a:xfrm>
        </p:spPr>
        <p:txBody>
          <a:bodyPr anchor="b"/>
          <a:lstStyle>
            <a:lvl1pPr algn="l">
              <a:lnSpc>
                <a:spcPct val="100000"/>
              </a:lnSpc>
              <a:defRPr sz="195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CE045-3816-479C-878E-21F20DF892C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280809" y="4290151"/>
            <a:ext cx="4562779" cy="33993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05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050">
                <a:solidFill>
                  <a:schemeClr val="accent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050">
                <a:solidFill>
                  <a:schemeClr val="accent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050">
                <a:solidFill>
                  <a:schemeClr val="accent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050">
                <a:solidFill>
                  <a:schemeClr val="accent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050">
                <a:solidFill>
                  <a:schemeClr val="accent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050">
                <a:solidFill>
                  <a:schemeClr val="accent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050">
                <a:solidFill>
                  <a:schemeClr val="accent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05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0814A098-01C8-4B2F-8C49-74CB19EF4D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gray">
          <a:xfrm>
            <a:off x="4267201" y="190500"/>
            <a:ext cx="7734300" cy="6477000"/>
          </a:xfrm>
          <a:custGeom>
            <a:avLst/>
            <a:gdLst>
              <a:gd name="connsiteX0" fmla="*/ 6477000 w 7734300"/>
              <a:gd name="connsiteY0" fmla="*/ 0 h 6477000"/>
              <a:gd name="connsiteX1" fmla="*/ 7734300 w 7734300"/>
              <a:gd name="connsiteY1" fmla="*/ 0 h 6477000"/>
              <a:gd name="connsiteX2" fmla="*/ 7734300 w 7734300"/>
              <a:gd name="connsiteY2" fmla="*/ 5655261 h 6477000"/>
              <a:gd name="connsiteX3" fmla="*/ 6911656 w 7734300"/>
              <a:gd name="connsiteY3" fmla="*/ 6477000 h 6477000"/>
              <a:gd name="connsiteX4" fmla="*/ 0 w 7734300"/>
              <a:gd name="connsiteY4" fmla="*/ 647700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477000">
                <a:moveTo>
                  <a:pt x="6477000" y="0"/>
                </a:moveTo>
                <a:lnTo>
                  <a:pt x="7734300" y="0"/>
                </a:lnTo>
                <a:lnTo>
                  <a:pt x="7734300" y="5655261"/>
                </a:lnTo>
                <a:lnTo>
                  <a:pt x="6911656" y="6477000"/>
                </a:lnTo>
                <a:lnTo>
                  <a:pt x="0" y="6477000"/>
                </a:lnTo>
                <a:close/>
              </a:path>
            </a:pathLst>
          </a:custGeom>
        </p:spPr>
        <p:txBody>
          <a:bodyPr wrap="square" tIns="720000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74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2555" y="1531377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5A082-5033-47EF-A7AE-9869509C5D88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42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985FADB-EDCE-44E5-89E3-7E831A12F1F7}"/>
              </a:ext>
            </a:extLst>
          </p:cNvPr>
          <p:cNvSpPr/>
          <p:nvPr userDrawn="1"/>
        </p:nvSpPr>
        <p:spPr bwMode="gray">
          <a:xfrm>
            <a:off x="6720114" y="0"/>
            <a:ext cx="5471886" cy="6858000"/>
          </a:xfrm>
          <a:custGeom>
            <a:avLst/>
            <a:gdLst>
              <a:gd name="connsiteX0" fmla="*/ 243898 w 5471886"/>
              <a:gd name="connsiteY0" fmla="*/ 0 h 6858000"/>
              <a:gd name="connsiteX1" fmla="*/ 5471886 w 5471886"/>
              <a:gd name="connsiteY1" fmla="*/ 0 h 6858000"/>
              <a:gd name="connsiteX2" fmla="*/ 5471886 w 5471886"/>
              <a:gd name="connsiteY2" fmla="*/ 6858000 h 6858000"/>
              <a:gd name="connsiteX3" fmla="*/ 0 w 5471886"/>
              <a:gd name="connsiteY3" fmla="*/ 6858000 h 6858000"/>
              <a:gd name="connsiteX4" fmla="*/ 0 w 5471886"/>
              <a:gd name="connsiteY4" fmla="*/ 429987 h 6858000"/>
              <a:gd name="connsiteX5" fmla="*/ 336942 w 5471886"/>
              <a:gd name="connsiteY5" fmla="*/ 93045 h 6858000"/>
              <a:gd name="connsiteX6" fmla="*/ 0 w 5471886"/>
              <a:gd name="connsiteY6" fmla="*/ 0 h 6858000"/>
              <a:gd name="connsiteX7" fmla="*/ 138413 w 5471886"/>
              <a:gd name="connsiteY7" fmla="*/ 0 h 6858000"/>
              <a:gd name="connsiteX8" fmla="*/ 0 w 5471886"/>
              <a:gd name="connsiteY8" fmla="*/ 1384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71886" h="6858000">
                <a:moveTo>
                  <a:pt x="243898" y="0"/>
                </a:moveTo>
                <a:lnTo>
                  <a:pt x="5471886" y="0"/>
                </a:lnTo>
                <a:lnTo>
                  <a:pt x="5471886" y="6858000"/>
                </a:lnTo>
                <a:lnTo>
                  <a:pt x="0" y="6858000"/>
                </a:lnTo>
                <a:lnTo>
                  <a:pt x="0" y="429987"/>
                </a:lnTo>
                <a:lnTo>
                  <a:pt x="336942" y="93045"/>
                </a:lnTo>
                <a:close/>
                <a:moveTo>
                  <a:pt x="0" y="0"/>
                </a:moveTo>
                <a:lnTo>
                  <a:pt x="138413" y="0"/>
                </a:lnTo>
                <a:lnTo>
                  <a:pt x="0" y="138413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C499710-49F6-4CC6-9A92-9303BBAD0033}"/>
              </a:ext>
            </a:extLst>
          </p:cNvPr>
          <p:cNvSpPr/>
          <p:nvPr userDrawn="1"/>
        </p:nvSpPr>
        <p:spPr bwMode="gray">
          <a:xfrm>
            <a:off x="0" y="284550"/>
            <a:ext cx="6865551" cy="6573451"/>
          </a:xfrm>
          <a:custGeom>
            <a:avLst/>
            <a:gdLst>
              <a:gd name="connsiteX0" fmla="*/ 477890 w 6865551"/>
              <a:gd name="connsiteY0" fmla="*/ 6096087 h 6573451"/>
              <a:gd name="connsiteX1" fmla="*/ 143552 w 6865551"/>
              <a:gd name="connsiteY1" fmla="*/ 6430425 h 6573451"/>
              <a:gd name="connsiteX2" fmla="*/ 286579 w 6865551"/>
              <a:gd name="connsiteY2" fmla="*/ 6573451 h 6573451"/>
              <a:gd name="connsiteX3" fmla="*/ 0 w 6865551"/>
              <a:gd name="connsiteY3" fmla="*/ 6573451 h 6573451"/>
              <a:gd name="connsiteX4" fmla="*/ 6865551 w 6865551"/>
              <a:gd name="connsiteY4" fmla="*/ 0 h 6573451"/>
              <a:gd name="connsiteX5" fmla="*/ 6865551 w 6865551"/>
              <a:gd name="connsiteY5" fmla="*/ 6573451 h 6573451"/>
              <a:gd name="connsiteX6" fmla="*/ 292100 w 6865551"/>
              <a:gd name="connsiteY6" fmla="*/ 6573451 h 657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5551" h="6573451">
                <a:moveTo>
                  <a:pt x="477890" y="6096087"/>
                </a:moveTo>
                <a:lnTo>
                  <a:pt x="143552" y="6430425"/>
                </a:lnTo>
                <a:lnTo>
                  <a:pt x="286579" y="6573451"/>
                </a:lnTo>
                <a:lnTo>
                  <a:pt x="0" y="6573451"/>
                </a:lnTo>
                <a:close/>
                <a:moveTo>
                  <a:pt x="6865551" y="0"/>
                </a:moveTo>
                <a:lnTo>
                  <a:pt x="6865551" y="6573451"/>
                </a:lnTo>
                <a:lnTo>
                  <a:pt x="292100" y="6573451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842967C2-E4EE-455E-AB5D-6F0AC53B7E51}"/>
              </a:ext>
            </a:extLst>
          </p:cNvPr>
          <p:cNvSpPr/>
          <p:nvPr userDrawn="1"/>
        </p:nvSpPr>
        <p:spPr bwMode="gray">
          <a:xfrm flipH="1" flipV="1">
            <a:off x="0" y="0"/>
            <a:ext cx="1203855" cy="120253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AC3469AA-C90A-4ED6-9BA8-56B36C3D747D}"/>
              </a:ext>
            </a:extLst>
          </p:cNvPr>
          <p:cNvSpPr/>
          <p:nvPr userDrawn="1"/>
        </p:nvSpPr>
        <p:spPr bwMode="gray">
          <a:xfrm flipH="1" flipV="1">
            <a:off x="0" y="0"/>
            <a:ext cx="902693" cy="901700"/>
          </a:xfrm>
          <a:prstGeom prst="triangle">
            <a:avLst>
              <a:gd name="adj" fmla="val 100000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9BB910C-B113-441E-98B2-97320608FEAA}"/>
              </a:ext>
            </a:extLst>
          </p:cNvPr>
          <p:cNvSpPr/>
          <p:nvPr/>
        </p:nvSpPr>
        <p:spPr bwMode="gray">
          <a:xfrm rot="5400000">
            <a:off x="2667000" y="-2667000"/>
            <a:ext cx="6858000" cy="12192000"/>
          </a:xfrm>
          <a:custGeom>
            <a:avLst/>
            <a:gdLst>
              <a:gd name="connsiteX0" fmla="*/ 190500 w 6858000"/>
              <a:gd name="connsiteY0" fmla="*/ 12001499 h 12192000"/>
              <a:gd name="connsiteX1" fmla="*/ 6667500 w 6858000"/>
              <a:gd name="connsiteY1" fmla="*/ 12001499 h 12192000"/>
              <a:gd name="connsiteX2" fmla="*/ 6667500 w 6858000"/>
              <a:gd name="connsiteY2" fmla="*/ 190501 h 12192000"/>
              <a:gd name="connsiteX3" fmla="*/ 190500 w 6858000"/>
              <a:gd name="connsiteY3" fmla="*/ 190501 h 12192000"/>
              <a:gd name="connsiteX4" fmla="*/ 0 w 6858000"/>
              <a:gd name="connsiteY4" fmla="*/ 12191999 h 12192000"/>
              <a:gd name="connsiteX5" fmla="*/ 0 w 6858000"/>
              <a:gd name="connsiteY5" fmla="*/ 0 h 12192000"/>
              <a:gd name="connsiteX6" fmla="*/ 190500 w 6858000"/>
              <a:gd name="connsiteY6" fmla="*/ 0 h 12192000"/>
              <a:gd name="connsiteX7" fmla="*/ 190500 w 6858000"/>
              <a:gd name="connsiteY7" fmla="*/ 1 h 12192000"/>
              <a:gd name="connsiteX8" fmla="*/ 6667500 w 6858000"/>
              <a:gd name="connsiteY8" fmla="*/ 1 h 12192000"/>
              <a:gd name="connsiteX9" fmla="*/ 6667500 w 6858000"/>
              <a:gd name="connsiteY9" fmla="*/ 0 h 12192000"/>
              <a:gd name="connsiteX10" fmla="*/ 6858000 w 6858000"/>
              <a:gd name="connsiteY10" fmla="*/ 0 h 12192000"/>
              <a:gd name="connsiteX11" fmla="*/ 6858000 w 6858000"/>
              <a:gd name="connsiteY11" fmla="*/ 12192000 h 12192000"/>
              <a:gd name="connsiteX12" fmla="*/ 6667500 w 6858000"/>
              <a:gd name="connsiteY12" fmla="*/ 12192000 h 12192000"/>
              <a:gd name="connsiteX13" fmla="*/ 6667500 w 6858000"/>
              <a:gd name="connsiteY13" fmla="*/ 12191999 h 12192000"/>
              <a:gd name="connsiteX14" fmla="*/ 190500 w 6858000"/>
              <a:gd name="connsiteY14" fmla="*/ 12191999 h 12192000"/>
              <a:gd name="connsiteX15" fmla="*/ 190500 w 6858000"/>
              <a:gd name="connsiteY15" fmla="*/ 12191999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12192000">
                <a:moveTo>
                  <a:pt x="190500" y="12001499"/>
                </a:moveTo>
                <a:lnTo>
                  <a:pt x="6667500" y="12001499"/>
                </a:lnTo>
                <a:lnTo>
                  <a:pt x="6667500" y="190501"/>
                </a:lnTo>
                <a:lnTo>
                  <a:pt x="190500" y="190501"/>
                </a:lnTo>
                <a:close/>
                <a:moveTo>
                  <a:pt x="0" y="12191999"/>
                </a:moveTo>
                <a:lnTo>
                  <a:pt x="0" y="0"/>
                </a:lnTo>
                <a:lnTo>
                  <a:pt x="190500" y="0"/>
                </a:lnTo>
                <a:lnTo>
                  <a:pt x="190500" y="1"/>
                </a:lnTo>
                <a:lnTo>
                  <a:pt x="6667500" y="1"/>
                </a:lnTo>
                <a:lnTo>
                  <a:pt x="6667500" y="0"/>
                </a:lnTo>
                <a:lnTo>
                  <a:pt x="6858000" y="0"/>
                </a:lnTo>
                <a:lnTo>
                  <a:pt x="6858000" y="12192000"/>
                </a:lnTo>
                <a:lnTo>
                  <a:pt x="6667500" y="12192000"/>
                </a:lnTo>
                <a:lnTo>
                  <a:pt x="6667500" y="12191999"/>
                </a:lnTo>
                <a:lnTo>
                  <a:pt x="190500" y="12191999"/>
                </a:lnTo>
                <a:lnTo>
                  <a:pt x="190500" y="12191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Isosceles Triangle 71">
            <a:extLst>
              <a:ext uri="{FF2B5EF4-FFF2-40B4-BE49-F238E27FC236}">
                <a16:creationId xmlns:a16="http://schemas.microsoft.com/office/drawing/2014/main" id="{D3F764F4-0AB7-4908-8EF8-05E456D4F1A1}"/>
              </a:ext>
            </a:extLst>
          </p:cNvPr>
          <p:cNvSpPr/>
          <p:nvPr/>
        </p:nvSpPr>
        <p:spPr bwMode="gray">
          <a:xfrm>
            <a:off x="10517981" y="5185820"/>
            <a:ext cx="1674020" cy="1672179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9" name="Graphic 32">
            <a:extLst>
              <a:ext uri="{FF2B5EF4-FFF2-40B4-BE49-F238E27FC236}">
                <a16:creationId xmlns:a16="http://schemas.microsoft.com/office/drawing/2014/main" id="{F26D62FB-AA10-415B-8973-80147F23BE35}"/>
              </a:ext>
            </a:extLst>
          </p:cNvPr>
          <p:cNvGrpSpPr/>
          <p:nvPr userDrawn="1"/>
        </p:nvGrpSpPr>
        <p:grpSpPr bwMode="gray">
          <a:xfrm>
            <a:off x="11089484" y="6456240"/>
            <a:ext cx="881063" cy="206809"/>
            <a:chOff x="1018382" y="149228"/>
            <a:chExt cx="507108" cy="119032"/>
          </a:xfrm>
          <a:solidFill>
            <a:schemeClr val="tx1"/>
          </a:solidFill>
        </p:grpSpPr>
        <p:sp>
          <p:nvSpPr>
            <p:cNvPr id="50" name="Freeform: Shape 84">
              <a:extLst>
                <a:ext uri="{FF2B5EF4-FFF2-40B4-BE49-F238E27FC236}">
                  <a16:creationId xmlns:a16="http://schemas.microsoft.com/office/drawing/2014/main" id="{8CC2FE86-5767-4FDF-AAD6-60D3ADFEE5B6}"/>
                </a:ext>
              </a:extLst>
            </p:cNvPr>
            <p:cNvSpPr/>
            <p:nvPr/>
          </p:nvSpPr>
          <p:spPr bwMode="gray">
            <a:xfrm>
              <a:off x="1018382" y="184257"/>
              <a:ext cx="84358" cy="79727"/>
            </a:xfrm>
            <a:custGeom>
              <a:avLst/>
              <a:gdLst>
                <a:gd name="connsiteX0" fmla="*/ 84359 w 84358"/>
                <a:gd name="connsiteY0" fmla="*/ 0 h 79727"/>
                <a:gd name="connsiteX1" fmla="*/ 57069 w 84358"/>
                <a:gd name="connsiteY1" fmla="*/ 0 h 79727"/>
                <a:gd name="connsiteX2" fmla="*/ 43427 w 84358"/>
                <a:gd name="connsiteY2" fmla="*/ 54659 h 79727"/>
                <a:gd name="connsiteX3" fmla="*/ 43118 w 84358"/>
                <a:gd name="connsiteY3" fmla="*/ 54659 h 79727"/>
                <a:gd name="connsiteX4" fmla="*/ 29156 w 84358"/>
                <a:gd name="connsiteY4" fmla="*/ 0 h 79727"/>
                <a:gd name="connsiteX5" fmla="*/ 0 w 84358"/>
                <a:gd name="connsiteY5" fmla="*/ 0 h 79727"/>
                <a:gd name="connsiteX6" fmla="*/ 25423 w 84358"/>
                <a:gd name="connsiteY6" fmla="*/ 79727 h 79727"/>
                <a:gd name="connsiteX7" fmla="*/ 58466 w 84358"/>
                <a:gd name="connsiteY7" fmla="*/ 79727 h 79727"/>
                <a:gd name="connsiteX8" fmla="*/ 84359 w 84358"/>
                <a:gd name="connsiteY8" fmla="*/ 0 h 7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58" h="79727">
                  <a:moveTo>
                    <a:pt x="84359" y="0"/>
                  </a:moveTo>
                  <a:lnTo>
                    <a:pt x="57069" y="0"/>
                  </a:lnTo>
                  <a:lnTo>
                    <a:pt x="43427" y="54659"/>
                  </a:lnTo>
                  <a:lnTo>
                    <a:pt x="43118" y="54659"/>
                  </a:lnTo>
                  <a:lnTo>
                    <a:pt x="29156" y="0"/>
                  </a:lnTo>
                  <a:lnTo>
                    <a:pt x="0" y="0"/>
                  </a:lnTo>
                  <a:lnTo>
                    <a:pt x="25423" y="79727"/>
                  </a:lnTo>
                  <a:lnTo>
                    <a:pt x="58466" y="79727"/>
                  </a:lnTo>
                  <a:lnTo>
                    <a:pt x="84359" y="0"/>
                  </a:ln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85">
              <a:extLst>
                <a:ext uri="{FF2B5EF4-FFF2-40B4-BE49-F238E27FC236}">
                  <a16:creationId xmlns:a16="http://schemas.microsoft.com/office/drawing/2014/main" id="{30100F34-11CB-4A1D-B8B5-8A339CF946B7}"/>
                </a:ext>
              </a:extLst>
            </p:cNvPr>
            <p:cNvSpPr/>
            <p:nvPr/>
          </p:nvSpPr>
          <p:spPr bwMode="gray">
            <a:xfrm>
              <a:off x="1190981" y="182425"/>
              <a:ext cx="60177" cy="83385"/>
            </a:xfrm>
            <a:custGeom>
              <a:avLst/>
              <a:gdLst>
                <a:gd name="connsiteX0" fmla="*/ 60178 w 60177"/>
                <a:gd name="connsiteY0" fmla="*/ 57224 h 83385"/>
                <a:gd name="connsiteX1" fmla="*/ 44046 w 60177"/>
                <a:gd name="connsiteY1" fmla="*/ 34909 h 83385"/>
                <a:gd name="connsiteX2" fmla="*/ 34714 w 60177"/>
                <a:gd name="connsiteY2" fmla="*/ 31526 h 83385"/>
                <a:gd name="connsiteX3" fmla="*/ 25423 w 60177"/>
                <a:gd name="connsiteY3" fmla="*/ 24490 h 83385"/>
                <a:gd name="connsiteX4" fmla="*/ 35338 w 60177"/>
                <a:gd name="connsiteY4" fmla="*/ 18657 h 83385"/>
                <a:gd name="connsiteX5" fmla="*/ 55203 w 60177"/>
                <a:gd name="connsiteY5" fmla="*/ 23557 h 83385"/>
                <a:gd name="connsiteX6" fmla="*/ 56136 w 60177"/>
                <a:gd name="connsiteY6" fmla="*/ 3692 h 83385"/>
                <a:gd name="connsiteX7" fmla="*/ 33667 w 60177"/>
                <a:gd name="connsiteY7" fmla="*/ 0 h 83385"/>
                <a:gd name="connsiteX8" fmla="*/ 0 w 60177"/>
                <a:gd name="connsiteY8" fmla="*/ 26162 h 83385"/>
                <a:gd name="connsiteX9" fmla="*/ 16602 w 60177"/>
                <a:gd name="connsiteY9" fmla="*/ 48671 h 83385"/>
                <a:gd name="connsiteX10" fmla="*/ 25114 w 60177"/>
                <a:gd name="connsiteY10" fmla="*/ 51705 h 83385"/>
                <a:gd name="connsiteX11" fmla="*/ 34130 w 60177"/>
                <a:gd name="connsiteY11" fmla="*/ 58472 h 83385"/>
                <a:gd name="connsiteX12" fmla="*/ 22624 w 60177"/>
                <a:gd name="connsiteY12" fmla="*/ 64111 h 83385"/>
                <a:gd name="connsiteX13" fmla="*/ 1557 w 60177"/>
                <a:gd name="connsiteY13" fmla="*/ 58472 h 83385"/>
                <a:gd name="connsiteX14" fmla="*/ 933 w 60177"/>
                <a:gd name="connsiteY14" fmla="*/ 79733 h 83385"/>
                <a:gd name="connsiteX15" fmla="*/ 25578 w 60177"/>
                <a:gd name="connsiteY15" fmla="*/ 83385 h 83385"/>
                <a:gd name="connsiteX16" fmla="*/ 60178 w 60177"/>
                <a:gd name="connsiteY16" fmla="*/ 57224 h 8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77" h="83385">
                  <a:moveTo>
                    <a:pt x="60178" y="57224"/>
                  </a:moveTo>
                  <a:cubicBezTo>
                    <a:pt x="60178" y="43307"/>
                    <a:pt x="54115" y="38567"/>
                    <a:pt x="44046" y="34909"/>
                  </a:cubicBezTo>
                  <a:lnTo>
                    <a:pt x="34714" y="31526"/>
                  </a:lnTo>
                  <a:cubicBezTo>
                    <a:pt x="28068" y="29076"/>
                    <a:pt x="25423" y="27249"/>
                    <a:pt x="25423" y="24490"/>
                  </a:cubicBezTo>
                  <a:cubicBezTo>
                    <a:pt x="25423" y="20214"/>
                    <a:pt x="29934" y="18657"/>
                    <a:pt x="35338" y="18657"/>
                  </a:cubicBezTo>
                  <a:cubicBezTo>
                    <a:pt x="42489" y="18657"/>
                    <a:pt x="50074" y="21261"/>
                    <a:pt x="55203" y="23557"/>
                  </a:cubicBezTo>
                  <a:lnTo>
                    <a:pt x="56136" y="3692"/>
                  </a:lnTo>
                  <a:cubicBezTo>
                    <a:pt x="50228" y="1712"/>
                    <a:pt x="42025" y="0"/>
                    <a:pt x="33667" y="0"/>
                  </a:cubicBezTo>
                  <a:cubicBezTo>
                    <a:pt x="9137" y="0"/>
                    <a:pt x="0" y="12090"/>
                    <a:pt x="0" y="26162"/>
                  </a:cubicBezTo>
                  <a:cubicBezTo>
                    <a:pt x="0" y="36271"/>
                    <a:pt x="3732" y="44080"/>
                    <a:pt x="16602" y="48671"/>
                  </a:cubicBezTo>
                  <a:lnTo>
                    <a:pt x="25114" y="51705"/>
                  </a:lnTo>
                  <a:cubicBezTo>
                    <a:pt x="31955" y="54195"/>
                    <a:pt x="34130" y="55707"/>
                    <a:pt x="34130" y="58472"/>
                  </a:cubicBezTo>
                  <a:cubicBezTo>
                    <a:pt x="34130" y="62124"/>
                    <a:pt x="30243" y="64111"/>
                    <a:pt x="22624" y="64111"/>
                  </a:cubicBezTo>
                  <a:cubicBezTo>
                    <a:pt x="12869" y="64111"/>
                    <a:pt x="5868" y="60613"/>
                    <a:pt x="1557" y="58472"/>
                  </a:cubicBezTo>
                  <a:lnTo>
                    <a:pt x="933" y="79733"/>
                  </a:lnTo>
                  <a:cubicBezTo>
                    <a:pt x="5404" y="81405"/>
                    <a:pt x="16756" y="83385"/>
                    <a:pt x="25578" y="83385"/>
                  </a:cubicBezTo>
                  <a:cubicBezTo>
                    <a:pt x="49450" y="83385"/>
                    <a:pt x="60178" y="73745"/>
                    <a:pt x="60178" y="57224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86">
              <a:extLst>
                <a:ext uri="{FF2B5EF4-FFF2-40B4-BE49-F238E27FC236}">
                  <a16:creationId xmlns:a16="http://schemas.microsoft.com/office/drawing/2014/main" id="{D3AE5536-C330-4BD7-9200-3C500BFF7E82}"/>
                </a:ext>
              </a:extLst>
            </p:cNvPr>
            <p:cNvSpPr/>
            <p:nvPr/>
          </p:nvSpPr>
          <p:spPr bwMode="gray">
            <a:xfrm>
              <a:off x="1256128" y="182425"/>
              <a:ext cx="60183" cy="83385"/>
            </a:xfrm>
            <a:custGeom>
              <a:avLst/>
              <a:gdLst>
                <a:gd name="connsiteX0" fmla="*/ 60184 w 60183"/>
                <a:gd name="connsiteY0" fmla="*/ 57224 h 83385"/>
                <a:gd name="connsiteX1" fmla="*/ 44051 w 60183"/>
                <a:gd name="connsiteY1" fmla="*/ 34909 h 83385"/>
                <a:gd name="connsiteX2" fmla="*/ 34760 w 60183"/>
                <a:gd name="connsiteY2" fmla="*/ 31526 h 83385"/>
                <a:gd name="connsiteX3" fmla="*/ 25429 w 60183"/>
                <a:gd name="connsiteY3" fmla="*/ 24490 h 83385"/>
                <a:gd name="connsiteX4" fmla="*/ 35378 w 60183"/>
                <a:gd name="connsiteY4" fmla="*/ 18657 h 83385"/>
                <a:gd name="connsiteX5" fmla="*/ 55203 w 60183"/>
                <a:gd name="connsiteY5" fmla="*/ 23557 h 83385"/>
                <a:gd name="connsiteX6" fmla="*/ 56136 w 60183"/>
                <a:gd name="connsiteY6" fmla="*/ 3692 h 83385"/>
                <a:gd name="connsiteX7" fmla="*/ 33667 w 60183"/>
                <a:gd name="connsiteY7" fmla="*/ 0 h 83385"/>
                <a:gd name="connsiteX8" fmla="*/ 0 w 60183"/>
                <a:gd name="connsiteY8" fmla="*/ 26162 h 83385"/>
                <a:gd name="connsiteX9" fmla="*/ 16602 w 60183"/>
                <a:gd name="connsiteY9" fmla="*/ 48671 h 83385"/>
                <a:gd name="connsiteX10" fmla="*/ 25114 w 60183"/>
                <a:gd name="connsiteY10" fmla="*/ 51705 h 83385"/>
                <a:gd name="connsiteX11" fmla="*/ 34131 w 60183"/>
                <a:gd name="connsiteY11" fmla="*/ 58472 h 83385"/>
                <a:gd name="connsiteX12" fmla="*/ 22624 w 60183"/>
                <a:gd name="connsiteY12" fmla="*/ 64111 h 83385"/>
                <a:gd name="connsiteX13" fmla="*/ 1557 w 60183"/>
                <a:gd name="connsiteY13" fmla="*/ 58472 h 83385"/>
                <a:gd name="connsiteX14" fmla="*/ 933 w 60183"/>
                <a:gd name="connsiteY14" fmla="*/ 79733 h 83385"/>
                <a:gd name="connsiteX15" fmla="*/ 25578 w 60183"/>
                <a:gd name="connsiteY15" fmla="*/ 83385 h 83385"/>
                <a:gd name="connsiteX16" fmla="*/ 60184 w 60183"/>
                <a:gd name="connsiteY16" fmla="*/ 57224 h 8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83" h="83385">
                  <a:moveTo>
                    <a:pt x="60184" y="57224"/>
                  </a:moveTo>
                  <a:cubicBezTo>
                    <a:pt x="60184" y="43307"/>
                    <a:pt x="54121" y="38567"/>
                    <a:pt x="44051" y="34909"/>
                  </a:cubicBezTo>
                  <a:lnTo>
                    <a:pt x="34760" y="31526"/>
                  </a:lnTo>
                  <a:cubicBezTo>
                    <a:pt x="28074" y="29076"/>
                    <a:pt x="25429" y="27249"/>
                    <a:pt x="25429" y="24490"/>
                  </a:cubicBezTo>
                  <a:cubicBezTo>
                    <a:pt x="25429" y="20214"/>
                    <a:pt x="29940" y="18657"/>
                    <a:pt x="35378" y="18657"/>
                  </a:cubicBezTo>
                  <a:cubicBezTo>
                    <a:pt x="42494" y="18657"/>
                    <a:pt x="50114" y="21261"/>
                    <a:pt x="55203" y="23557"/>
                  </a:cubicBezTo>
                  <a:lnTo>
                    <a:pt x="56136" y="3692"/>
                  </a:lnTo>
                  <a:cubicBezTo>
                    <a:pt x="50268" y="1712"/>
                    <a:pt x="42025" y="0"/>
                    <a:pt x="33667" y="0"/>
                  </a:cubicBezTo>
                  <a:cubicBezTo>
                    <a:pt x="9137" y="0"/>
                    <a:pt x="0" y="12090"/>
                    <a:pt x="0" y="26162"/>
                  </a:cubicBezTo>
                  <a:cubicBezTo>
                    <a:pt x="0" y="36271"/>
                    <a:pt x="3732" y="44080"/>
                    <a:pt x="16602" y="48671"/>
                  </a:cubicBezTo>
                  <a:lnTo>
                    <a:pt x="25114" y="51705"/>
                  </a:lnTo>
                  <a:cubicBezTo>
                    <a:pt x="31955" y="54195"/>
                    <a:pt x="34131" y="55707"/>
                    <a:pt x="34131" y="58472"/>
                  </a:cubicBezTo>
                  <a:cubicBezTo>
                    <a:pt x="34131" y="62124"/>
                    <a:pt x="30243" y="64111"/>
                    <a:pt x="22624" y="64111"/>
                  </a:cubicBezTo>
                  <a:cubicBezTo>
                    <a:pt x="12869" y="64111"/>
                    <a:pt x="5908" y="60613"/>
                    <a:pt x="1557" y="58472"/>
                  </a:cubicBezTo>
                  <a:lnTo>
                    <a:pt x="933" y="79733"/>
                  </a:lnTo>
                  <a:cubicBezTo>
                    <a:pt x="5444" y="81405"/>
                    <a:pt x="16756" y="83385"/>
                    <a:pt x="25578" y="83385"/>
                  </a:cubicBezTo>
                  <a:cubicBezTo>
                    <a:pt x="49490" y="83385"/>
                    <a:pt x="60184" y="73745"/>
                    <a:pt x="60184" y="57224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87">
              <a:extLst>
                <a:ext uri="{FF2B5EF4-FFF2-40B4-BE49-F238E27FC236}">
                  <a16:creationId xmlns:a16="http://schemas.microsoft.com/office/drawing/2014/main" id="{E5631ABF-2DB9-4D17-9C88-E69AD4B8D58F}"/>
                </a:ext>
              </a:extLst>
            </p:cNvPr>
            <p:cNvSpPr/>
            <p:nvPr/>
          </p:nvSpPr>
          <p:spPr bwMode="gray">
            <a:xfrm>
              <a:off x="1322683" y="149228"/>
              <a:ext cx="27913" cy="114756"/>
            </a:xfrm>
            <a:custGeom>
              <a:avLst/>
              <a:gdLst>
                <a:gd name="connsiteX0" fmla="*/ 0 w 27913"/>
                <a:gd name="connsiteY0" fmla="*/ 114757 h 114756"/>
                <a:gd name="connsiteX1" fmla="*/ 27913 w 27913"/>
                <a:gd name="connsiteY1" fmla="*/ 114757 h 114756"/>
                <a:gd name="connsiteX2" fmla="*/ 27913 w 27913"/>
                <a:gd name="connsiteY2" fmla="*/ 0 h 114756"/>
                <a:gd name="connsiteX3" fmla="*/ 0 w 27913"/>
                <a:gd name="connsiteY3" fmla="*/ 0 h 114756"/>
                <a:gd name="connsiteX4" fmla="*/ 0 w 27913"/>
                <a:gd name="connsiteY4" fmla="*/ 114757 h 11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3" h="114756">
                  <a:moveTo>
                    <a:pt x="0" y="114757"/>
                  </a:moveTo>
                  <a:lnTo>
                    <a:pt x="27913" y="114757"/>
                  </a:lnTo>
                  <a:lnTo>
                    <a:pt x="27913" y="0"/>
                  </a:lnTo>
                  <a:lnTo>
                    <a:pt x="0" y="0"/>
                  </a:lnTo>
                  <a:lnTo>
                    <a:pt x="0" y="114757"/>
                  </a:lnTo>
                  <a:close/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88">
              <a:extLst>
                <a:ext uri="{FF2B5EF4-FFF2-40B4-BE49-F238E27FC236}">
                  <a16:creationId xmlns:a16="http://schemas.microsoft.com/office/drawing/2014/main" id="{B21AB32E-76B1-4968-A7DC-61D50449A324}"/>
                </a:ext>
              </a:extLst>
            </p:cNvPr>
            <p:cNvSpPr/>
            <p:nvPr/>
          </p:nvSpPr>
          <p:spPr bwMode="gray">
            <a:xfrm>
              <a:off x="1451986" y="149228"/>
              <a:ext cx="73504" cy="114756"/>
            </a:xfrm>
            <a:custGeom>
              <a:avLst/>
              <a:gdLst>
                <a:gd name="connsiteX0" fmla="*/ 73505 w 73504"/>
                <a:gd name="connsiteY0" fmla="*/ 114757 h 114756"/>
                <a:gd name="connsiteX1" fmla="*/ 73505 w 73504"/>
                <a:gd name="connsiteY1" fmla="*/ 58895 h 114756"/>
                <a:gd name="connsiteX2" fmla="*/ 49015 w 73504"/>
                <a:gd name="connsiteY2" fmla="*/ 33197 h 114756"/>
                <a:gd name="connsiteX3" fmla="*/ 27753 w 73504"/>
                <a:gd name="connsiteY3" fmla="*/ 45133 h 114756"/>
                <a:gd name="connsiteX4" fmla="*/ 27289 w 73504"/>
                <a:gd name="connsiteY4" fmla="*/ 45133 h 114756"/>
                <a:gd name="connsiteX5" fmla="*/ 27914 w 73504"/>
                <a:gd name="connsiteY5" fmla="*/ 35338 h 114756"/>
                <a:gd name="connsiteX6" fmla="*/ 27914 w 73504"/>
                <a:gd name="connsiteY6" fmla="*/ 0 h 114756"/>
                <a:gd name="connsiteX7" fmla="*/ 0 w 73504"/>
                <a:gd name="connsiteY7" fmla="*/ 0 h 114756"/>
                <a:gd name="connsiteX8" fmla="*/ 0 w 73504"/>
                <a:gd name="connsiteY8" fmla="*/ 114757 h 114756"/>
                <a:gd name="connsiteX9" fmla="*/ 27914 w 73504"/>
                <a:gd name="connsiteY9" fmla="*/ 114757 h 114756"/>
                <a:gd name="connsiteX10" fmla="*/ 27914 w 73504"/>
                <a:gd name="connsiteY10" fmla="*/ 70986 h 114756"/>
                <a:gd name="connsiteX11" fmla="*/ 38023 w 73504"/>
                <a:gd name="connsiteY11" fmla="*/ 55552 h 114756"/>
                <a:gd name="connsiteX12" fmla="*/ 45603 w 73504"/>
                <a:gd name="connsiteY12" fmla="*/ 66864 h 114756"/>
                <a:gd name="connsiteX13" fmla="*/ 45603 w 73504"/>
                <a:gd name="connsiteY13" fmla="*/ 114757 h 114756"/>
                <a:gd name="connsiteX14" fmla="*/ 73505 w 73504"/>
                <a:gd name="connsiteY14" fmla="*/ 114757 h 11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4" h="114756">
                  <a:moveTo>
                    <a:pt x="73505" y="114757"/>
                  </a:moveTo>
                  <a:lnTo>
                    <a:pt x="73505" y="58895"/>
                  </a:lnTo>
                  <a:cubicBezTo>
                    <a:pt x="73505" y="41326"/>
                    <a:pt x="62817" y="33197"/>
                    <a:pt x="49015" y="33197"/>
                  </a:cubicBezTo>
                  <a:cubicBezTo>
                    <a:pt x="39569" y="33197"/>
                    <a:pt x="32413" y="37044"/>
                    <a:pt x="27753" y="45133"/>
                  </a:cubicBezTo>
                  <a:lnTo>
                    <a:pt x="27289" y="45133"/>
                  </a:lnTo>
                  <a:cubicBezTo>
                    <a:pt x="27599" y="42219"/>
                    <a:pt x="27914" y="38561"/>
                    <a:pt x="27914" y="35338"/>
                  </a:cubicBezTo>
                  <a:lnTo>
                    <a:pt x="27914" y="0"/>
                  </a:lnTo>
                  <a:lnTo>
                    <a:pt x="0" y="0"/>
                  </a:lnTo>
                  <a:lnTo>
                    <a:pt x="0" y="114757"/>
                  </a:lnTo>
                  <a:lnTo>
                    <a:pt x="27914" y="114757"/>
                  </a:lnTo>
                  <a:lnTo>
                    <a:pt x="27914" y="70986"/>
                  </a:lnTo>
                  <a:cubicBezTo>
                    <a:pt x="27914" y="62742"/>
                    <a:pt x="31022" y="55552"/>
                    <a:pt x="38023" y="55552"/>
                  </a:cubicBezTo>
                  <a:cubicBezTo>
                    <a:pt x="43273" y="55552"/>
                    <a:pt x="45603" y="59204"/>
                    <a:pt x="45603" y="66864"/>
                  </a:cubicBezTo>
                  <a:lnTo>
                    <a:pt x="45603" y="114757"/>
                  </a:lnTo>
                  <a:lnTo>
                    <a:pt x="73505" y="114757"/>
                  </a:ln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89">
              <a:extLst>
                <a:ext uri="{FF2B5EF4-FFF2-40B4-BE49-F238E27FC236}">
                  <a16:creationId xmlns:a16="http://schemas.microsoft.com/office/drawing/2014/main" id="{D76E8E2A-F523-40B1-8D0F-A93FAB9ABFF8}"/>
                </a:ext>
              </a:extLst>
            </p:cNvPr>
            <p:cNvSpPr/>
            <p:nvPr/>
          </p:nvSpPr>
          <p:spPr bwMode="gray">
            <a:xfrm>
              <a:off x="1098579" y="180216"/>
              <a:ext cx="88240" cy="88045"/>
            </a:xfrm>
            <a:custGeom>
              <a:avLst/>
              <a:gdLst>
                <a:gd name="connsiteX0" fmla="*/ 0 w 88240"/>
                <a:gd name="connsiteY0" fmla="*/ 43925 h 88045"/>
                <a:gd name="connsiteX1" fmla="*/ 27793 w 88240"/>
                <a:gd name="connsiteY1" fmla="*/ 2914 h 88045"/>
                <a:gd name="connsiteX2" fmla="*/ 42563 w 88240"/>
                <a:gd name="connsiteY2" fmla="*/ 30358 h 88045"/>
                <a:gd name="connsiteX3" fmla="*/ 25383 w 88240"/>
                <a:gd name="connsiteY3" fmla="*/ 62313 h 88045"/>
                <a:gd name="connsiteX4" fmla="*/ 47578 w 88240"/>
                <a:gd name="connsiteY4" fmla="*/ 62313 h 88045"/>
                <a:gd name="connsiteX5" fmla="*/ 64757 w 88240"/>
                <a:gd name="connsiteY5" fmla="*/ 30358 h 88045"/>
                <a:gd name="connsiteX6" fmla="*/ 48431 w 88240"/>
                <a:gd name="connsiteY6" fmla="*/ 0 h 88045"/>
                <a:gd name="connsiteX7" fmla="*/ 88240 w 88240"/>
                <a:gd name="connsiteY7" fmla="*/ 43925 h 88045"/>
                <a:gd name="connsiteX8" fmla="*/ 44120 w 88240"/>
                <a:gd name="connsiteY8" fmla="*/ 88045 h 88045"/>
                <a:gd name="connsiteX9" fmla="*/ 0 w 88240"/>
                <a:gd name="connsiteY9" fmla="*/ 43925 h 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40" h="88045">
                  <a:moveTo>
                    <a:pt x="0" y="43925"/>
                  </a:moveTo>
                  <a:cubicBezTo>
                    <a:pt x="0" y="25303"/>
                    <a:pt x="11507" y="9406"/>
                    <a:pt x="27793" y="2914"/>
                  </a:cubicBezTo>
                  <a:lnTo>
                    <a:pt x="42563" y="30358"/>
                  </a:lnTo>
                  <a:lnTo>
                    <a:pt x="25383" y="62313"/>
                  </a:lnTo>
                  <a:lnTo>
                    <a:pt x="47578" y="62313"/>
                  </a:lnTo>
                  <a:lnTo>
                    <a:pt x="64757" y="30358"/>
                  </a:lnTo>
                  <a:lnTo>
                    <a:pt x="48431" y="0"/>
                  </a:lnTo>
                  <a:cubicBezTo>
                    <a:pt x="70786" y="2175"/>
                    <a:pt x="88240" y="20992"/>
                    <a:pt x="88240" y="43925"/>
                  </a:cubicBezTo>
                  <a:cubicBezTo>
                    <a:pt x="88240" y="68301"/>
                    <a:pt x="68490" y="88045"/>
                    <a:pt x="44120" y="88045"/>
                  </a:cubicBezTo>
                  <a:cubicBezTo>
                    <a:pt x="19750" y="88045"/>
                    <a:pt x="0" y="68295"/>
                    <a:pt x="0" y="43925"/>
                  </a:cubicBezTo>
                </a:path>
              </a:pathLst>
            </a:custGeom>
            <a:solidFill>
              <a:srgbClr val="33AE33"/>
            </a:solidFill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90">
              <a:extLst>
                <a:ext uri="{FF2B5EF4-FFF2-40B4-BE49-F238E27FC236}">
                  <a16:creationId xmlns:a16="http://schemas.microsoft.com/office/drawing/2014/main" id="{EF366443-F093-4780-A62C-2A22B1DF8C44}"/>
                </a:ext>
              </a:extLst>
            </p:cNvPr>
            <p:cNvSpPr/>
            <p:nvPr/>
          </p:nvSpPr>
          <p:spPr bwMode="gray">
            <a:xfrm>
              <a:off x="1357128" y="179592"/>
              <a:ext cx="88240" cy="88045"/>
            </a:xfrm>
            <a:custGeom>
              <a:avLst/>
              <a:gdLst>
                <a:gd name="connsiteX0" fmla="*/ 0 w 88240"/>
                <a:gd name="connsiteY0" fmla="*/ 44120 h 88045"/>
                <a:gd name="connsiteX1" fmla="*/ 44120 w 88240"/>
                <a:gd name="connsiteY1" fmla="*/ 0 h 88045"/>
                <a:gd name="connsiteX2" fmla="*/ 88240 w 88240"/>
                <a:gd name="connsiteY2" fmla="*/ 44120 h 88045"/>
                <a:gd name="connsiteX3" fmla="*/ 48431 w 88240"/>
                <a:gd name="connsiteY3" fmla="*/ 88045 h 88045"/>
                <a:gd name="connsiteX4" fmla="*/ 64757 w 88240"/>
                <a:gd name="connsiteY4" fmla="*/ 57687 h 88045"/>
                <a:gd name="connsiteX5" fmla="*/ 47578 w 88240"/>
                <a:gd name="connsiteY5" fmla="*/ 25692 h 88045"/>
                <a:gd name="connsiteX6" fmla="*/ 25343 w 88240"/>
                <a:gd name="connsiteY6" fmla="*/ 25692 h 88045"/>
                <a:gd name="connsiteX7" fmla="*/ 42563 w 88240"/>
                <a:gd name="connsiteY7" fmla="*/ 57687 h 88045"/>
                <a:gd name="connsiteX8" fmla="*/ 27793 w 88240"/>
                <a:gd name="connsiteY8" fmla="*/ 85131 h 88045"/>
                <a:gd name="connsiteX9" fmla="*/ 0 w 88240"/>
                <a:gd name="connsiteY9" fmla="*/ 44120 h 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40" h="88045">
                  <a:moveTo>
                    <a:pt x="0" y="44120"/>
                  </a:moveTo>
                  <a:cubicBezTo>
                    <a:pt x="0" y="19744"/>
                    <a:pt x="19750" y="0"/>
                    <a:pt x="44120" y="0"/>
                  </a:cubicBezTo>
                  <a:cubicBezTo>
                    <a:pt x="68490" y="0"/>
                    <a:pt x="88240" y="19750"/>
                    <a:pt x="88240" y="44120"/>
                  </a:cubicBezTo>
                  <a:cubicBezTo>
                    <a:pt x="88240" y="67053"/>
                    <a:pt x="70786" y="85870"/>
                    <a:pt x="48431" y="88045"/>
                  </a:cubicBezTo>
                  <a:lnTo>
                    <a:pt x="64757" y="57687"/>
                  </a:lnTo>
                  <a:lnTo>
                    <a:pt x="47578" y="25692"/>
                  </a:lnTo>
                  <a:lnTo>
                    <a:pt x="25343" y="25692"/>
                  </a:lnTo>
                  <a:lnTo>
                    <a:pt x="42563" y="57687"/>
                  </a:lnTo>
                  <a:lnTo>
                    <a:pt x="27793" y="85131"/>
                  </a:lnTo>
                  <a:cubicBezTo>
                    <a:pt x="11507" y="78640"/>
                    <a:pt x="0" y="62742"/>
                    <a:pt x="0" y="44120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20AC19-7A96-4795-BBE4-A3E22EF479C6}"/>
              </a:ext>
            </a:extLst>
          </p:cNvPr>
          <p:cNvSpPr>
            <a:spLocks noGrp="1"/>
          </p:cNvSpPr>
          <p:nvPr userDrawn="1">
            <p:ph type="ctrTitle"/>
          </p:nvPr>
        </p:nvSpPr>
        <p:spPr bwMode="gray">
          <a:xfrm>
            <a:off x="5113687" y="3880399"/>
            <a:ext cx="5338413" cy="1305421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60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7C40B541-A088-4FA8-81E2-D156B9FDF3E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 bwMode="gray">
          <a:xfrm>
            <a:off x="5113687" y="2423638"/>
            <a:ext cx="2578884" cy="1439862"/>
          </a:xfrm>
        </p:spPr>
        <p:txBody>
          <a:bodyPr lIns="0" tIns="0" bIns="0" anchor="b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15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71" name="Picture Placeholder 70">
            <a:extLst>
              <a:ext uri="{FF2B5EF4-FFF2-40B4-BE49-F238E27FC236}">
                <a16:creationId xmlns:a16="http://schemas.microsoft.com/office/drawing/2014/main" id="{D8D5B4D9-3D9A-4357-93ED-189625336E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gray">
          <a:xfrm>
            <a:off x="190502" y="190500"/>
            <a:ext cx="6477523" cy="6477000"/>
          </a:xfrm>
          <a:custGeom>
            <a:avLst/>
            <a:gdLst>
              <a:gd name="connsiteX0" fmla="*/ 822643 w 6477523"/>
              <a:gd name="connsiteY0" fmla="*/ 0 h 6477000"/>
              <a:gd name="connsiteX1" fmla="*/ 6477523 w 6477523"/>
              <a:gd name="connsiteY1" fmla="*/ 0 h 6477000"/>
              <a:gd name="connsiteX2" fmla="*/ 522 w 6477523"/>
              <a:gd name="connsiteY2" fmla="*/ 6477000 h 6477000"/>
              <a:gd name="connsiteX3" fmla="*/ 0 w 6477523"/>
              <a:gd name="connsiteY3" fmla="*/ 6477000 h 6477000"/>
              <a:gd name="connsiteX4" fmla="*/ 0 w 6477523"/>
              <a:gd name="connsiteY4" fmla="*/ 821739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523" h="6477000">
                <a:moveTo>
                  <a:pt x="822643" y="0"/>
                </a:moveTo>
                <a:lnTo>
                  <a:pt x="6477523" y="0"/>
                </a:lnTo>
                <a:lnTo>
                  <a:pt x="522" y="6477000"/>
                </a:lnTo>
                <a:lnTo>
                  <a:pt x="0" y="6477000"/>
                </a:lnTo>
                <a:lnTo>
                  <a:pt x="0" y="821739"/>
                </a:lnTo>
                <a:close/>
              </a:path>
            </a:pathLst>
          </a:custGeom>
        </p:spPr>
        <p:txBody>
          <a:bodyPr wrap="square" bIns="720000" anchor="ctr" anchorCtr="0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92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3BFEA8F-56E3-4BEC-A6D6-F0927E515388}"/>
              </a:ext>
            </a:extLst>
          </p:cNvPr>
          <p:cNvSpPr/>
          <p:nvPr userDrawn="1"/>
        </p:nvSpPr>
        <p:spPr bwMode="gray">
          <a:xfrm>
            <a:off x="10988146" y="5655469"/>
            <a:ext cx="1203855" cy="120253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2AEDC69-3854-4B8F-B01A-EFF38D84E900}"/>
              </a:ext>
            </a:extLst>
          </p:cNvPr>
          <p:cNvSpPr/>
          <p:nvPr userDrawn="1"/>
        </p:nvSpPr>
        <p:spPr bwMode="gray">
          <a:xfrm>
            <a:off x="11289307" y="5956300"/>
            <a:ext cx="902693" cy="901700"/>
          </a:xfrm>
          <a:prstGeom prst="triangle">
            <a:avLst>
              <a:gd name="adj" fmla="val 100000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2360A30-1A27-4A25-98A3-49C9E930AC76}"/>
              </a:ext>
            </a:extLst>
          </p:cNvPr>
          <p:cNvSpPr/>
          <p:nvPr userDrawn="1"/>
        </p:nvSpPr>
        <p:spPr bwMode="gray">
          <a:xfrm rot="2700000">
            <a:off x="2086742" y="-3664943"/>
            <a:ext cx="5154666" cy="12581337"/>
          </a:xfrm>
          <a:custGeom>
            <a:avLst/>
            <a:gdLst>
              <a:gd name="connsiteX0" fmla="*/ 0 w 5154666"/>
              <a:gd name="connsiteY0" fmla="*/ 5154666 h 12581337"/>
              <a:gd name="connsiteX1" fmla="*/ 5154666 w 5154666"/>
              <a:gd name="connsiteY1" fmla="*/ 0 h 12581337"/>
              <a:gd name="connsiteX2" fmla="*/ 5154666 w 5154666"/>
              <a:gd name="connsiteY2" fmla="*/ 9698675 h 12581337"/>
              <a:gd name="connsiteX3" fmla="*/ 2272004 w 5154666"/>
              <a:gd name="connsiteY3" fmla="*/ 12581337 h 12581337"/>
              <a:gd name="connsiteX4" fmla="*/ 0 w 5154666"/>
              <a:gd name="connsiteY4" fmla="*/ 10309333 h 1258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4666" h="12581337">
                <a:moveTo>
                  <a:pt x="0" y="5154666"/>
                </a:moveTo>
                <a:lnTo>
                  <a:pt x="5154666" y="0"/>
                </a:lnTo>
                <a:lnTo>
                  <a:pt x="5154666" y="9698675"/>
                </a:lnTo>
                <a:lnTo>
                  <a:pt x="2272004" y="12581337"/>
                </a:lnTo>
                <a:lnTo>
                  <a:pt x="0" y="103093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6045F07-4CA2-449E-A134-2B284B33580A}"/>
              </a:ext>
            </a:extLst>
          </p:cNvPr>
          <p:cNvSpPr/>
          <p:nvPr userDrawn="1"/>
        </p:nvSpPr>
        <p:spPr bwMode="gray">
          <a:xfrm rot="2700000">
            <a:off x="1908264" y="-3624306"/>
            <a:ext cx="5120736" cy="12385762"/>
          </a:xfrm>
          <a:custGeom>
            <a:avLst/>
            <a:gdLst>
              <a:gd name="connsiteX0" fmla="*/ 0 w 5120736"/>
              <a:gd name="connsiteY0" fmla="*/ 5120736 h 12385762"/>
              <a:gd name="connsiteX1" fmla="*/ 5120736 w 5120736"/>
              <a:gd name="connsiteY1" fmla="*/ 0 h 12385762"/>
              <a:gd name="connsiteX2" fmla="*/ 5120736 w 5120736"/>
              <a:gd name="connsiteY2" fmla="*/ 9698675 h 12385762"/>
              <a:gd name="connsiteX3" fmla="*/ 2433649 w 5120736"/>
              <a:gd name="connsiteY3" fmla="*/ 12385762 h 12385762"/>
              <a:gd name="connsiteX4" fmla="*/ 0 w 5120736"/>
              <a:gd name="connsiteY4" fmla="*/ 9952113 h 123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0736" h="12385762">
                <a:moveTo>
                  <a:pt x="0" y="5120736"/>
                </a:moveTo>
                <a:lnTo>
                  <a:pt x="5120736" y="0"/>
                </a:lnTo>
                <a:lnTo>
                  <a:pt x="5120736" y="9698675"/>
                </a:lnTo>
                <a:lnTo>
                  <a:pt x="2433649" y="12385762"/>
                </a:lnTo>
                <a:lnTo>
                  <a:pt x="0" y="9952113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1DAE0F6-91AC-457E-B638-2C8D6F53E60F}"/>
              </a:ext>
            </a:extLst>
          </p:cNvPr>
          <p:cNvSpPr/>
          <p:nvPr userDrawn="1"/>
        </p:nvSpPr>
        <p:spPr bwMode="gray">
          <a:xfrm flipH="1" flipV="1">
            <a:off x="-4" y="-3"/>
            <a:ext cx="3416303" cy="341254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aphic 32">
            <a:extLst>
              <a:ext uri="{FF2B5EF4-FFF2-40B4-BE49-F238E27FC236}">
                <a16:creationId xmlns:a16="http://schemas.microsoft.com/office/drawing/2014/main" id="{0B855E99-31DB-4CC3-94ED-5A36B2FAEDB3}"/>
              </a:ext>
            </a:extLst>
          </p:cNvPr>
          <p:cNvGrpSpPr/>
          <p:nvPr userDrawn="1"/>
        </p:nvGrpSpPr>
        <p:grpSpPr bwMode="gray">
          <a:xfrm>
            <a:off x="252203" y="518668"/>
            <a:ext cx="1736645" cy="407638"/>
            <a:chOff x="1018382" y="149228"/>
            <a:chExt cx="507108" cy="119032"/>
          </a:xfrm>
          <a:solidFill>
            <a:schemeClr val="tx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29D4D3-B7D6-440C-BD8F-FAD644CD2A40}"/>
                </a:ext>
              </a:extLst>
            </p:cNvPr>
            <p:cNvSpPr/>
            <p:nvPr/>
          </p:nvSpPr>
          <p:spPr bwMode="gray">
            <a:xfrm>
              <a:off x="1018382" y="184257"/>
              <a:ext cx="84358" cy="79727"/>
            </a:xfrm>
            <a:custGeom>
              <a:avLst/>
              <a:gdLst>
                <a:gd name="connsiteX0" fmla="*/ 84359 w 84358"/>
                <a:gd name="connsiteY0" fmla="*/ 0 h 79727"/>
                <a:gd name="connsiteX1" fmla="*/ 57069 w 84358"/>
                <a:gd name="connsiteY1" fmla="*/ 0 h 79727"/>
                <a:gd name="connsiteX2" fmla="*/ 43427 w 84358"/>
                <a:gd name="connsiteY2" fmla="*/ 54659 h 79727"/>
                <a:gd name="connsiteX3" fmla="*/ 43118 w 84358"/>
                <a:gd name="connsiteY3" fmla="*/ 54659 h 79727"/>
                <a:gd name="connsiteX4" fmla="*/ 29156 w 84358"/>
                <a:gd name="connsiteY4" fmla="*/ 0 h 79727"/>
                <a:gd name="connsiteX5" fmla="*/ 0 w 84358"/>
                <a:gd name="connsiteY5" fmla="*/ 0 h 79727"/>
                <a:gd name="connsiteX6" fmla="*/ 25423 w 84358"/>
                <a:gd name="connsiteY6" fmla="*/ 79727 h 79727"/>
                <a:gd name="connsiteX7" fmla="*/ 58466 w 84358"/>
                <a:gd name="connsiteY7" fmla="*/ 79727 h 79727"/>
                <a:gd name="connsiteX8" fmla="*/ 84359 w 84358"/>
                <a:gd name="connsiteY8" fmla="*/ 0 h 7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58" h="79727">
                  <a:moveTo>
                    <a:pt x="84359" y="0"/>
                  </a:moveTo>
                  <a:lnTo>
                    <a:pt x="57069" y="0"/>
                  </a:lnTo>
                  <a:lnTo>
                    <a:pt x="43427" y="54659"/>
                  </a:lnTo>
                  <a:lnTo>
                    <a:pt x="43118" y="54659"/>
                  </a:lnTo>
                  <a:lnTo>
                    <a:pt x="29156" y="0"/>
                  </a:lnTo>
                  <a:lnTo>
                    <a:pt x="0" y="0"/>
                  </a:lnTo>
                  <a:lnTo>
                    <a:pt x="25423" y="79727"/>
                  </a:lnTo>
                  <a:lnTo>
                    <a:pt x="58466" y="79727"/>
                  </a:lnTo>
                  <a:lnTo>
                    <a:pt x="84359" y="0"/>
                  </a:ln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C3356F-3BC9-41C1-B00B-165EE4F2081C}"/>
                </a:ext>
              </a:extLst>
            </p:cNvPr>
            <p:cNvSpPr/>
            <p:nvPr/>
          </p:nvSpPr>
          <p:spPr bwMode="gray">
            <a:xfrm>
              <a:off x="1190981" y="182425"/>
              <a:ext cx="60177" cy="83385"/>
            </a:xfrm>
            <a:custGeom>
              <a:avLst/>
              <a:gdLst>
                <a:gd name="connsiteX0" fmla="*/ 60178 w 60177"/>
                <a:gd name="connsiteY0" fmla="*/ 57224 h 83385"/>
                <a:gd name="connsiteX1" fmla="*/ 44046 w 60177"/>
                <a:gd name="connsiteY1" fmla="*/ 34909 h 83385"/>
                <a:gd name="connsiteX2" fmla="*/ 34714 w 60177"/>
                <a:gd name="connsiteY2" fmla="*/ 31526 h 83385"/>
                <a:gd name="connsiteX3" fmla="*/ 25423 w 60177"/>
                <a:gd name="connsiteY3" fmla="*/ 24490 h 83385"/>
                <a:gd name="connsiteX4" fmla="*/ 35338 w 60177"/>
                <a:gd name="connsiteY4" fmla="*/ 18657 h 83385"/>
                <a:gd name="connsiteX5" fmla="*/ 55203 w 60177"/>
                <a:gd name="connsiteY5" fmla="*/ 23557 h 83385"/>
                <a:gd name="connsiteX6" fmla="*/ 56136 w 60177"/>
                <a:gd name="connsiteY6" fmla="*/ 3692 h 83385"/>
                <a:gd name="connsiteX7" fmla="*/ 33667 w 60177"/>
                <a:gd name="connsiteY7" fmla="*/ 0 h 83385"/>
                <a:gd name="connsiteX8" fmla="*/ 0 w 60177"/>
                <a:gd name="connsiteY8" fmla="*/ 26162 h 83385"/>
                <a:gd name="connsiteX9" fmla="*/ 16602 w 60177"/>
                <a:gd name="connsiteY9" fmla="*/ 48671 h 83385"/>
                <a:gd name="connsiteX10" fmla="*/ 25114 w 60177"/>
                <a:gd name="connsiteY10" fmla="*/ 51705 h 83385"/>
                <a:gd name="connsiteX11" fmla="*/ 34130 w 60177"/>
                <a:gd name="connsiteY11" fmla="*/ 58472 h 83385"/>
                <a:gd name="connsiteX12" fmla="*/ 22624 w 60177"/>
                <a:gd name="connsiteY12" fmla="*/ 64111 h 83385"/>
                <a:gd name="connsiteX13" fmla="*/ 1557 w 60177"/>
                <a:gd name="connsiteY13" fmla="*/ 58472 h 83385"/>
                <a:gd name="connsiteX14" fmla="*/ 933 w 60177"/>
                <a:gd name="connsiteY14" fmla="*/ 79733 h 83385"/>
                <a:gd name="connsiteX15" fmla="*/ 25578 w 60177"/>
                <a:gd name="connsiteY15" fmla="*/ 83385 h 83385"/>
                <a:gd name="connsiteX16" fmla="*/ 60178 w 60177"/>
                <a:gd name="connsiteY16" fmla="*/ 57224 h 8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77" h="83385">
                  <a:moveTo>
                    <a:pt x="60178" y="57224"/>
                  </a:moveTo>
                  <a:cubicBezTo>
                    <a:pt x="60178" y="43307"/>
                    <a:pt x="54115" y="38567"/>
                    <a:pt x="44046" y="34909"/>
                  </a:cubicBezTo>
                  <a:lnTo>
                    <a:pt x="34714" y="31526"/>
                  </a:lnTo>
                  <a:cubicBezTo>
                    <a:pt x="28068" y="29076"/>
                    <a:pt x="25423" y="27249"/>
                    <a:pt x="25423" y="24490"/>
                  </a:cubicBezTo>
                  <a:cubicBezTo>
                    <a:pt x="25423" y="20214"/>
                    <a:pt x="29934" y="18657"/>
                    <a:pt x="35338" y="18657"/>
                  </a:cubicBezTo>
                  <a:cubicBezTo>
                    <a:pt x="42489" y="18657"/>
                    <a:pt x="50074" y="21261"/>
                    <a:pt x="55203" y="23557"/>
                  </a:cubicBezTo>
                  <a:lnTo>
                    <a:pt x="56136" y="3692"/>
                  </a:lnTo>
                  <a:cubicBezTo>
                    <a:pt x="50228" y="1712"/>
                    <a:pt x="42025" y="0"/>
                    <a:pt x="33667" y="0"/>
                  </a:cubicBezTo>
                  <a:cubicBezTo>
                    <a:pt x="9137" y="0"/>
                    <a:pt x="0" y="12090"/>
                    <a:pt x="0" y="26162"/>
                  </a:cubicBezTo>
                  <a:cubicBezTo>
                    <a:pt x="0" y="36271"/>
                    <a:pt x="3732" y="44080"/>
                    <a:pt x="16602" y="48671"/>
                  </a:cubicBezTo>
                  <a:lnTo>
                    <a:pt x="25114" y="51705"/>
                  </a:lnTo>
                  <a:cubicBezTo>
                    <a:pt x="31955" y="54195"/>
                    <a:pt x="34130" y="55707"/>
                    <a:pt x="34130" y="58472"/>
                  </a:cubicBezTo>
                  <a:cubicBezTo>
                    <a:pt x="34130" y="62124"/>
                    <a:pt x="30243" y="64111"/>
                    <a:pt x="22624" y="64111"/>
                  </a:cubicBezTo>
                  <a:cubicBezTo>
                    <a:pt x="12869" y="64111"/>
                    <a:pt x="5868" y="60613"/>
                    <a:pt x="1557" y="58472"/>
                  </a:cubicBezTo>
                  <a:lnTo>
                    <a:pt x="933" y="79733"/>
                  </a:lnTo>
                  <a:cubicBezTo>
                    <a:pt x="5404" y="81405"/>
                    <a:pt x="16756" y="83385"/>
                    <a:pt x="25578" y="83385"/>
                  </a:cubicBezTo>
                  <a:cubicBezTo>
                    <a:pt x="49450" y="83385"/>
                    <a:pt x="60178" y="73745"/>
                    <a:pt x="60178" y="57224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923B169-658C-44C6-815E-156AC1EE054A}"/>
                </a:ext>
              </a:extLst>
            </p:cNvPr>
            <p:cNvSpPr/>
            <p:nvPr/>
          </p:nvSpPr>
          <p:spPr bwMode="gray">
            <a:xfrm>
              <a:off x="1256128" y="182425"/>
              <a:ext cx="60183" cy="83385"/>
            </a:xfrm>
            <a:custGeom>
              <a:avLst/>
              <a:gdLst>
                <a:gd name="connsiteX0" fmla="*/ 60184 w 60183"/>
                <a:gd name="connsiteY0" fmla="*/ 57224 h 83385"/>
                <a:gd name="connsiteX1" fmla="*/ 44051 w 60183"/>
                <a:gd name="connsiteY1" fmla="*/ 34909 h 83385"/>
                <a:gd name="connsiteX2" fmla="*/ 34760 w 60183"/>
                <a:gd name="connsiteY2" fmla="*/ 31526 h 83385"/>
                <a:gd name="connsiteX3" fmla="*/ 25429 w 60183"/>
                <a:gd name="connsiteY3" fmla="*/ 24490 h 83385"/>
                <a:gd name="connsiteX4" fmla="*/ 35378 w 60183"/>
                <a:gd name="connsiteY4" fmla="*/ 18657 h 83385"/>
                <a:gd name="connsiteX5" fmla="*/ 55203 w 60183"/>
                <a:gd name="connsiteY5" fmla="*/ 23557 h 83385"/>
                <a:gd name="connsiteX6" fmla="*/ 56136 w 60183"/>
                <a:gd name="connsiteY6" fmla="*/ 3692 h 83385"/>
                <a:gd name="connsiteX7" fmla="*/ 33667 w 60183"/>
                <a:gd name="connsiteY7" fmla="*/ 0 h 83385"/>
                <a:gd name="connsiteX8" fmla="*/ 0 w 60183"/>
                <a:gd name="connsiteY8" fmla="*/ 26162 h 83385"/>
                <a:gd name="connsiteX9" fmla="*/ 16602 w 60183"/>
                <a:gd name="connsiteY9" fmla="*/ 48671 h 83385"/>
                <a:gd name="connsiteX10" fmla="*/ 25114 w 60183"/>
                <a:gd name="connsiteY10" fmla="*/ 51705 h 83385"/>
                <a:gd name="connsiteX11" fmla="*/ 34131 w 60183"/>
                <a:gd name="connsiteY11" fmla="*/ 58472 h 83385"/>
                <a:gd name="connsiteX12" fmla="*/ 22624 w 60183"/>
                <a:gd name="connsiteY12" fmla="*/ 64111 h 83385"/>
                <a:gd name="connsiteX13" fmla="*/ 1557 w 60183"/>
                <a:gd name="connsiteY13" fmla="*/ 58472 h 83385"/>
                <a:gd name="connsiteX14" fmla="*/ 933 w 60183"/>
                <a:gd name="connsiteY14" fmla="*/ 79733 h 83385"/>
                <a:gd name="connsiteX15" fmla="*/ 25578 w 60183"/>
                <a:gd name="connsiteY15" fmla="*/ 83385 h 83385"/>
                <a:gd name="connsiteX16" fmla="*/ 60184 w 60183"/>
                <a:gd name="connsiteY16" fmla="*/ 57224 h 8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83" h="83385">
                  <a:moveTo>
                    <a:pt x="60184" y="57224"/>
                  </a:moveTo>
                  <a:cubicBezTo>
                    <a:pt x="60184" y="43307"/>
                    <a:pt x="54121" y="38567"/>
                    <a:pt x="44051" y="34909"/>
                  </a:cubicBezTo>
                  <a:lnTo>
                    <a:pt x="34760" y="31526"/>
                  </a:lnTo>
                  <a:cubicBezTo>
                    <a:pt x="28074" y="29076"/>
                    <a:pt x="25429" y="27249"/>
                    <a:pt x="25429" y="24490"/>
                  </a:cubicBezTo>
                  <a:cubicBezTo>
                    <a:pt x="25429" y="20214"/>
                    <a:pt x="29940" y="18657"/>
                    <a:pt x="35378" y="18657"/>
                  </a:cubicBezTo>
                  <a:cubicBezTo>
                    <a:pt x="42494" y="18657"/>
                    <a:pt x="50114" y="21261"/>
                    <a:pt x="55203" y="23557"/>
                  </a:cubicBezTo>
                  <a:lnTo>
                    <a:pt x="56136" y="3692"/>
                  </a:lnTo>
                  <a:cubicBezTo>
                    <a:pt x="50268" y="1712"/>
                    <a:pt x="42025" y="0"/>
                    <a:pt x="33667" y="0"/>
                  </a:cubicBezTo>
                  <a:cubicBezTo>
                    <a:pt x="9137" y="0"/>
                    <a:pt x="0" y="12090"/>
                    <a:pt x="0" y="26162"/>
                  </a:cubicBezTo>
                  <a:cubicBezTo>
                    <a:pt x="0" y="36271"/>
                    <a:pt x="3732" y="44080"/>
                    <a:pt x="16602" y="48671"/>
                  </a:cubicBezTo>
                  <a:lnTo>
                    <a:pt x="25114" y="51705"/>
                  </a:lnTo>
                  <a:cubicBezTo>
                    <a:pt x="31955" y="54195"/>
                    <a:pt x="34131" y="55707"/>
                    <a:pt x="34131" y="58472"/>
                  </a:cubicBezTo>
                  <a:cubicBezTo>
                    <a:pt x="34131" y="62124"/>
                    <a:pt x="30243" y="64111"/>
                    <a:pt x="22624" y="64111"/>
                  </a:cubicBezTo>
                  <a:cubicBezTo>
                    <a:pt x="12869" y="64111"/>
                    <a:pt x="5908" y="60613"/>
                    <a:pt x="1557" y="58472"/>
                  </a:cubicBezTo>
                  <a:lnTo>
                    <a:pt x="933" y="79733"/>
                  </a:lnTo>
                  <a:cubicBezTo>
                    <a:pt x="5444" y="81405"/>
                    <a:pt x="16756" y="83385"/>
                    <a:pt x="25578" y="83385"/>
                  </a:cubicBezTo>
                  <a:cubicBezTo>
                    <a:pt x="49490" y="83385"/>
                    <a:pt x="60184" y="73745"/>
                    <a:pt x="60184" y="57224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E35661-29E2-49B2-8A2D-CFD266271A5D}"/>
                </a:ext>
              </a:extLst>
            </p:cNvPr>
            <p:cNvSpPr/>
            <p:nvPr/>
          </p:nvSpPr>
          <p:spPr bwMode="gray">
            <a:xfrm>
              <a:off x="1322683" y="149228"/>
              <a:ext cx="27913" cy="114756"/>
            </a:xfrm>
            <a:custGeom>
              <a:avLst/>
              <a:gdLst>
                <a:gd name="connsiteX0" fmla="*/ 0 w 27913"/>
                <a:gd name="connsiteY0" fmla="*/ 114757 h 114756"/>
                <a:gd name="connsiteX1" fmla="*/ 27913 w 27913"/>
                <a:gd name="connsiteY1" fmla="*/ 114757 h 114756"/>
                <a:gd name="connsiteX2" fmla="*/ 27913 w 27913"/>
                <a:gd name="connsiteY2" fmla="*/ 0 h 114756"/>
                <a:gd name="connsiteX3" fmla="*/ 0 w 27913"/>
                <a:gd name="connsiteY3" fmla="*/ 0 h 114756"/>
                <a:gd name="connsiteX4" fmla="*/ 0 w 27913"/>
                <a:gd name="connsiteY4" fmla="*/ 114757 h 11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3" h="114756">
                  <a:moveTo>
                    <a:pt x="0" y="114757"/>
                  </a:moveTo>
                  <a:lnTo>
                    <a:pt x="27913" y="114757"/>
                  </a:lnTo>
                  <a:lnTo>
                    <a:pt x="27913" y="0"/>
                  </a:lnTo>
                  <a:lnTo>
                    <a:pt x="0" y="0"/>
                  </a:lnTo>
                  <a:lnTo>
                    <a:pt x="0" y="114757"/>
                  </a:lnTo>
                  <a:close/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704B39-09C2-4EE7-A24B-D0BE09ED983E}"/>
                </a:ext>
              </a:extLst>
            </p:cNvPr>
            <p:cNvSpPr/>
            <p:nvPr/>
          </p:nvSpPr>
          <p:spPr bwMode="gray">
            <a:xfrm>
              <a:off x="1451986" y="149228"/>
              <a:ext cx="73504" cy="114756"/>
            </a:xfrm>
            <a:custGeom>
              <a:avLst/>
              <a:gdLst>
                <a:gd name="connsiteX0" fmla="*/ 73505 w 73504"/>
                <a:gd name="connsiteY0" fmla="*/ 114757 h 114756"/>
                <a:gd name="connsiteX1" fmla="*/ 73505 w 73504"/>
                <a:gd name="connsiteY1" fmla="*/ 58895 h 114756"/>
                <a:gd name="connsiteX2" fmla="*/ 49015 w 73504"/>
                <a:gd name="connsiteY2" fmla="*/ 33197 h 114756"/>
                <a:gd name="connsiteX3" fmla="*/ 27753 w 73504"/>
                <a:gd name="connsiteY3" fmla="*/ 45133 h 114756"/>
                <a:gd name="connsiteX4" fmla="*/ 27289 w 73504"/>
                <a:gd name="connsiteY4" fmla="*/ 45133 h 114756"/>
                <a:gd name="connsiteX5" fmla="*/ 27914 w 73504"/>
                <a:gd name="connsiteY5" fmla="*/ 35338 h 114756"/>
                <a:gd name="connsiteX6" fmla="*/ 27914 w 73504"/>
                <a:gd name="connsiteY6" fmla="*/ 0 h 114756"/>
                <a:gd name="connsiteX7" fmla="*/ 0 w 73504"/>
                <a:gd name="connsiteY7" fmla="*/ 0 h 114756"/>
                <a:gd name="connsiteX8" fmla="*/ 0 w 73504"/>
                <a:gd name="connsiteY8" fmla="*/ 114757 h 114756"/>
                <a:gd name="connsiteX9" fmla="*/ 27914 w 73504"/>
                <a:gd name="connsiteY9" fmla="*/ 114757 h 114756"/>
                <a:gd name="connsiteX10" fmla="*/ 27914 w 73504"/>
                <a:gd name="connsiteY10" fmla="*/ 70986 h 114756"/>
                <a:gd name="connsiteX11" fmla="*/ 38023 w 73504"/>
                <a:gd name="connsiteY11" fmla="*/ 55552 h 114756"/>
                <a:gd name="connsiteX12" fmla="*/ 45603 w 73504"/>
                <a:gd name="connsiteY12" fmla="*/ 66864 h 114756"/>
                <a:gd name="connsiteX13" fmla="*/ 45603 w 73504"/>
                <a:gd name="connsiteY13" fmla="*/ 114757 h 114756"/>
                <a:gd name="connsiteX14" fmla="*/ 73505 w 73504"/>
                <a:gd name="connsiteY14" fmla="*/ 114757 h 11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4" h="114756">
                  <a:moveTo>
                    <a:pt x="73505" y="114757"/>
                  </a:moveTo>
                  <a:lnTo>
                    <a:pt x="73505" y="58895"/>
                  </a:lnTo>
                  <a:cubicBezTo>
                    <a:pt x="73505" y="41326"/>
                    <a:pt x="62817" y="33197"/>
                    <a:pt x="49015" y="33197"/>
                  </a:cubicBezTo>
                  <a:cubicBezTo>
                    <a:pt x="39569" y="33197"/>
                    <a:pt x="32413" y="37044"/>
                    <a:pt x="27753" y="45133"/>
                  </a:cubicBezTo>
                  <a:lnTo>
                    <a:pt x="27289" y="45133"/>
                  </a:lnTo>
                  <a:cubicBezTo>
                    <a:pt x="27599" y="42219"/>
                    <a:pt x="27914" y="38561"/>
                    <a:pt x="27914" y="35338"/>
                  </a:cubicBezTo>
                  <a:lnTo>
                    <a:pt x="27914" y="0"/>
                  </a:lnTo>
                  <a:lnTo>
                    <a:pt x="0" y="0"/>
                  </a:lnTo>
                  <a:lnTo>
                    <a:pt x="0" y="114757"/>
                  </a:lnTo>
                  <a:lnTo>
                    <a:pt x="27914" y="114757"/>
                  </a:lnTo>
                  <a:lnTo>
                    <a:pt x="27914" y="70986"/>
                  </a:lnTo>
                  <a:cubicBezTo>
                    <a:pt x="27914" y="62742"/>
                    <a:pt x="31022" y="55552"/>
                    <a:pt x="38023" y="55552"/>
                  </a:cubicBezTo>
                  <a:cubicBezTo>
                    <a:pt x="43273" y="55552"/>
                    <a:pt x="45603" y="59204"/>
                    <a:pt x="45603" y="66864"/>
                  </a:cubicBezTo>
                  <a:lnTo>
                    <a:pt x="45603" y="114757"/>
                  </a:lnTo>
                  <a:lnTo>
                    <a:pt x="73505" y="114757"/>
                  </a:ln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676120-4AA5-4F8E-807C-8DFE1E33ACA5}"/>
                </a:ext>
              </a:extLst>
            </p:cNvPr>
            <p:cNvSpPr/>
            <p:nvPr/>
          </p:nvSpPr>
          <p:spPr bwMode="gray">
            <a:xfrm>
              <a:off x="1098579" y="180216"/>
              <a:ext cx="88240" cy="88045"/>
            </a:xfrm>
            <a:custGeom>
              <a:avLst/>
              <a:gdLst>
                <a:gd name="connsiteX0" fmla="*/ 0 w 88240"/>
                <a:gd name="connsiteY0" fmla="*/ 43925 h 88045"/>
                <a:gd name="connsiteX1" fmla="*/ 27793 w 88240"/>
                <a:gd name="connsiteY1" fmla="*/ 2914 h 88045"/>
                <a:gd name="connsiteX2" fmla="*/ 42563 w 88240"/>
                <a:gd name="connsiteY2" fmla="*/ 30358 h 88045"/>
                <a:gd name="connsiteX3" fmla="*/ 25383 w 88240"/>
                <a:gd name="connsiteY3" fmla="*/ 62313 h 88045"/>
                <a:gd name="connsiteX4" fmla="*/ 47578 w 88240"/>
                <a:gd name="connsiteY4" fmla="*/ 62313 h 88045"/>
                <a:gd name="connsiteX5" fmla="*/ 64757 w 88240"/>
                <a:gd name="connsiteY5" fmla="*/ 30358 h 88045"/>
                <a:gd name="connsiteX6" fmla="*/ 48431 w 88240"/>
                <a:gd name="connsiteY6" fmla="*/ 0 h 88045"/>
                <a:gd name="connsiteX7" fmla="*/ 88240 w 88240"/>
                <a:gd name="connsiteY7" fmla="*/ 43925 h 88045"/>
                <a:gd name="connsiteX8" fmla="*/ 44120 w 88240"/>
                <a:gd name="connsiteY8" fmla="*/ 88045 h 88045"/>
                <a:gd name="connsiteX9" fmla="*/ 0 w 88240"/>
                <a:gd name="connsiteY9" fmla="*/ 43925 h 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40" h="88045">
                  <a:moveTo>
                    <a:pt x="0" y="43925"/>
                  </a:moveTo>
                  <a:cubicBezTo>
                    <a:pt x="0" y="25303"/>
                    <a:pt x="11507" y="9406"/>
                    <a:pt x="27793" y="2914"/>
                  </a:cubicBezTo>
                  <a:lnTo>
                    <a:pt x="42563" y="30358"/>
                  </a:lnTo>
                  <a:lnTo>
                    <a:pt x="25383" y="62313"/>
                  </a:lnTo>
                  <a:lnTo>
                    <a:pt x="47578" y="62313"/>
                  </a:lnTo>
                  <a:lnTo>
                    <a:pt x="64757" y="30358"/>
                  </a:lnTo>
                  <a:lnTo>
                    <a:pt x="48431" y="0"/>
                  </a:lnTo>
                  <a:cubicBezTo>
                    <a:pt x="70786" y="2175"/>
                    <a:pt x="88240" y="20992"/>
                    <a:pt x="88240" y="43925"/>
                  </a:cubicBezTo>
                  <a:cubicBezTo>
                    <a:pt x="88240" y="68301"/>
                    <a:pt x="68490" y="88045"/>
                    <a:pt x="44120" y="88045"/>
                  </a:cubicBezTo>
                  <a:cubicBezTo>
                    <a:pt x="19750" y="88045"/>
                    <a:pt x="0" y="68295"/>
                    <a:pt x="0" y="43925"/>
                  </a:cubicBezTo>
                </a:path>
              </a:pathLst>
            </a:custGeom>
            <a:solidFill>
              <a:srgbClr val="33AE33"/>
            </a:solidFill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42B1B65-9EFA-4F58-9245-7C8295E4BB05}"/>
                </a:ext>
              </a:extLst>
            </p:cNvPr>
            <p:cNvSpPr/>
            <p:nvPr/>
          </p:nvSpPr>
          <p:spPr bwMode="gray">
            <a:xfrm>
              <a:off x="1357128" y="179592"/>
              <a:ext cx="88240" cy="88045"/>
            </a:xfrm>
            <a:custGeom>
              <a:avLst/>
              <a:gdLst>
                <a:gd name="connsiteX0" fmla="*/ 0 w 88240"/>
                <a:gd name="connsiteY0" fmla="*/ 44120 h 88045"/>
                <a:gd name="connsiteX1" fmla="*/ 44120 w 88240"/>
                <a:gd name="connsiteY1" fmla="*/ 0 h 88045"/>
                <a:gd name="connsiteX2" fmla="*/ 88240 w 88240"/>
                <a:gd name="connsiteY2" fmla="*/ 44120 h 88045"/>
                <a:gd name="connsiteX3" fmla="*/ 48431 w 88240"/>
                <a:gd name="connsiteY3" fmla="*/ 88045 h 88045"/>
                <a:gd name="connsiteX4" fmla="*/ 64757 w 88240"/>
                <a:gd name="connsiteY4" fmla="*/ 57687 h 88045"/>
                <a:gd name="connsiteX5" fmla="*/ 47578 w 88240"/>
                <a:gd name="connsiteY5" fmla="*/ 25692 h 88045"/>
                <a:gd name="connsiteX6" fmla="*/ 25343 w 88240"/>
                <a:gd name="connsiteY6" fmla="*/ 25692 h 88045"/>
                <a:gd name="connsiteX7" fmla="*/ 42563 w 88240"/>
                <a:gd name="connsiteY7" fmla="*/ 57687 h 88045"/>
                <a:gd name="connsiteX8" fmla="*/ 27793 w 88240"/>
                <a:gd name="connsiteY8" fmla="*/ 85131 h 88045"/>
                <a:gd name="connsiteX9" fmla="*/ 0 w 88240"/>
                <a:gd name="connsiteY9" fmla="*/ 44120 h 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40" h="88045">
                  <a:moveTo>
                    <a:pt x="0" y="44120"/>
                  </a:moveTo>
                  <a:cubicBezTo>
                    <a:pt x="0" y="19744"/>
                    <a:pt x="19750" y="0"/>
                    <a:pt x="44120" y="0"/>
                  </a:cubicBezTo>
                  <a:cubicBezTo>
                    <a:pt x="68490" y="0"/>
                    <a:pt x="88240" y="19750"/>
                    <a:pt x="88240" y="44120"/>
                  </a:cubicBezTo>
                  <a:cubicBezTo>
                    <a:pt x="88240" y="67053"/>
                    <a:pt x="70786" y="85870"/>
                    <a:pt x="48431" y="88045"/>
                  </a:cubicBezTo>
                  <a:lnTo>
                    <a:pt x="64757" y="57687"/>
                  </a:lnTo>
                  <a:lnTo>
                    <a:pt x="47578" y="25692"/>
                  </a:lnTo>
                  <a:lnTo>
                    <a:pt x="25343" y="25692"/>
                  </a:lnTo>
                  <a:lnTo>
                    <a:pt x="42563" y="57687"/>
                  </a:lnTo>
                  <a:lnTo>
                    <a:pt x="27793" y="85131"/>
                  </a:lnTo>
                  <a:cubicBezTo>
                    <a:pt x="11507" y="78640"/>
                    <a:pt x="0" y="62742"/>
                    <a:pt x="0" y="44120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B23738E-5F5F-4EBF-B5ED-6839D094702F}"/>
              </a:ext>
            </a:extLst>
          </p:cNvPr>
          <p:cNvSpPr/>
          <p:nvPr userDrawn="1"/>
        </p:nvSpPr>
        <p:spPr bwMode="gray">
          <a:xfrm rot="5400000">
            <a:off x="2667000" y="-2667000"/>
            <a:ext cx="6858000" cy="12192000"/>
          </a:xfrm>
          <a:custGeom>
            <a:avLst/>
            <a:gdLst>
              <a:gd name="connsiteX0" fmla="*/ 190500 w 6858000"/>
              <a:gd name="connsiteY0" fmla="*/ 12001499 h 12192000"/>
              <a:gd name="connsiteX1" fmla="*/ 6667500 w 6858000"/>
              <a:gd name="connsiteY1" fmla="*/ 12001499 h 12192000"/>
              <a:gd name="connsiteX2" fmla="*/ 6667500 w 6858000"/>
              <a:gd name="connsiteY2" fmla="*/ 190501 h 12192000"/>
              <a:gd name="connsiteX3" fmla="*/ 190500 w 6858000"/>
              <a:gd name="connsiteY3" fmla="*/ 190501 h 12192000"/>
              <a:gd name="connsiteX4" fmla="*/ 0 w 6858000"/>
              <a:gd name="connsiteY4" fmla="*/ 12191999 h 12192000"/>
              <a:gd name="connsiteX5" fmla="*/ 0 w 6858000"/>
              <a:gd name="connsiteY5" fmla="*/ 0 h 12192000"/>
              <a:gd name="connsiteX6" fmla="*/ 190500 w 6858000"/>
              <a:gd name="connsiteY6" fmla="*/ 0 h 12192000"/>
              <a:gd name="connsiteX7" fmla="*/ 190500 w 6858000"/>
              <a:gd name="connsiteY7" fmla="*/ 1 h 12192000"/>
              <a:gd name="connsiteX8" fmla="*/ 6667500 w 6858000"/>
              <a:gd name="connsiteY8" fmla="*/ 1 h 12192000"/>
              <a:gd name="connsiteX9" fmla="*/ 6667500 w 6858000"/>
              <a:gd name="connsiteY9" fmla="*/ 0 h 12192000"/>
              <a:gd name="connsiteX10" fmla="*/ 6858000 w 6858000"/>
              <a:gd name="connsiteY10" fmla="*/ 0 h 12192000"/>
              <a:gd name="connsiteX11" fmla="*/ 6858000 w 6858000"/>
              <a:gd name="connsiteY11" fmla="*/ 12192000 h 12192000"/>
              <a:gd name="connsiteX12" fmla="*/ 6667500 w 6858000"/>
              <a:gd name="connsiteY12" fmla="*/ 12192000 h 12192000"/>
              <a:gd name="connsiteX13" fmla="*/ 6667500 w 6858000"/>
              <a:gd name="connsiteY13" fmla="*/ 12191999 h 12192000"/>
              <a:gd name="connsiteX14" fmla="*/ 190500 w 6858000"/>
              <a:gd name="connsiteY14" fmla="*/ 12191999 h 12192000"/>
              <a:gd name="connsiteX15" fmla="*/ 190500 w 6858000"/>
              <a:gd name="connsiteY15" fmla="*/ 12191999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12192000">
                <a:moveTo>
                  <a:pt x="190500" y="12001499"/>
                </a:moveTo>
                <a:lnTo>
                  <a:pt x="6667500" y="12001499"/>
                </a:lnTo>
                <a:lnTo>
                  <a:pt x="6667500" y="190501"/>
                </a:lnTo>
                <a:lnTo>
                  <a:pt x="190500" y="190501"/>
                </a:lnTo>
                <a:close/>
                <a:moveTo>
                  <a:pt x="0" y="12191999"/>
                </a:moveTo>
                <a:lnTo>
                  <a:pt x="0" y="0"/>
                </a:lnTo>
                <a:lnTo>
                  <a:pt x="190500" y="0"/>
                </a:lnTo>
                <a:lnTo>
                  <a:pt x="190500" y="1"/>
                </a:lnTo>
                <a:lnTo>
                  <a:pt x="6667500" y="1"/>
                </a:lnTo>
                <a:lnTo>
                  <a:pt x="6667500" y="0"/>
                </a:lnTo>
                <a:lnTo>
                  <a:pt x="6858000" y="0"/>
                </a:lnTo>
                <a:lnTo>
                  <a:pt x="6858000" y="12192000"/>
                </a:lnTo>
                <a:lnTo>
                  <a:pt x="6667500" y="12192000"/>
                </a:lnTo>
                <a:lnTo>
                  <a:pt x="6667500" y="12191999"/>
                </a:lnTo>
                <a:lnTo>
                  <a:pt x="190500" y="12191999"/>
                </a:lnTo>
                <a:lnTo>
                  <a:pt x="190500" y="12191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0AC19-7A96-4795-BBE4-A3E22EF479C6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280809" y="2689951"/>
            <a:ext cx="5066016" cy="1551813"/>
          </a:xfrm>
        </p:spPr>
        <p:txBody>
          <a:bodyPr anchor="b"/>
          <a:lstStyle>
            <a:lvl1pPr algn="l"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CE045-3816-479C-878E-21F20DF892C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280809" y="4290151"/>
            <a:ext cx="4562779" cy="33993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0814A098-01C8-4B2F-8C49-74CB19EF4D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gray">
          <a:xfrm>
            <a:off x="4267200" y="190500"/>
            <a:ext cx="7734300" cy="6477000"/>
          </a:xfrm>
          <a:custGeom>
            <a:avLst/>
            <a:gdLst>
              <a:gd name="connsiteX0" fmla="*/ 6477000 w 7734300"/>
              <a:gd name="connsiteY0" fmla="*/ 0 h 6477000"/>
              <a:gd name="connsiteX1" fmla="*/ 7734300 w 7734300"/>
              <a:gd name="connsiteY1" fmla="*/ 0 h 6477000"/>
              <a:gd name="connsiteX2" fmla="*/ 7734300 w 7734300"/>
              <a:gd name="connsiteY2" fmla="*/ 5655261 h 6477000"/>
              <a:gd name="connsiteX3" fmla="*/ 6911656 w 7734300"/>
              <a:gd name="connsiteY3" fmla="*/ 6477000 h 6477000"/>
              <a:gd name="connsiteX4" fmla="*/ 0 w 7734300"/>
              <a:gd name="connsiteY4" fmla="*/ 647700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477000">
                <a:moveTo>
                  <a:pt x="6477000" y="0"/>
                </a:moveTo>
                <a:lnTo>
                  <a:pt x="7734300" y="0"/>
                </a:lnTo>
                <a:lnTo>
                  <a:pt x="7734300" y="5655261"/>
                </a:lnTo>
                <a:lnTo>
                  <a:pt x="6911656" y="6477000"/>
                </a:lnTo>
                <a:lnTo>
                  <a:pt x="0" y="6477000"/>
                </a:lnTo>
                <a:close/>
              </a:path>
            </a:pathLst>
          </a:custGeom>
        </p:spPr>
        <p:txBody>
          <a:bodyPr wrap="square" tIns="720000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5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2360A30-1A27-4A25-98A3-49C9E930AC76}"/>
              </a:ext>
            </a:extLst>
          </p:cNvPr>
          <p:cNvSpPr/>
          <p:nvPr userDrawn="1"/>
        </p:nvSpPr>
        <p:spPr bwMode="gray">
          <a:xfrm rot="2700000">
            <a:off x="2086742" y="-3664943"/>
            <a:ext cx="5154666" cy="12581337"/>
          </a:xfrm>
          <a:custGeom>
            <a:avLst/>
            <a:gdLst>
              <a:gd name="connsiteX0" fmla="*/ 0 w 5154666"/>
              <a:gd name="connsiteY0" fmla="*/ 5154666 h 12581337"/>
              <a:gd name="connsiteX1" fmla="*/ 5154666 w 5154666"/>
              <a:gd name="connsiteY1" fmla="*/ 0 h 12581337"/>
              <a:gd name="connsiteX2" fmla="*/ 5154666 w 5154666"/>
              <a:gd name="connsiteY2" fmla="*/ 9698675 h 12581337"/>
              <a:gd name="connsiteX3" fmla="*/ 2272004 w 5154666"/>
              <a:gd name="connsiteY3" fmla="*/ 12581337 h 12581337"/>
              <a:gd name="connsiteX4" fmla="*/ 0 w 5154666"/>
              <a:gd name="connsiteY4" fmla="*/ 10309333 h 1258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4666" h="12581337">
                <a:moveTo>
                  <a:pt x="0" y="5154666"/>
                </a:moveTo>
                <a:lnTo>
                  <a:pt x="5154666" y="0"/>
                </a:lnTo>
                <a:lnTo>
                  <a:pt x="5154666" y="9698675"/>
                </a:lnTo>
                <a:lnTo>
                  <a:pt x="2272004" y="12581337"/>
                </a:lnTo>
                <a:lnTo>
                  <a:pt x="0" y="103093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C3F659C-3C2B-4639-B8CC-611BFCB9403D}"/>
              </a:ext>
            </a:extLst>
          </p:cNvPr>
          <p:cNvSpPr/>
          <p:nvPr userDrawn="1"/>
        </p:nvSpPr>
        <p:spPr bwMode="gray">
          <a:xfrm rot="2700000">
            <a:off x="1422728" y="-2452118"/>
            <a:ext cx="11054693" cy="13470384"/>
          </a:xfrm>
          <a:custGeom>
            <a:avLst/>
            <a:gdLst>
              <a:gd name="connsiteX0" fmla="*/ 4372099 w 11054693"/>
              <a:gd name="connsiteY0" fmla="*/ 1833256 h 13470384"/>
              <a:gd name="connsiteX1" fmla="*/ 6157886 w 11054693"/>
              <a:gd name="connsiteY1" fmla="*/ 47470 h 13470384"/>
              <a:gd name="connsiteX2" fmla="*/ 6157886 w 11054693"/>
              <a:gd name="connsiteY2" fmla="*/ 47469 h 13470384"/>
              <a:gd name="connsiteX3" fmla="*/ 6205355 w 11054693"/>
              <a:gd name="connsiteY3" fmla="*/ 0 h 13470384"/>
              <a:gd name="connsiteX4" fmla="*/ 11054693 w 11054693"/>
              <a:gd name="connsiteY4" fmla="*/ 4849338 h 13470384"/>
              <a:gd name="connsiteX5" fmla="*/ 9492836 w 11054693"/>
              <a:gd name="connsiteY5" fmla="*/ 6411195 h 13470384"/>
              <a:gd name="connsiteX6" fmla="*/ 8591536 w 11054693"/>
              <a:gd name="connsiteY6" fmla="*/ 7312495 h 13470384"/>
              <a:gd name="connsiteX7" fmla="*/ 7234945 w 11054693"/>
              <a:gd name="connsiteY7" fmla="*/ 8669085 h 13470384"/>
              <a:gd name="connsiteX8" fmla="*/ 7234945 w 11054693"/>
              <a:gd name="connsiteY8" fmla="*/ 8669087 h 13470384"/>
              <a:gd name="connsiteX9" fmla="*/ 5120736 w 11054693"/>
              <a:gd name="connsiteY9" fmla="*/ 10783297 h 13470384"/>
              <a:gd name="connsiteX10" fmla="*/ 4547858 w 11054693"/>
              <a:gd name="connsiteY10" fmla="*/ 11356174 h 13470384"/>
              <a:gd name="connsiteX11" fmla="*/ 2433649 w 11054693"/>
              <a:gd name="connsiteY11" fmla="*/ 13470384 h 13470384"/>
              <a:gd name="connsiteX12" fmla="*/ 0 w 11054693"/>
              <a:gd name="connsiteY12" fmla="*/ 11036734 h 13470384"/>
              <a:gd name="connsiteX13" fmla="*/ 1 w 11054693"/>
              <a:gd name="connsiteY13" fmla="*/ 6205358 h 13470384"/>
              <a:gd name="connsiteX14" fmla="*/ 2114209 w 11054693"/>
              <a:gd name="connsiteY14" fmla="*/ 4091148 h 13470384"/>
              <a:gd name="connsiteX15" fmla="*/ 4372100 w 11054693"/>
              <a:gd name="connsiteY15" fmla="*/ 1833258 h 1347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54693" h="13470384">
                <a:moveTo>
                  <a:pt x="4372099" y="1833256"/>
                </a:moveTo>
                <a:lnTo>
                  <a:pt x="6157886" y="47470"/>
                </a:lnTo>
                <a:lnTo>
                  <a:pt x="6157886" y="47469"/>
                </a:lnTo>
                <a:lnTo>
                  <a:pt x="6205355" y="0"/>
                </a:lnTo>
                <a:lnTo>
                  <a:pt x="11054693" y="4849338"/>
                </a:lnTo>
                <a:lnTo>
                  <a:pt x="9492836" y="6411195"/>
                </a:lnTo>
                <a:lnTo>
                  <a:pt x="8591536" y="7312495"/>
                </a:lnTo>
                <a:lnTo>
                  <a:pt x="7234945" y="8669085"/>
                </a:lnTo>
                <a:lnTo>
                  <a:pt x="7234945" y="8669087"/>
                </a:lnTo>
                <a:lnTo>
                  <a:pt x="5120736" y="10783297"/>
                </a:lnTo>
                <a:lnTo>
                  <a:pt x="4547858" y="11356174"/>
                </a:lnTo>
                <a:lnTo>
                  <a:pt x="2433649" y="13470384"/>
                </a:lnTo>
                <a:lnTo>
                  <a:pt x="0" y="11036734"/>
                </a:lnTo>
                <a:lnTo>
                  <a:pt x="1" y="6205358"/>
                </a:lnTo>
                <a:lnTo>
                  <a:pt x="2114209" y="4091148"/>
                </a:lnTo>
                <a:lnTo>
                  <a:pt x="4372100" y="1833258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Isosceles Triangle 71">
            <a:extLst>
              <a:ext uri="{FF2B5EF4-FFF2-40B4-BE49-F238E27FC236}">
                <a16:creationId xmlns:a16="http://schemas.microsoft.com/office/drawing/2014/main" id="{C1B10679-D355-4E3F-87C5-797183005B63}"/>
              </a:ext>
            </a:extLst>
          </p:cNvPr>
          <p:cNvSpPr/>
          <p:nvPr userDrawn="1"/>
        </p:nvSpPr>
        <p:spPr bwMode="gray">
          <a:xfrm>
            <a:off x="10517981" y="5185820"/>
            <a:ext cx="1674020" cy="1672179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D8C0BEF-0D05-4C54-9E78-F38599C9C0A1}"/>
              </a:ext>
            </a:extLst>
          </p:cNvPr>
          <p:cNvSpPr/>
          <p:nvPr userDrawn="1"/>
        </p:nvSpPr>
        <p:spPr bwMode="gray">
          <a:xfrm>
            <a:off x="10846916" y="5514392"/>
            <a:ext cx="1345090" cy="1343609"/>
          </a:xfrm>
          <a:prstGeom prst="triangle">
            <a:avLst>
              <a:gd name="adj" fmla="val 100000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1DAE0F6-91AC-457E-B638-2C8D6F53E60F}"/>
              </a:ext>
            </a:extLst>
          </p:cNvPr>
          <p:cNvSpPr/>
          <p:nvPr userDrawn="1"/>
        </p:nvSpPr>
        <p:spPr bwMode="gray">
          <a:xfrm flipH="1" flipV="1">
            <a:off x="-4" y="-3"/>
            <a:ext cx="3416303" cy="341254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aphic 32">
            <a:extLst>
              <a:ext uri="{FF2B5EF4-FFF2-40B4-BE49-F238E27FC236}">
                <a16:creationId xmlns:a16="http://schemas.microsoft.com/office/drawing/2014/main" id="{0B855E99-31DB-4CC3-94ED-5A36B2FAEDB3}"/>
              </a:ext>
            </a:extLst>
          </p:cNvPr>
          <p:cNvGrpSpPr/>
          <p:nvPr userDrawn="1"/>
        </p:nvGrpSpPr>
        <p:grpSpPr bwMode="gray">
          <a:xfrm>
            <a:off x="252203" y="518668"/>
            <a:ext cx="1736645" cy="407638"/>
            <a:chOff x="1018382" y="149228"/>
            <a:chExt cx="507108" cy="119032"/>
          </a:xfrm>
          <a:solidFill>
            <a:schemeClr val="tx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29D4D3-B7D6-440C-BD8F-FAD644CD2A40}"/>
                </a:ext>
              </a:extLst>
            </p:cNvPr>
            <p:cNvSpPr/>
            <p:nvPr/>
          </p:nvSpPr>
          <p:spPr bwMode="gray">
            <a:xfrm>
              <a:off x="1018382" y="184257"/>
              <a:ext cx="84358" cy="79727"/>
            </a:xfrm>
            <a:custGeom>
              <a:avLst/>
              <a:gdLst>
                <a:gd name="connsiteX0" fmla="*/ 84359 w 84358"/>
                <a:gd name="connsiteY0" fmla="*/ 0 h 79727"/>
                <a:gd name="connsiteX1" fmla="*/ 57069 w 84358"/>
                <a:gd name="connsiteY1" fmla="*/ 0 h 79727"/>
                <a:gd name="connsiteX2" fmla="*/ 43427 w 84358"/>
                <a:gd name="connsiteY2" fmla="*/ 54659 h 79727"/>
                <a:gd name="connsiteX3" fmla="*/ 43118 w 84358"/>
                <a:gd name="connsiteY3" fmla="*/ 54659 h 79727"/>
                <a:gd name="connsiteX4" fmla="*/ 29156 w 84358"/>
                <a:gd name="connsiteY4" fmla="*/ 0 h 79727"/>
                <a:gd name="connsiteX5" fmla="*/ 0 w 84358"/>
                <a:gd name="connsiteY5" fmla="*/ 0 h 79727"/>
                <a:gd name="connsiteX6" fmla="*/ 25423 w 84358"/>
                <a:gd name="connsiteY6" fmla="*/ 79727 h 79727"/>
                <a:gd name="connsiteX7" fmla="*/ 58466 w 84358"/>
                <a:gd name="connsiteY7" fmla="*/ 79727 h 79727"/>
                <a:gd name="connsiteX8" fmla="*/ 84359 w 84358"/>
                <a:gd name="connsiteY8" fmla="*/ 0 h 7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58" h="79727">
                  <a:moveTo>
                    <a:pt x="84359" y="0"/>
                  </a:moveTo>
                  <a:lnTo>
                    <a:pt x="57069" y="0"/>
                  </a:lnTo>
                  <a:lnTo>
                    <a:pt x="43427" y="54659"/>
                  </a:lnTo>
                  <a:lnTo>
                    <a:pt x="43118" y="54659"/>
                  </a:lnTo>
                  <a:lnTo>
                    <a:pt x="29156" y="0"/>
                  </a:lnTo>
                  <a:lnTo>
                    <a:pt x="0" y="0"/>
                  </a:lnTo>
                  <a:lnTo>
                    <a:pt x="25423" y="79727"/>
                  </a:lnTo>
                  <a:lnTo>
                    <a:pt x="58466" y="79727"/>
                  </a:lnTo>
                  <a:lnTo>
                    <a:pt x="84359" y="0"/>
                  </a:ln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C3356F-3BC9-41C1-B00B-165EE4F2081C}"/>
                </a:ext>
              </a:extLst>
            </p:cNvPr>
            <p:cNvSpPr/>
            <p:nvPr/>
          </p:nvSpPr>
          <p:spPr bwMode="gray">
            <a:xfrm>
              <a:off x="1190981" y="182425"/>
              <a:ext cx="60177" cy="83385"/>
            </a:xfrm>
            <a:custGeom>
              <a:avLst/>
              <a:gdLst>
                <a:gd name="connsiteX0" fmla="*/ 60178 w 60177"/>
                <a:gd name="connsiteY0" fmla="*/ 57224 h 83385"/>
                <a:gd name="connsiteX1" fmla="*/ 44046 w 60177"/>
                <a:gd name="connsiteY1" fmla="*/ 34909 h 83385"/>
                <a:gd name="connsiteX2" fmla="*/ 34714 w 60177"/>
                <a:gd name="connsiteY2" fmla="*/ 31526 h 83385"/>
                <a:gd name="connsiteX3" fmla="*/ 25423 w 60177"/>
                <a:gd name="connsiteY3" fmla="*/ 24490 h 83385"/>
                <a:gd name="connsiteX4" fmla="*/ 35338 w 60177"/>
                <a:gd name="connsiteY4" fmla="*/ 18657 h 83385"/>
                <a:gd name="connsiteX5" fmla="*/ 55203 w 60177"/>
                <a:gd name="connsiteY5" fmla="*/ 23557 h 83385"/>
                <a:gd name="connsiteX6" fmla="*/ 56136 w 60177"/>
                <a:gd name="connsiteY6" fmla="*/ 3692 h 83385"/>
                <a:gd name="connsiteX7" fmla="*/ 33667 w 60177"/>
                <a:gd name="connsiteY7" fmla="*/ 0 h 83385"/>
                <a:gd name="connsiteX8" fmla="*/ 0 w 60177"/>
                <a:gd name="connsiteY8" fmla="*/ 26162 h 83385"/>
                <a:gd name="connsiteX9" fmla="*/ 16602 w 60177"/>
                <a:gd name="connsiteY9" fmla="*/ 48671 h 83385"/>
                <a:gd name="connsiteX10" fmla="*/ 25114 w 60177"/>
                <a:gd name="connsiteY10" fmla="*/ 51705 h 83385"/>
                <a:gd name="connsiteX11" fmla="*/ 34130 w 60177"/>
                <a:gd name="connsiteY11" fmla="*/ 58472 h 83385"/>
                <a:gd name="connsiteX12" fmla="*/ 22624 w 60177"/>
                <a:gd name="connsiteY12" fmla="*/ 64111 h 83385"/>
                <a:gd name="connsiteX13" fmla="*/ 1557 w 60177"/>
                <a:gd name="connsiteY13" fmla="*/ 58472 h 83385"/>
                <a:gd name="connsiteX14" fmla="*/ 933 w 60177"/>
                <a:gd name="connsiteY14" fmla="*/ 79733 h 83385"/>
                <a:gd name="connsiteX15" fmla="*/ 25578 w 60177"/>
                <a:gd name="connsiteY15" fmla="*/ 83385 h 83385"/>
                <a:gd name="connsiteX16" fmla="*/ 60178 w 60177"/>
                <a:gd name="connsiteY16" fmla="*/ 57224 h 8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77" h="83385">
                  <a:moveTo>
                    <a:pt x="60178" y="57224"/>
                  </a:moveTo>
                  <a:cubicBezTo>
                    <a:pt x="60178" y="43307"/>
                    <a:pt x="54115" y="38567"/>
                    <a:pt x="44046" y="34909"/>
                  </a:cubicBezTo>
                  <a:lnTo>
                    <a:pt x="34714" y="31526"/>
                  </a:lnTo>
                  <a:cubicBezTo>
                    <a:pt x="28068" y="29076"/>
                    <a:pt x="25423" y="27249"/>
                    <a:pt x="25423" y="24490"/>
                  </a:cubicBezTo>
                  <a:cubicBezTo>
                    <a:pt x="25423" y="20214"/>
                    <a:pt x="29934" y="18657"/>
                    <a:pt x="35338" y="18657"/>
                  </a:cubicBezTo>
                  <a:cubicBezTo>
                    <a:pt x="42489" y="18657"/>
                    <a:pt x="50074" y="21261"/>
                    <a:pt x="55203" y="23557"/>
                  </a:cubicBezTo>
                  <a:lnTo>
                    <a:pt x="56136" y="3692"/>
                  </a:lnTo>
                  <a:cubicBezTo>
                    <a:pt x="50228" y="1712"/>
                    <a:pt x="42025" y="0"/>
                    <a:pt x="33667" y="0"/>
                  </a:cubicBezTo>
                  <a:cubicBezTo>
                    <a:pt x="9137" y="0"/>
                    <a:pt x="0" y="12090"/>
                    <a:pt x="0" y="26162"/>
                  </a:cubicBezTo>
                  <a:cubicBezTo>
                    <a:pt x="0" y="36271"/>
                    <a:pt x="3732" y="44080"/>
                    <a:pt x="16602" y="48671"/>
                  </a:cubicBezTo>
                  <a:lnTo>
                    <a:pt x="25114" y="51705"/>
                  </a:lnTo>
                  <a:cubicBezTo>
                    <a:pt x="31955" y="54195"/>
                    <a:pt x="34130" y="55707"/>
                    <a:pt x="34130" y="58472"/>
                  </a:cubicBezTo>
                  <a:cubicBezTo>
                    <a:pt x="34130" y="62124"/>
                    <a:pt x="30243" y="64111"/>
                    <a:pt x="22624" y="64111"/>
                  </a:cubicBezTo>
                  <a:cubicBezTo>
                    <a:pt x="12869" y="64111"/>
                    <a:pt x="5868" y="60613"/>
                    <a:pt x="1557" y="58472"/>
                  </a:cubicBezTo>
                  <a:lnTo>
                    <a:pt x="933" y="79733"/>
                  </a:lnTo>
                  <a:cubicBezTo>
                    <a:pt x="5404" y="81405"/>
                    <a:pt x="16756" y="83385"/>
                    <a:pt x="25578" y="83385"/>
                  </a:cubicBezTo>
                  <a:cubicBezTo>
                    <a:pt x="49450" y="83385"/>
                    <a:pt x="60178" y="73745"/>
                    <a:pt x="60178" y="57224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923B169-658C-44C6-815E-156AC1EE054A}"/>
                </a:ext>
              </a:extLst>
            </p:cNvPr>
            <p:cNvSpPr/>
            <p:nvPr/>
          </p:nvSpPr>
          <p:spPr bwMode="gray">
            <a:xfrm>
              <a:off x="1256128" y="182425"/>
              <a:ext cx="60183" cy="83385"/>
            </a:xfrm>
            <a:custGeom>
              <a:avLst/>
              <a:gdLst>
                <a:gd name="connsiteX0" fmla="*/ 60184 w 60183"/>
                <a:gd name="connsiteY0" fmla="*/ 57224 h 83385"/>
                <a:gd name="connsiteX1" fmla="*/ 44051 w 60183"/>
                <a:gd name="connsiteY1" fmla="*/ 34909 h 83385"/>
                <a:gd name="connsiteX2" fmla="*/ 34760 w 60183"/>
                <a:gd name="connsiteY2" fmla="*/ 31526 h 83385"/>
                <a:gd name="connsiteX3" fmla="*/ 25429 w 60183"/>
                <a:gd name="connsiteY3" fmla="*/ 24490 h 83385"/>
                <a:gd name="connsiteX4" fmla="*/ 35378 w 60183"/>
                <a:gd name="connsiteY4" fmla="*/ 18657 h 83385"/>
                <a:gd name="connsiteX5" fmla="*/ 55203 w 60183"/>
                <a:gd name="connsiteY5" fmla="*/ 23557 h 83385"/>
                <a:gd name="connsiteX6" fmla="*/ 56136 w 60183"/>
                <a:gd name="connsiteY6" fmla="*/ 3692 h 83385"/>
                <a:gd name="connsiteX7" fmla="*/ 33667 w 60183"/>
                <a:gd name="connsiteY7" fmla="*/ 0 h 83385"/>
                <a:gd name="connsiteX8" fmla="*/ 0 w 60183"/>
                <a:gd name="connsiteY8" fmla="*/ 26162 h 83385"/>
                <a:gd name="connsiteX9" fmla="*/ 16602 w 60183"/>
                <a:gd name="connsiteY9" fmla="*/ 48671 h 83385"/>
                <a:gd name="connsiteX10" fmla="*/ 25114 w 60183"/>
                <a:gd name="connsiteY10" fmla="*/ 51705 h 83385"/>
                <a:gd name="connsiteX11" fmla="*/ 34131 w 60183"/>
                <a:gd name="connsiteY11" fmla="*/ 58472 h 83385"/>
                <a:gd name="connsiteX12" fmla="*/ 22624 w 60183"/>
                <a:gd name="connsiteY12" fmla="*/ 64111 h 83385"/>
                <a:gd name="connsiteX13" fmla="*/ 1557 w 60183"/>
                <a:gd name="connsiteY13" fmla="*/ 58472 h 83385"/>
                <a:gd name="connsiteX14" fmla="*/ 933 w 60183"/>
                <a:gd name="connsiteY14" fmla="*/ 79733 h 83385"/>
                <a:gd name="connsiteX15" fmla="*/ 25578 w 60183"/>
                <a:gd name="connsiteY15" fmla="*/ 83385 h 83385"/>
                <a:gd name="connsiteX16" fmla="*/ 60184 w 60183"/>
                <a:gd name="connsiteY16" fmla="*/ 57224 h 8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83" h="83385">
                  <a:moveTo>
                    <a:pt x="60184" y="57224"/>
                  </a:moveTo>
                  <a:cubicBezTo>
                    <a:pt x="60184" y="43307"/>
                    <a:pt x="54121" y="38567"/>
                    <a:pt x="44051" y="34909"/>
                  </a:cubicBezTo>
                  <a:lnTo>
                    <a:pt x="34760" y="31526"/>
                  </a:lnTo>
                  <a:cubicBezTo>
                    <a:pt x="28074" y="29076"/>
                    <a:pt x="25429" y="27249"/>
                    <a:pt x="25429" y="24490"/>
                  </a:cubicBezTo>
                  <a:cubicBezTo>
                    <a:pt x="25429" y="20214"/>
                    <a:pt x="29940" y="18657"/>
                    <a:pt x="35378" y="18657"/>
                  </a:cubicBezTo>
                  <a:cubicBezTo>
                    <a:pt x="42494" y="18657"/>
                    <a:pt x="50114" y="21261"/>
                    <a:pt x="55203" y="23557"/>
                  </a:cubicBezTo>
                  <a:lnTo>
                    <a:pt x="56136" y="3692"/>
                  </a:lnTo>
                  <a:cubicBezTo>
                    <a:pt x="50268" y="1712"/>
                    <a:pt x="42025" y="0"/>
                    <a:pt x="33667" y="0"/>
                  </a:cubicBezTo>
                  <a:cubicBezTo>
                    <a:pt x="9137" y="0"/>
                    <a:pt x="0" y="12090"/>
                    <a:pt x="0" y="26162"/>
                  </a:cubicBezTo>
                  <a:cubicBezTo>
                    <a:pt x="0" y="36271"/>
                    <a:pt x="3732" y="44080"/>
                    <a:pt x="16602" y="48671"/>
                  </a:cubicBezTo>
                  <a:lnTo>
                    <a:pt x="25114" y="51705"/>
                  </a:lnTo>
                  <a:cubicBezTo>
                    <a:pt x="31955" y="54195"/>
                    <a:pt x="34131" y="55707"/>
                    <a:pt x="34131" y="58472"/>
                  </a:cubicBezTo>
                  <a:cubicBezTo>
                    <a:pt x="34131" y="62124"/>
                    <a:pt x="30243" y="64111"/>
                    <a:pt x="22624" y="64111"/>
                  </a:cubicBezTo>
                  <a:cubicBezTo>
                    <a:pt x="12869" y="64111"/>
                    <a:pt x="5908" y="60613"/>
                    <a:pt x="1557" y="58472"/>
                  </a:cubicBezTo>
                  <a:lnTo>
                    <a:pt x="933" y="79733"/>
                  </a:lnTo>
                  <a:cubicBezTo>
                    <a:pt x="5444" y="81405"/>
                    <a:pt x="16756" y="83385"/>
                    <a:pt x="25578" y="83385"/>
                  </a:cubicBezTo>
                  <a:cubicBezTo>
                    <a:pt x="49490" y="83385"/>
                    <a:pt x="60184" y="73745"/>
                    <a:pt x="60184" y="57224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E35661-29E2-49B2-8A2D-CFD266271A5D}"/>
                </a:ext>
              </a:extLst>
            </p:cNvPr>
            <p:cNvSpPr/>
            <p:nvPr/>
          </p:nvSpPr>
          <p:spPr bwMode="gray">
            <a:xfrm>
              <a:off x="1322683" y="149228"/>
              <a:ext cx="27913" cy="114756"/>
            </a:xfrm>
            <a:custGeom>
              <a:avLst/>
              <a:gdLst>
                <a:gd name="connsiteX0" fmla="*/ 0 w 27913"/>
                <a:gd name="connsiteY0" fmla="*/ 114757 h 114756"/>
                <a:gd name="connsiteX1" fmla="*/ 27913 w 27913"/>
                <a:gd name="connsiteY1" fmla="*/ 114757 h 114756"/>
                <a:gd name="connsiteX2" fmla="*/ 27913 w 27913"/>
                <a:gd name="connsiteY2" fmla="*/ 0 h 114756"/>
                <a:gd name="connsiteX3" fmla="*/ 0 w 27913"/>
                <a:gd name="connsiteY3" fmla="*/ 0 h 114756"/>
                <a:gd name="connsiteX4" fmla="*/ 0 w 27913"/>
                <a:gd name="connsiteY4" fmla="*/ 114757 h 11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3" h="114756">
                  <a:moveTo>
                    <a:pt x="0" y="114757"/>
                  </a:moveTo>
                  <a:lnTo>
                    <a:pt x="27913" y="114757"/>
                  </a:lnTo>
                  <a:lnTo>
                    <a:pt x="27913" y="0"/>
                  </a:lnTo>
                  <a:lnTo>
                    <a:pt x="0" y="0"/>
                  </a:lnTo>
                  <a:lnTo>
                    <a:pt x="0" y="114757"/>
                  </a:lnTo>
                  <a:close/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704B39-09C2-4EE7-A24B-D0BE09ED983E}"/>
                </a:ext>
              </a:extLst>
            </p:cNvPr>
            <p:cNvSpPr/>
            <p:nvPr/>
          </p:nvSpPr>
          <p:spPr bwMode="gray">
            <a:xfrm>
              <a:off x="1451986" y="149228"/>
              <a:ext cx="73504" cy="114756"/>
            </a:xfrm>
            <a:custGeom>
              <a:avLst/>
              <a:gdLst>
                <a:gd name="connsiteX0" fmla="*/ 73505 w 73504"/>
                <a:gd name="connsiteY0" fmla="*/ 114757 h 114756"/>
                <a:gd name="connsiteX1" fmla="*/ 73505 w 73504"/>
                <a:gd name="connsiteY1" fmla="*/ 58895 h 114756"/>
                <a:gd name="connsiteX2" fmla="*/ 49015 w 73504"/>
                <a:gd name="connsiteY2" fmla="*/ 33197 h 114756"/>
                <a:gd name="connsiteX3" fmla="*/ 27753 w 73504"/>
                <a:gd name="connsiteY3" fmla="*/ 45133 h 114756"/>
                <a:gd name="connsiteX4" fmla="*/ 27289 w 73504"/>
                <a:gd name="connsiteY4" fmla="*/ 45133 h 114756"/>
                <a:gd name="connsiteX5" fmla="*/ 27914 w 73504"/>
                <a:gd name="connsiteY5" fmla="*/ 35338 h 114756"/>
                <a:gd name="connsiteX6" fmla="*/ 27914 w 73504"/>
                <a:gd name="connsiteY6" fmla="*/ 0 h 114756"/>
                <a:gd name="connsiteX7" fmla="*/ 0 w 73504"/>
                <a:gd name="connsiteY7" fmla="*/ 0 h 114756"/>
                <a:gd name="connsiteX8" fmla="*/ 0 w 73504"/>
                <a:gd name="connsiteY8" fmla="*/ 114757 h 114756"/>
                <a:gd name="connsiteX9" fmla="*/ 27914 w 73504"/>
                <a:gd name="connsiteY9" fmla="*/ 114757 h 114756"/>
                <a:gd name="connsiteX10" fmla="*/ 27914 w 73504"/>
                <a:gd name="connsiteY10" fmla="*/ 70986 h 114756"/>
                <a:gd name="connsiteX11" fmla="*/ 38023 w 73504"/>
                <a:gd name="connsiteY11" fmla="*/ 55552 h 114756"/>
                <a:gd name="connsiteX12" fmla="*/ 45603 w 73504"/>
                <a:gd name="connsiteY12" fmla="*/ 66864 h 114756"/>
                <a:gd name="connsiteX13" fmla="*/ 45603 w 73504"/>
                <a:gd name="connsiteY13" fmla="*/ 114757 h 114756"/>
                <a:gd name="connsiteX14" fmla="*/ 73505 w 73504"/>
                <a:gd name="connsiteY14" fmla="*/ 114757 h 11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4" h="114756">
                  <a:moveTo>
                    <a:pt x="73505" y="114757"/>
                  </a:moveTo>
                  <a:lnTo>
                    <a:pt x="73505" y="58895"/>
                  </a:lnTo>
                  <a:cubicBezTo>
                    <a:pt x="73505" y="41326"/>
                    <a:pt x="62817" y="33197"/>
                    <a:pt x="49015" y="33197"/>
                  </a:cubicBezTo>
                  <a:cubicBezTo>
                    <a:pt x="39569" y="33197"/>
                    <a:pt x="32413" y="37044"/>
                    <a:pt x="27753" y="45133"/>
                  </a:cubicBezTo>
                  <a:lnTo>
                    <a:pt x="27289" y="45133"/>
                  </a:lnTo>
                  <a:cubicBezTo>
                    <a:pt x="27599" y="42219"/>
                    <a:pt x="27914" y="38561"/>
                    <a:pt x="27914" y="35338"/>
                  </a:cubicBezTo>
                  <a:lnTo>
                    <a:pt x="27914" y="0"/>
                  </a:lnTo>
                  <a:lnTo>
                    <a:pt x="0" y="0"/>
                  </a:lnTo>
                  <a:lnTo>
                    <a:pt x="0" y="114757"/>
                  </a:lnTo>
                  <a:lnTo>
                    <a:pt x="27914" y="114757"/>
                  </a:lnTo>
                  <a:lnTo>
                    <a:pt x="27914" y="70986"/>
                  </a:lnTo>
                  <a:cubicBezTo>
                    <a:pt x="27914" y="62742"/>
                    <a:pt x="31022" y="55552"/>
                    <a:pt x="38023" y="55552"/>
                  </a:cubicBezTo>
                  <a:cubicBezTo>
                    <a:pt x="43273" y="55552"/>
                    <a:pt x="45603" y="59204"/>
                    <a:pt x="45603" y="66864"/>
                  </a:cubicBezTo>
                  <a:lnTo>
                    <a:pt x="45603" y="114757"/>
                  </a:lnTo>
                  <a:lnTo>
                    <a:pt x="73505" y="114757"/>
                  </a:ln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676120-4AA5-4F8E-807C-8DFE1E33ACA5}"/>
                </a:ext>
              </a:extLst>
            </p:cNvPr>
            <p:cNvSpPr/>
            <p:nvPr/>
          </p:nvSpPr>
          <p:spPr bwMode="gray">
            <a:xfrm>
              <a:off x="1098579" y="180216"/>
              <a:ext cx="88240" cy="88045"/>
            </a:xfrm>
            <a:custGeom>
              <a:avLst/>
              <a:gdLst>
                <a:gd name="connsiteX0" fmla="*/ 0 w 88240"/>
                <a:gd name="connsiteY0" fmla="*/ 43925 h 88045"/>
                <a:gd name="connsiteX1" fmla="*/ 27793 w 88240"/>
                <a:gd name="connsiteY1" fmla="*/ 2914 h 88045"/>
                <a:gd name="connsiteX2" fmla="*/ 42563 w 88240"/>
                <a:gd name="connsiteY2" fmla="*/ 30358 h 88045"/>
                <a:gd name="connsiteX3" fmla="*/ 25383 w 88240"/>
                <a:gd name="connsiteY3" fmla="*/ 62313 h 88045"/>
                <a:gd name="connsiteX4" fmla="*/ 47578 w 88240"/>
                <a:gd name="connsiteY4" fmla="*/ 62313 h 88045"/>
                <a:gd name="connsiteX5" fmla="*/ 64757 w 88240"/>
                <a:gd name="connsiteY5" fmla="*/ 30358 h 88045"/>
                <a:gd name="connsiteX6" fmla="*/ 48431 w 88240"/>
                <a:gd name="connsiteY6" fmla="*/ 0 h 88045"/>
                <a:gd name="connsiteX7" fmla="*/ 88240 w 88240"/>
                <a:gd name="connsiteY7" fmla="*/ 43925 h 88045"/>
                <a:gd name="connsiteX8" fmla="*/ 44120 w 88240"/>
                <a:gd name="connsiteY8" fmla="*/ 88045 h 88045"/>
                <a:gd name="connsiteX9" fmla="*/ 0 w 88240"/>
                <a:gd name="connsiteY9" fmla="*/ 43925 h 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40" h="88045">
                  <a:moveTo>
                    <a:pt x="0" y="43925"/>
                  </a:moveTo>
                  <a:cubicBezTo>
                    <a:pt x="0" y="25303"/>
                    <a:pt x="11507" y="9406"/>
                    <a:pt x="27793" y="2914"/>
                  </a:cubicBezTo>
                  <a:lnTo>
                    <a:pt x="42563" y="30358"/>
                  </a:lnTo>
                  <a:lnTo>
                    <a:pt x="25383" y="62313"/>
                  </a:lnTo>
                  <a:lnTo>
                    <a:pt x="47578" y="62313"/>
                  </a:lnTo>
                  <a:lnTo>
                    <a:pt x="64757" y="30358"/>
                  </a:lnTo>
                  <a:lnTo>
                    <a:pt x="48431" y="0"/>
                  </a:lnTo>
                  <a:cubicBezTo>
                    <a:pt x="70786" y="2175"/>
                    <a:pt x="88240" y="20992"/>
                    <a:pt x="88240" y="43925"/>
                  </a:cubicBezTo>
                  <a:cubicBezTo>
                    <a:pt x="88240" y="68301"/>
                    <a:pt x="68490" y="88045"/>
                    <a:pt x="44120" y="88045"/>
                  </a:cubicBezTo>
                  <a:cubicBezTo>
                    <a:pt x="19750" y="88045"/>
                    <a:pt x="0" y="68295"/>
                    <a:pt x="0" y="43925"/>
                  </a:cubicBezTo>
                </a:path>
              </a:pathLst>
            </a:custGeom>
            <a:solidFill>
              <a:srgbClr val="33AE33"/>
            </a:solidFill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42B1B65-9EFA-4F58-9245-7C8295E4BB05}"/>
                </a:ext>
              </a:extLst>
            </p:cNvPr>
            <p:cNvSpPr/>
            <p:nvPr/>
          </p:nvSpPr>
          <p:spPr bwMode="gray">
            <a:xfrm>
              <a:off x="1357128" y="179592"/>
              <a:ext cx="88240" cy="88045"/>
            </a:xfrm>
            <a:custGeom>
              <a:avLst/>
              <a:gdLst>
                <a:gd name="connsiteX0" fmla="*/ 0 w 88240"/>
                <a:gd name="connsiteY0" fmla="*/ 44120 h 88045"/>
                <a:gd name="connsiteX1" fmla="*/ 44120 w 88240"/>
                <a:gd name="connsiteY1" fmla="*/ 0 h 88045"/>
                <a:gd name="connsiteX2" fmla="*/ 88240 w 88240"/>
                <a:gd name="connsiteY2" fmla="*/ 44120 h 88045"/>
                <a:gd name="connsiteX3" fmla="*/ 48431 w 88240"/>
                <a:gd name="connsiteY3" fmla="*/ 88045 h 88045"/>
                <a:gd name="connsiteX4" fmla="*/ 64757 w 88240"/>
                <a:gd name="connsiteY4" fmla="*/ 57687 h 88045"/>
                <a:gd name="connsiteX5" fmla="*/ 47578 w 88240"/>
                <a:gd name="connsiteY5" fmla="*/ 25692 h 88045"/>
                <a:gd name="connsiteX6" fmla="*/ 25343 w 88240"/>
                <a:gd name="connsiteY6" fmla="*/ 25692 h 88045"/>
                <a:gd name="connsiteX7" fmla="*/ 42563 w 88240"/>
                <a:gd name="connsiteY7" fmla="*/ 57687 h 88045"/>
                <a:gd name="connsiteX8" fmla="*/ 27793 w 88240"/>
                <a:gd name="connsiteY8" fmla="*/ 85131 h 88045"/>
                <a:gd name="connsiteX9" fmla="*/ 0 w 88240"/>
                <a:gd name="connsiteY9" fmla="*/ 44120 h 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40" h="88045">
                  <a:moveTo>
                    <a:pt x="0" y="44120"/>
                  </a:moveTo>
                  <a:cubicBezTo>
                    <a:pt x="0" y="19744"/>
                    <a:pt x="19750" y="0"/>
                    <a:pt x="44120" y="0"/>
                  </a:cubicBezTo>
                  <a:cubicBezTo>
                    <a:pt x="68490" y="0"/>
                    <a:pt x="88240" y="19750"/>
                    <a:pt x="88240" y="44120"/>
                  </a:cubicBezTo>
                  <a:cubicBezTo>
                    <a:pt x="88240" y="67053"/>
                    <a:pt x="70786" y="85870"/>
                    <a:pt x="48431" y="88045"/>
                  </a:cubicBezTo>
                  <a:lnTo>
                    <a:pt x="64757" y="57687"/>
                  </a:lnTo>
                  <a:lnTo>
                    <a:pt x="47578" y="25692"/>
                  </a:lnTo>
                  <a:lnTo>
                    <a:pt x="25343" y="25692"/>
                  </a:lnTo>
                  <a:lnTo>
                    <a:pt x="42563" y="57687"/>
                  </a:lnTo>
                  <a:lnTo>
                    <a:pt x="27793" y="85131"/>
                  </a:lnTo>
                  <a:cubicBezTo>
                    <a:pt x="11507" y="78640"/>
                    <a:pt x="0" y="62742"/>
                    <a:pt x="0" y="44120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B23738E-5F5F-4EBF-B5ED-6839D094702F}"/>
              </a:ext>
            </a:extLst>
          </p:cNvPr>
          <p:cNvSpPr/>
          <p:nvPr userDrawn="1"/>
        </p:nvSpPr>
        <p:spPr bwMode="gray">
          <a:xfrm rot="5400000">
            <a:off x="2667000" y="-2667000"/>
            <a:ext cx="6858000" cy="12192000"/>
          </a:xfrm>
          <a:custGeom>
            <a:avLst/>
            <a:gdLst>
              <a:gd name="connsiteX0" fmla="*/ 190500 w 6858000"/>
              <a:gd name="connsiteY0" fmla="*/ 12001499 h 12192000"/>
              <a:gd name="connsiteX1" fmla="*/ 6667500 w 6858000"/>
              <a:gd name="connsiteY1" fmla="*/ 12001499 h 12192000"/>
              <a:gd name="connsiteX2" fmla="*/ 6667500 w 6858000"/>
              <a:gd name="connsiteY2" fmla="*/ 190501 h 12192000"/>
              <a:gd name="connsiteX3" fmla="*/ 190500 w 6858000"/>
              <a:gd name="connsiteY3" fmla="*/ 190501 h 12192000"/>
              <a:gd name="connsiteX4" fmla="*/ 0 w 6858000"/>
              <a:gd name="connsiteY4" fmla="*/ 12191999 h 12192000"/>
              <a:gd name="connsiteX5" fmla="*/ 0 w 6858000"/>
              <a:gd name="connsiteY5" fmla="*/ 0 h 12192000"/>
              <a:gd name="connsiteX6" fmla="*/ 190500 w 6858000"/>
              <a:gd name="connsiteY6" fmla="*/ 0 h 12192000"/>
              <a:gd name="connsiteX7" fmla="*/ 190500 w 6858000"/>
              <a:gd name="connsiteY7" fmla="*/ 1 h 12192000"/>
              <a:gd name="connsiteX8" fmla="*/ 6667500 w 6858000"/>
              <a:gd name="connsiteY8" fmla="*/ 1 h 12192000"/>
              <a:gd name="connsiteX9" fmla="*/ 6667500 w 6858000"/>
              <a:gd name="connsiteY9" fmla="*/ 0 h 12192000"/>
              <a:gd name="connsiteX10" fmla="*/ 6858000 w 6858000"/>
              <a:gd name="connsiteY10" fmla="*/ 0 h 12192000"/>
              <a:gd name="connsiteX11" fmla="*/ 6858000 w 6858000"/>
              <a:gd name="connsiteY11" fmla="*/ 12192000 h 12192000"/>
              <a:gd name="connsiteX12" fmla="*/ 6667500 w 6858000"/>
              <a:gd name="connsiteY12" fmla="*/ 12192000 h 12192000"/>
              <a:gd name="connsiteX13" fmla="*/ 6667500 w 6858000"/>
              <a:gd name="connsiteY13" fmla="*/ 12191999 h 12192000"/>
              <a:gd name="connsiteX14" fmla="*/ 190500 w 6858000"/>
              <a:gd name="connsiteY14" fmla="*/ 12191999 h 12192000"/>
              <a:gd name="connsiteX15" fmla="*/ 190500 w 6858000"/>
              <a:gd name="connsiteY15" fmla="*/ 12191999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12192000">
                <a:moveTo>
                  <a:pt x="190500" y="12001499"/>
                </a:moveTo>
                <a:lnTo>
                  <a:pt x="6667500" y="12001499"/>
                </a:lnTo>
                <a:lnTo>
                  <a:pt x="6667500" y="190501"/>
                </a:lnTo>
                <a:lnTo>
                  <a:pt x="190500" y="190501"/>
                </a:lnTo>
                <a:close/>
                <a:moveTo>
                  <a:pt x="0" y="12191999"/>
                </a:moveTo>
                <a:lnTo>
                  <a:pt x="0" y="0"/>
                </a:lnTo>
                <a:lnTo>
                  <a:pt x="190500" y="0"/>
                </a:lnTo>
                <a:lnTo>
                  <a:pt x="190500" y="1"/>
                </a:lnTo>
                <a:lnTo>
                  <a:pt x="6667500" y="1"/>
                </a:lnTo>
                <a:lnTo>
                  <a:pt x="6667500" y="0"/>
                </a:lnTo>
                <a:lnTo>
                  <a:pt x="6858000" y="0"/>
                </a:lnTo>
                <a:lnTo>
                  <a:pt x="6858000" y="12192000"/>
                </a:lnTo>
                <a:lnTo>
                  <a:pt x="6667500" y="12192000"/>
                </a:lnTo>
                <a:lnTo>
                  <a:pt x="6667500" y="12191999"/>
                </a:lnTo>
                <a:lnTo>
                  <a:pt x="190500" y="12191999"/>
                </a:lnTo>
                <a:lnTo>
                  <a:pt x="190500" y="12191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0AC19-7A96-4795-BBE4-A3E22EF479C6}"/>
              </a:ext>
            </a:extLst>
          </p:cNvPr>
          <p:cNvSpPr>
            <a:spLocks noGrp="1"/>
          </p:cNvSpPr>
          <p:nvPr userDrawn="1">
            <p:ph type="ctrTitle"/>
          </p:nvPr>
        </p:nvSpPr>
        <p:spPr bwMode="gray">
          <a:xfrm>
            <a:off x="2858394" y="1695450"/>
            <a:ext cx="7593706" cy="2206415"/>
          </a:xfrm>
        </p:spPr>
        <p:txBody>
          <a:bodyPr anchor="b"/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7C40B541-A088-4FA8-81E2-D156B9FDF3E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2858394" y="3952665"/>
            <a:ext cx="7593706" cy="33993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865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985FADB-EDCE-44E5-89E3-7E831A12F1F7}"/>
              </a:ext>
            </a:extLst>
          </p:cNvPr>
          <p:cNvSpPr/>
          <p:nvPr userDrawn="1"/>
        </p:nvSpPr>
        <p:spPr bwMode="gray">
          <a:xfrm>
            <a:off x="6720114" y="0"/>
            <a:ext cx="5471886" cy="6858000"/>
          </a:xfrm>
          <a:custGeom>
            <a:avLst/>
            <a:gdLst>
              <a:gd name="connsiteX0" fmla="*/ 243898 w 5471886"/>
              <a:gd name="connsiteY0" fmla="*/ 0 h 6858000"/>
              <a:gd name="connsiteX1" fmla="*/ 5471886 w 5471886"/>
              <a:gd name="connsiteY1" fmla="*/ 0 h 6858000"/>
              <a:gd name="connsiteX2" fmla="*/ 5471886 w 5471886"/>
              <a:gd name="connsiteY2" fmla="*/ 6858000 h 6858000"/>
              <a:gd name="connsiteX3" fmla="*/ 0 w 5471886"/>
              <a:gd name="connsiteY3" fmla="*/ 6858000 h 6858000"/>
              <a:gd name="connsiteX4" fmla="*/ 0 w 5471886"/>
              <a:gd name="connsiteY4" fmla="*/ 429987 h 6858000"/>
              <a:gd name="connsiteX5" fmla="*/ 336942 w 5471886"/>
              <a:gd name="connsiteY5" fmla="*/ 93045 h 6858000"/>
              <a:gd name="connsiteX6" fmla="*/ 0 w 5471886"/>
              <a:gd name="connsiteY6" fmla="*/ 0 h 6858000"/>
              <a:gd name="connsiteX7" fmla="*/ 138413 w 5471886"/>
              <a:gd name="connsiteY7" fmla="*/ 0 h 6858000"/>
              <a:gd name="connsiteX8" fmla="*/ 0 w 5471886"/>
              <a:gd name="connsiteY8" fmla="*/ 1384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71886" h="6858000">
                <a:moveTo>
                  <a:pt x="243898" y="0"/>
                </a:moveTo>
                <a:lnTo>
                  <a:pt x="5471886" y="0"/>
                </a:lnTo>
                <a:lnTo>
                  <a:pt x="5471886" y="6858000"/>
                </a:lnTo>
                <a:lnTo>
                  <a:pt x="0" y="6858000"/>
                </a:lnTo>
                <a:lnTo>
                  <a:pt x="0" y="429987"/>
                </a:lnTo>
                <a:lnTo>
                  <a:pt x="336942" y="93045"/>
                </a:lnTo>
                <a:close/>
                <a:moveTo>
                  <a:pt x="0" y="0"/>
                </a:moveTo>
                <a:lnTo>
                  <a:pt x="138413" y="0"/>
                </a:lnTo>
                <a:lnTo>
                  <a:pt x="0" y="138413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C499710-49F6-4CC6-9A92-9303BBAD0033}"/>
              </a:ext>
            </a:extLst>
          </p:cNvPr>
          <p:cNvSpPr/>
          <p:nvPr userDrawn="1"/>
        </p:nvSpPr>
        <p:spPr bwMode="gray">
          <a:xfrm>
            <a:off x="0" y="284550"/>
            <a:ext cx="6865551" cy="6573451"/>
          </a:xfrm>
          <a:custGeom>
            <a:avLst/>
            <a:gdLst>
              <a:gd name="connsiteX0" fmla="*/ 477890 w 6865551"/>
              <a:gd name="connsiteY0" fmla="*/ 6096087 h 6573451"/>
              <a:gd name="connsiteX1" fmla="*/ 143552 w 6865551"/>
              <a:gd name="connsiteY1" fmla="*/ 6430425 h 6573451"/>
              <a:gd name="connsiteX2" fmla="*/ 286579 w 6865551"/>
              <a:gd name="connsiteY2" fmla="*/ 6573451 h 6573451"/>
              <a:gd name="connsiteX3" fmla="*/ 0 w 6865551"/>
              <a:gd name="connsiteY3" fmla="*/ 6573451 h 6573451"/>
              <a:gd name="connsiteX4" fmla="*/ 6865551 w 6865551"/>
              <a:gd name="connsiteY4" fmla="*/ 0 h 6573451"/>
              <a:gd name="connsiteX5" fmla="*/ 6865551 w 6865551"/>
              <a:gd name="connsiteY5" fmla="*/ 6573451 h 6573451"/>
              <a:gd name="connsiteX6" fmla="*/ 292100 w 6865551"/>
              <a:gd name="connsiteY6" fmla="*/ 6573451 h 657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5551" h="6573451">
                <a:moveTo>
                  <a:pt x="477890" y="6096087"/>
                </a:moveTo>
                <a:lnTo>
                  <a:pt x="143552" y="6430425"/>
                </a:lnTo>
                <a:lnTo>
                  <a:pt x="286579" y="6573451"/>
                </a:lnTo>
                <a:lnTo>
                  <a:pt x="0" y="6573451"/>
                </a:lnTo>
                <a:close/>
                <a:moveTo>
                  <a:pt x="6865551" y="0"/>
                </a:moveTo>
                <a:lnTo>
                  <a:pt x="6865551" y="6573451"/>
                </a:lnTo>
                <a:lnTo>
                  <a:pt x="292100" y="6573451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842967C2-E4EE-455E-AB5D-6F0AC53B7E51}"/>
              </a:ext>
            </a:extLst>
          </p:cNvPr>
          <p:cNvSpPr/>
          <p:nvPr userDrawn="1"/>
        </p:nvSpPr>
        <p:spPr bwMode="gray">
          <a:xfrm flipH="1" flipV="1">
            <a:off x="0" y="0"/>
            <a:ext cx="1203855" cy="120253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AC3469AA-C90A-4ED6-9BA8-56B36C3D747D}"/>
              </a:ext>
            </a:extLst>
          </p:cNvPr>
          <p:cNvSpPr/>
          <p:nvPr userDrawn="1"/>
        </p:nvSpPr>
        <p:spPr bwMode="gray">
          <a:xfrm flipH="1" flipV="1">
            <a:off x="0" y="0"/>
            <a:ext cx="902693" cy="901700"/>
          </a:xfrm>
          <a:prstGeom prst="triangle">
            <a:avLst>
              <a:gd name="adj" fmla="val 100000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9BB910C-B113-441E-98B2-97320608FEAA}"/>
              </a:ext>
            </a:extLst>
          </p:cNvPr>
          <p:cNvSpPr/>
          <p:nvPr/>
        </p:nvSpPr>
        <p:spPr bwMode="gray">
          <a:xfrm rot="5400000">
            <a:off x="2667000" y="-2667000"/>
            <a:ext cx="6858000" cy="12192000"/>
          </a:xfrm>
          <a:custGeom>
            <a:avLst/>
            <a:gdLst>
              <a:gd name="connsiteX0" fmla="*/ 190500 w 6858000"/>
              <a:gd name="connsiteY0" fmla="*/ 12001499 h 12192000"/>
              <a:gd name="connsiteX1" fmla="*/ 6667500 w 6858000"/>
              <a:gd name="connsiteY1" fmla="*/ 12001499 h 12192000"/>
              <a:gd name="connsiteX2" fmla="*/ 6667500 w 6858000"/>
              <a:gd name="connsiteY2" fmla="*/ 190501 h 12192000"/>
              <a:gd name="connsiteX3" fmla="*/ 190500 w 6858000"/>
              <a:gd name="connsiteY3" fmla="*/ 190501 h 12192000"/>
              <a:gd name="connsiteX4" fmla="*/ 0 w 6858000"/>
              <a:gd name="connsiteY4" fmla="*/ 12191999 h 12192000"/>
              <a:gd name="connsiteX5" fmla="*/ 0 w 6858000"/>
              <a:gd name="connsiteY5" fmla="*/ 0 h 12192000"/>
              <a:gd name="connsiteX6" fmla="*/ 190500 w 6858000"/>
              <a:gd name="connsiteY6" fmla="*/ 0 h 12192000"/>
              <a:gd name="connsiteX7" fmla="*/ 190500 w 6858000"/>
              <a:gd name="connsiteY7" fmla="*/ 1 h 12192000"/>
              <a:gd name="connsiteX8" fmla="*/ 6667500 w 6858000"/>
              <a:gd name="connsiteY8" fmla="*/ 1 h 12192000"/>
              <a:gd name="connsiteX9" fmla="*/ 6667500 w 6858000"/>
              <a:gd name="connsiteY9" fmla="*/ 0 h 12192000"/>
              <a:gd name="connsiteX10" fmla="*/ 6858000 w 6858000"/>
              <a:gd name="connsiteY10" fmla="*/ 0 h 12192000"/>
              <a:gd name="connsiteX11" fmla="*/ 6858000 w 6858000"/>
              <a:gd name="connsiteY11" fmla="*/ 12192000 h 12192000"/>
              <a:gd name="connsiteX12" fmla="*/ 6667500 w 6858000"/>
              <a:gd name="connsiteY12" fmla="*/ 12192000 h 12192000"/>
              <a:gd name="connsiteX13" fmla="*/ 6667500 w 6858000"/>
              <a:gd name="connsiteY13" fmla="*/ 12191999 h 12192000"/>
              <a:gd name="connsiteX14" fmla="*/ 190500 w 6858000"/>
              <a:gd name="connsiteY14" fmla="*/ 12191999 h 12192000"/>
              <a:gd name="connsiteX15" fmla="*/ 190500 w 6858000"/>
              <a:gd name="connsiteY15" fmla="*/ 12191999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12192000">
                <a:moveTo>
                  <a:pt x="190500" y="12001499"/>
                </a:moveTo>
                <a:lnTo>
                  <a:pt x="6667500" y="12001499"/>
                </a:lnTo>
                <a:lnTo>
                  <a:pt x="6667500" y="190501"/>
                </a:lnTo>
                <a:lnTo>
                  <a:pt x="190500" y="190501"/>
                </a:lnTo>
                <a:close/>
                <a:moveTo>
                  <a:pt x="0" y="12191999"/>
                </a:moveTo>
                <a:lnTo>
                  <a:pt x="0" y="0"/>
                </a:lnTo>
                <a:lnTo>
                  <a:pt x="190500" y="0"/>
                </a:lnTo>
                <a:lnTo>
                  <a:pt x="190500" y="1"/>
                </a:lnTo>
                <a:lnTo>
                  <a:pt x="6667500" y="1"/>
                </a:lnTo>
                <a:lnTo>
                  <a:pt x="6667500" y="0"/>
                </a:lnTo>
                <a:lnTo>
                  <a:pt x="6858000" y="0"/>
                </a:lnTo>
                <a:lnTo>
                  <a:pt x="6858000" y="12192000"/>
                </a:lnTo>
                <a:lnTo>
                  <a:pt x="6667500" y="12192000"/>
                </a:lnTo>
                <a:lnTo>
                  <a:pt x="6667500" y="12191999"/>
                </a:lnTo>
                <a:lnTo>
                  <a:pt x="190500" y="12191999"/>
                </a:lnTo>
                <a:lnTo>
                  <a:pt x="190500" y="12191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Isosceles Triangle 71">
            <a:extLst>
              <a:ext uri="{FF2B5EF4-FFF2-40B4-BE49-F238E27FC236}">
                <a16:creationId xmlns:a16="http://schemas.microsoft.com/office/drawing/2014/main" id="{D3F764F4-0AB7-4908-8EF8-05E456D4F1A1}"/>
              </a:ext>
            </a:extLst>
          </p:cNvPr>
          <p:cNvSpPr/>
          <p:nvPr/>
        </p:nvSpPr>
        <p:spPr bwMode="gray">
          <a:xfrm>
            <a:off x="10517981" y="5185820"/>
            <a:ext cx="1674020" cy="1672179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9" name="Graphic 32">
            <a:extLst>
              <a:ext uri="{FF2B5EF4-FFF2-40B4-BE49-F238E27FC236}">
                <a16:creationId xmlns:a16="http://schemas.microsoft.com/office/drawing/2014/main" id="{F26D62FB-AA10-415B-8973-80147F23BE35}"/>
              </a:ext>
            </a:extLst>
          </p:cNvPr>
          <p:cNvGrpSpPr/>
          <p:nvPr userDrawn="1"/>
        </p:nvGrpSpPr>
        <p:grpSpPr bwMode="gray">
          <a:xfrm>
            <a:off x="11089484" y="6456240"/>
            <a:ext cx="881063" cy="206809"/>
            <a:chOff x="1018382" y="149228"/>
            <a:chExt cx="507108" cy="119032"/>
          </a:xfrm>
          <a:solidFill>
            <a:schemeClr val="tx1"/>
          </a:solidFill>
        </p:grpSpPr>
        <p:sp>
          <p:nvSpPr>
            <p:cNvPr id="50" name="Freeform: Shape 84">
              <a:extLst>
                <a:ext uri="{FF2B5EF4-FFF2-40B4-BE49-F238E27FC236}">
                  <a16:creationId xmlns:a16="http://schemas.microsoft.com/office/drawing/2014/main" id="{8CC2FE86-5767-4FDF-AAD6-60D3ADFEE5B6}"/>
                </a:ext>
              </a:extLst>
            </p:cNvPr>
            <p:cNvSpPr/>
            <p:nvPr/>
          </p:nvSpPr>
          <p:spPr bwMode="gray">
            <a:xfrm>
              <a:off x="1018382" y="184257"/>
              <a:ext cx="84358" cy="79727"/>
            </a:xfrm>
            <a:custGeom>
              <a:avLst/>
              <a:gdLst>
                <a:gd name="connsiteX0" fmla="*/ 84359 w 84358"/>
                <a:gd name="connsiteY0" fmla="*/ 0 h 79727"/>
                <a:gd name="connsiteX1" fmla="*/ 57069 w 84358"/>
                <a:gd name="connsiteY1" fmla="*/ 0 h 79727"/>
                <a:gd name="connsiteX2" fmla="*/ 43427 w 84358"/>
                <a:gd name="connsiteY2" fmla="*/ 54659 h 79727"/>
                <a:gd name="connsiteX3" fmla="*/ 43118 w 84358"/>
                <a:gd name="connsiteY3" fmla="*/ 54659 h 79727"/>
                <a:gd name="connsiteX4" fmla="*/ 29156 w 84358"/>
                <a:gd name="connsiteY4" fmla="*/ 0 h 79727"/>
                <a:gd name="connsiteX5" fmla="*/ 0 w 84358"/>
                <a:gd name="connsiteY5" fmla="*/ 0 h 79727"/>
                <a:gd name="connsiteX6" fmla="*/ 25423 w 84358"/>
                <a:gd name="connsiteY6" fmla="*/ 79727 h 79727"/>
                <a:gd name="connsiteX7" fmla="*/ 58466 w 84358"/>
                <a:gd name="connsiteY7" fmla="*/ 79727 h 79727"/>
                <a:gd name="connsiteX8" fmla="*/ 84359 w 84358"/>
                <a:gd name="connsiteY8" fmla="*/ 0 h 7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58" h="79727">
                  <a:moveTo>
                    <a:pt x="84359" y="0"/>
                  </a:moveTo>
                  <a:lnTo>
                    <a:pt x="57069" y="0"/>
                  </a:lnTo>
                  <a:lnTo>
                    <a:pt x="43427" y="54659"/>
                  </a:lnTo>
                  <a:lnTo>
                    <a:pt x="43118" y="54659"/>
                  </a:lnTo>
                  <a:lnTo>
                    <a:pt x="29156" y="0"/>
                  </a:lnTo>
                  <a:lnTo>
                    <a:pt x="0" y="0"/>
                  </a:lnTo>
                  <a:lnTo>
                    <a:pt x="25423" y="79727"/>
                  </a:lnTo>
                  <a:lnTo>
                    <a:pt x="58466" y="79727"/>
                  </a:lnTo>
                  <a:lnTo>
                    <a:pt x="84359" y="0"/>
                  </a:ln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85">
              <a:extLst>
                <a:ext uri="{FF2B5EF4-FFF2-40B4-BE49-F238E27FC236}">
                  <a16:creationId xmlns:a16="http://schemas.microsoft.com/office/drawing/2014/main" id="{30100F34-11CB-4A1D-B8B5-8A339CF946B7}"/>
                </a:ext>
              </a:extLst>
            </p:cNvPr>
            <p:cNvSpPr/>
            <p:nvPr/>
          </p:nvSpPr>
          <p:spPr bwMode="gray">
            <a:xfrm>
              <a:off x="1190981" y="182425"/>
              <a:ext cx="60177" cy="83385"/>
            </a:xfrm>
            <a:custGeom>
              <a:avLst/>
              <a:gdLst>
                <a:gd name="connsiteX0" fmla="*/ 60178 w 60177"/>
                <a:gd name="connsiteY0" fmla="*/ 57224 h 83385"/>
                <a:gd name="connsiteX1" fmla="*/ 44046 w 60177"/>
                <a:gd name="connsiteY1" fmla="*/ 34909 h 83385"/>
                <a:gd name="connsiteX2" fmla="*/ 34714 w 60177"/>
                <a:gd name="connsiteY2" fmla="*/ 31526 h 83385"/>
                <a:gd name="connsiteX3" fmla="*/ 25423 w 60177"/>
                <a:gd name="connsiteY3" fmla="*/ 24490 h 83385"/>
                <a:gd name="connsiteX4" fmla="*/ 35338 w 60177"/>
                <a:gd name="connsiteY4" fmla="*/ 18657 h 83385"/>
                <a:gd name="connsiteX5" fmla="*/ 55203 w 60177"/>
                <a:gd name="connsiteY5" fmla="*/ 23557 h 83385"/>
                <a:gd name="connsiteX6" fmla="*/ 56136 w 60177"/>
                <a:gd name="connsiteY6" fmla="*/ 3692 h 83385"/>
                <a:gd name="connsiteX7" fmla="*/ 33667 w 60177"/>
                <a:gd name="connsiteY7" fmla="*/ 0 h 83385"/>
                <a:gd name="connsiteX8" fmla="*/ 0 w 60177"/>
                <a:gd name="connsiteY8" fmla="*/ 26162 h 83385"/>
                <a:gd name="connsiteX9" fmla="*/ 16602 w 60177"/>
                <a:gd name="connsiteY9" fmla="*/ 48671 h 83385"/>
                <a:gd name="connsiteX10" fmla="*/ 25114 w 60177"/>
                <a:gd name="connsiteY10" fmla="*/ 51705 h 83385"/>
                <a:gd name="connsiteX11" fmla="*/ 34130 w 60177"/>
                <a:gd name="connsiteY11" fmla="*/ 58472 h 83385"/>
                <a:gd name="connsiteX12" fmla="*/ 22624 w 60177"/>
                <a:gd name="connsiteY12" fmla="*/ 64111 h 83385"/>
                <a:gd name="connsiteX13" fmla="*/ 1557 w 60177"/>
                <a:gd name="connsiteY13" fmla="*/ 58472 h 83385"/>
                <a:gd name="connsiteX14" fmla="*/ 933 w 60177"/>
                <a:gd name="connsiteY14" fmla="*/ 79733 h 83385"/>
                <a:gd name="connsiteX15" fmla="*/ 25578 w 60177"/>
                <a:gd name="connsiteY15" fmla="*/ 83385 h 83385"/>
                <a:gd name="connsiteX16" fmla="*/ 60178 w 60177"/>
                <a:gd name="connsiteY16" fmla="*/ 57224 h 8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77" h="83385">
                  <a:moveTo>
                    <a:pt x="60178" y="57224"/>
                  </a:moveTo>
                  <a:cubicBezTo>
                    <a:pt x="60178" y="43307"/>
                    <a:pt x="54115" y="38567"/>
                    <a:pt x="44046" y="34909"/>
                  </a:cubicBezTo>
                  <a:lnTo>
                    <a:pt x="34714" y="31526"/>
                  </a:lnTo>
                  <a:cubicBezTo>
                    <a:pt x="28068" y="29076"/>
                    <a:pt x="25423" y="27249"/>
                    <a:pt x="25423" y="24490"/>
                  </a:cubicBezTo>
                  <a:cubicBezTo>
                    <a:pt x="25423" y="20214"/>
                    <a:pt x="29934" y="18657"/>
                    <a:pt x="35338" y="18657"/>
                  </a:cubicBezTo>
                  <a:cubicBezTo>
                    <a:pt x="42489" y="18657"/>
                    <a:pt x="50074" y="21261"/>
                    <a:pt x="55203" y="23557"/>
                  </a:cubicBezTo>
                  <a:lnTo>
                    <a:pt x="56136" y="3692"/>
                  </a:lnTo>
                  <a:cubicBezTo>
                    <a:pt x="50228" y="1712"/>
                    <a:pt x="42025" y="0"/>
                    <a:pt x="33667" y="0"/>
                  </a:cubicBezTo>
                  <a:cubicBezTo>
                    <a:pt x="9137" y="0"/>
                    <a:pt x="0" y="12090"/>
                    <a:pt x="0" y="26162"/>
                  </a:cubicBezTo>
                  <a:cubicBezTo>
                    <a:pt x="0" y="36271"/>
                    <a:pt x="3732" y="44080"/>
                    <a:pt x="16602" y="48671"/>
                  </a:cubicBezTo>
                  <a:lnTo>
                    <a:pt x="25114" y="51705"/>
                  </a:lnTo>
                  <a:cubicBezTo>
                    <a:pt x="31955" y="54195"/>
                    <a:pt x="34130" y="55707"/>
                    <a:pt x="34130" y="58472"/>
                  </a:cubicBezTo>
                  <a:cubicBezTo>
                    <a:pt x="34130" y="62124"/>
                    <a:pt x="30243" y="64111"/>
                    <a:pt x="22624" y="64111"/>
                  </a:cubicBezTo>
                  <a:cubicBezTo>
                    <a:pt x="12869" y="64111"/>
                    <a:pt x="5868" y="60613"/>
                    <a:pt x="1557" y="58472"/>
                  </a:cubicBezTo>
                  <a:lnTo>
                    <a:pt x="933" y="79733"/>
                  </a:lnTo>
                  <a:cubicBezTo>
                    <a:pt x="5404" y="81405"/>
                    <a:pt x="16756" y="83385"/>
                    <a:pt x="25578" y="83385"/>
                  </a:cubicBezTo>
                  <a:cubicBezTo>
                    <a:pt x="49450" y="83385"/>
                    <a:pt x="60178" y="73745"/>
                    <a:pt x="60178" y="57224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86">
              <a:extLst>
                <a:ext uri="{FF2B5EF4-FFF2-40B4-BE49-F238E27FC236}">
                  <a16:creationId xmlns:a16="http://schemas.microsoft.com/office/drawing/2014/main" id="{D3AE5536-C330-4BD7-9200-3C500BFF7E82}"/>
                </a:ext>
              </a:extLst>
            </p:cNvPr>
            <p:cNvSpPr/>
            <p:nvPr/>
          </p:nvSpPr>
          <p:spPr bwMode="gray">
            <a:xfrm>
              <a:off x="1256128" y="182425"/>
              <a:ext cx="60183" cy="83385"/>
            </a:xfrm>
            <a:custGeom>
              <a:avLst/>
              <a:gdLst>
                <a:gd name="connsiteX0" fmla="*/ 60184 w 60183"/>
                <a:gd name="connsiteY0" fmla="*/ 57224 h 83385"/>
                <a:gd name="connsiteX1" fmla="*/ 44051 w 60183"/>
                <a:gd name="connsiteY1" fmla="*/ 34909 h 83385"/>
                <a:gd name="connsiteX2" fmla="*/ 34760 w 60183"/>
                <a:gd name="connsiteY2" fmla="*/ 31526 h 83385"/>
                <a:gd name="connsiteX3" fmla="*/ 25429 w 60183"/>
                <a:gd name="connsiteY3" fmla="*/ 24490 h 83385"/>
                <a:gd name="connsiteX4" fmla="*/ 35378 w 60183"/>
                <a:gd name="connsiteY4" fmla="*/ 18657 h 83385"/>
                <a:gd name="connsiteX5" fmla="*/ 55203 w 60183"/>
                <a:gd name="connsiteY5" fmla="*/ 23557 h 83385"/>
                <a:gd name="connsiteX6" fmla="*/ 56136 w 60183"/>
                <a:gd name="connsiteY6" fmla="*/ 3692 h 83385"/>
                <a:gd name="connsiteX7" fmla="*/ 33667 w 60183"/>
                <a:gd name="connsiteY7" fmla="*/ 0 h 83385"/>
                <a:gd name="connsiteX8" fmla="*/ 0 w 60183"/>
                <a:gd name="connsiteY8" fmla="*/ 26162 h 83385"/>
                <a:gd name="connsiteX9" fmla="*/ 16602 w 60183"/>
                <a:gd name="connsiteY9" fmla="*/ 48671 h 83385"/>
                <a:gd name="connsiteX10" fmla="*/ 25114 w 60183"/>
                <a:gd name="connsiteY10" fmla="*/ 51705 h 83385"/>
                <a:gd name="connsiteX11" fmla="*/ 34131 w 60183"/>
                <a:gd name="connsiteY11" fmla="*/ 58472 h 83385"/>
                <a:gd name="connsiteX12" fmla="*/ 22624 w 60183"/>
                <a:gd name="connsiteY12" fmla="*/ 64111 h 83385"/>
                <a:gd name="connsiteX13" fmla="*/ 1557 w 60183"/>
                <a:gd name="connsiteY13" fmla="*/ 58472 h 83385"/>
                <a:gd name="connsiteX14" fmla="*/ 933 w 60183"/>
                <a:gd name="connsiteY14" fmla="*/ 79733 h 83385"/>
                <a:gd name="connsiteX15" fmla="*/ 25578 w 60183"/>
                <a:gd name="connsiteY15" fmla="*/ 83385 h 83385"/>
                <a:gd name="connsiteX16" fmla="*/ 60184 w 60183"/>
                <a:gd name="connsiteY16" fmla="*/ 57224 h 8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83" h="83385">
                  <a:moveTo>
                    <a:pt x="60184" y="57224"/>
                  </a:moveTo>
                  <a:cubicBezTo>
                    <a:pt x="60184" y="43307"/>
                    <a:pt x="54121" y="38567"/>
                    <a:pt x="44051" y="34909"/>
                  </a:cubicBezTo>
                  <a:lnTo>
                    <a:pt x="34760" y="31526"/>
                  </a:lnTo>
                  <a:cubicBezTo>
                    <a:pt x="28074" y="29076"/>
                    <a:pt x="25429" y="27249"/>
                    <a:pt x="25429" y="24490"/>
                  </a:cubicBezTo>
                  <a:cubicBezTo>
                    <a:pt x="25429" y="20214"/>
                    <a:pt x="29940" y="18657"/>
                    <a:pt x="35378" y="18657"/>
                  </a:cubicBezTo>
                  <a:cubicBezTo>
                    <a:pt x="42494" y="18657"/>
                    <a:pt x="50114" y="21261"/>
                    <a:pt x="55203" y="23557"/>
                  </a:cubicBezTo>
                  <a:lnTo>
                    <a:pt x="56136" y="3692"/>
                  </a:lnTo>
                  <a:cubicBezTo>
                    <a:pt x="50268" y="1712"/>
                    <a:pt x="42025" y="0"/>
                    <a:pt x="33667" y="0"/>
                  </a:cubicBezTo>
                  <a:cubicBezTo>
                    <a:pt x="9137" y="0"/>
                    <a:pt x="0" y="12090"/>
                    <a:pt x="0" y="26162"/>
                  </a:cubicBezTo>
                  <a:cubicBezTo>
                    <a:pt x="0" y="36271"/>
                    <a:pt x="3732" y="44080"/>
                    <a:pt x="16602" y="48671"/>
                  </a:cubicBezTo>
                  <a:lnTo>
                    <a:pt x="25114" y="51705"/>
                  </a:lnTo>
                  <a:cubicBezTo>
                    <a:pt x="31955" y="54195"/>
                    <a:pt x="34131" y="55707"/>
                    <a:pt x="34131" y="58472"/>
                  </a:cubicBezTo>
                  <a:cubicBezTo>
                    <a:pt x="34131" y="62124"/>
                    <a:pt x="30243" y="64111"/>
                    <a:pt x="22624" y="64111"/>
                  </a:cubicBezTo>
                  <a:cubicBezTo>
                    <a:pt x="12869" y="64111"/>
                    <a:pt x="5908" y="60613"/>
                    <a:pt x="1557" y="58472"/>
                  </a:cubicBezTo>
                  <a:lnTo>
                    <a:pt x="933" y="79733"/>
                  </a:lnTo>
                  <a:cubicBezTo>
                    <a:pt x="5444" y="81405"/>
                    <a:pt x="16756" y="83385"/>
                    <a:pt x="25578" y="83385"/>
                  </a:cubicBezTo>
                  <a:cubicBezTo>
                    <a:pt x="49490" y="83385"/>
                    <a:pt x="60184" y="73745"/>
                    <a:pt x="60184" y="57224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87">
              <a:extLst>
                <a:ext uri="{FF2B5EF4-FFF2-40B4-BE49-F238E27FC236}">
                  <a16:creationId xmlns:a16="http://schemas.microsoft.com/office/drawing/2014/main" id="{E5631ABF-2DB9-4D17-9C88-E69AD4B8D58F}"/>
                </a:ext>
              </a:extLst>
            </p:cNvPr>
            <p:cNvSpPr/>
            <p:nvPr/>
          </p:nvSpPr>
          <p:spPr bwMode="gray">
            <a:xfrm>
              <a:off x="1322683" y="149228"/>
              <a:ext cx="27913" cy="114756"/>
            </a:xfrm>
            <a:custGeom>
              <a:avLst/>
              <a:gdLst>
                <a:gd name="connsiteX0" fmla="*/ 0 w 27913"/>
                <a:gd name="connsiteY0" fmla="*/ 114757 h 114756"/>
                <a:gd name="connsiteX1" fmla="*/ 27913 w 27913"/>
                <a:gd name="connsiteY1" fmla="*/ 114757 h 114756"/>
                <a:gd name="connsiteX2" fmla="*/ 27913 w 27913"/>
                <a:gd name="connsiteY2" fmla="*/ 0 h 114756"/>
                <a:gd name="connsiteX3" fmla="*/ 0 w 27913"/>
                <a:gd name="connsiteY3" fmla="*/ 0 h 114756"/>
                <a:gd name="connsiteX4" fmla="*/ 0 w 27913"/>
                <a:gd name="connsiteY4" fmla="*/ 114757 h 11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3" h="114756">
                  <a:moveTo>
                    <a:pt x="0" y="114757"/>
                  </a:moveTo>
                  <a:lnTo>
                    <a:pt x="27913" y="114757"/>
                  </a:lnTo>
                  <a:lnTo>
                    <a:pt x="27913" y="0"/>
                  </a:lnTo>
                  <a:lnTo>
                    <a:pt x="0" y="0"/>
                  </a:lnTo>
                  <a:lnTo>
                    <a:pt x="0" y="114757"/>
                  </a:lnTo>
                  <a:close/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88">
              <a:extLst>
                <a:ext uri="{FF2B5EF4-FFF2-40B4-BE49-F238E27FC236}">
                  <a16:creationId xmlns:a16="http://schemas.microsoft.com/office/drawing/2014/main" id="{B21AB32E-76B1-4968-A7DC-61D50449A324}"/>
                </a:ext>
              </a:extLst>
            </p:cNvPr>
            <p:cNvSpPr/>
            <p:nvPr/>
          </p:nvSpPr>
          <p:spPr bwMode="gray">
            <a:xfrm>
              <a:off x="1451986" y="149228"/>
              <a:ext cx="73504" cy="114756"/>
            </a:xfrm>
            <a:custGeom>
              <a:avLst/>
              <a:gdLst>
                <a:gd name="connsiteX0" fmla="*/ 73505 w 73504"/>
                <a:gd name="connsiteY0" fmla="*/ 114757 h 114756"/>
                <a:gd name="connsiteX1" fmla="*/ 73505 w 73504"/>
                <a:gd name="connsiteY1" fmla="*/ 58895 h 114756"/>
                <a:gd name="connsiteX2" fmla="*/ 49015 w 73504"/>
                <a:gd name="connsiteY2" fmla="*/ 33197 h 114756"/>
                <a:gd name="connsiteX3" fmla="*/ 27753 w 73504"/>
                <a:gd name="connsiteY3" fmla="*/ 45133 h 114756"/>
                <a:gd name="connsiteX4" fmla="*/ 27289 w 73504"/>
                <a:gd name="connsiteY4" fmla="*/ 45133 h 114756"/>
                <a:gd name="connsiteX5" fmla="*/ 27914 w 73504"/>
                <a:gd name="connsiteY5" fmla="*/ 35338 h 114756"/>
                <a:gd name="connsiteX6" fmla="*/ 27914 w 73504"/>
                <a:gd name="connsiteY6" fmla="*/ 0 h 114756"/>
                <a:gd name="connsiteX7" fmla="*/ 0 w 73504"/>
                <a:gd name="connsiteY7" fmla="*/ 0 h 114756"/>
                <a:gd name="connsiteX8" fmla="*/ 0 w 73504"/>
                <a:gd name="connsiteY8" fmla="*/ 114757 h 114756"/>
                <a:gd name="connsiteX9" fmla="*/ 27914 w 73504"/>
                <a:gd name="connsiteY9" fmla="*/ 114757 h 114756"/>
                <a:gd name="connsiteX10" fmla="*/ 27914 w 73504"/>
                <a:gd name="connsiteY10" fmla="*/ 70986 h 114756"/>
                <a:gd name="connsiteX11" fmla="*/ 38023 w 73504"/>
                <a:gd name="connsiteY11" fmla="*/ 55552 h 114756"/>
                <a:gd name="connsiteX12" fmla="*/ 45603 w 73504"/>
                <a:gd name="connsiteY12" fmla="*/ 66864 h 114756"/>
                <a:gd name="connsiteX13" fmla="*/ 45603 w 73504"/>
                <a:gd name="connsiteY13" fmla="*/ 114757 h 114756"/>
                <a:gd name="connsiteX14" fmla="*/ 73505 w 73504"/>
                <a:gd name="connsiteY14" fmla="*/ 114757 h 11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4" h="114756">
                  <a:moveTo>
                    <a:pt x="73505" y="114757"/>
                  </a:moveTo>
                  <a:lnTo>
                    <a:pt x="73505" y="58895"/>
                  </a:lnTo>
                  <a:cubicBezTo>
                    <a:pt x="73505" y="41326"/>
                    <a:pt x="62817" y="33197"/>
                    <a:pt x="49015" y="33197"/>
                  </a:cubicBezTo>
                  <a:cubicBezTo>
                    <a:pt x="39569" y="33197"/>
                    <a:pt x="32413" y="37044"/>
                    <a:pt x="27753" y="45133"/>
                  </a:cubicBezTo>
                  <a:lnTo>
                    <a:pt x="27289" y="45133"/>
                  </a:lnTo>
                  <a:cubicBezTo>
                    <a:pt x="27599" y="42219"/>
                    <a:pt x="27914" y="38561"/>
                    <a:pt x="27914" y="35338"/>
                  </a:cubicBezTo>
                  <a:lnTo>
                    <a:pt x="27914" y="0"/>
                  </a:lnTo>
                  <a:lnTo>
                    <a:pt x="0" y="0"/>
                  </a:lnTo>
                  <a:lnTo>
                    <a:pt x="0" y="114757"/>
                  </a:lnTo>
                  <a:lnTo>
                    <a:pt x="27914" y="114757"/>
                  </a:lnTo>
                  <a:lnTo>
                    <a:pt x="27914" y="70986"/>
                  </a:lnTo>
                  <a:cubicBezTo>
                    <a:pt x="27914" y="62742"/>
                    <a:pt x="31022" y="55552"/>
                    <a:pt x="38023" y="55552"/>
                  </a:cubicBezTo>
                  <a:cubicBezTo>
                    <a:pt x="43273" y="55552"/>
                    <a:pt x="45603" y="59204"/>
                    <a:pt x="45603" y="66864"/>
                  </a:cubicBezTo>
                  <a:lnTo>
                    <a:pt x="45603" y="114757"/>
                  </a:lnTo>
                  <a:lnTo>
                    <a:pt x="73505" y="114757"/>
                  </a:ln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89">
              <a:extLst>
                <a:ext uri="{FF2B5EF4-FFF2-40B4-BE49-F238E27FC236}">
                  <a16:creationId xmlns:a16="http://schemas.microsoft.com/office/drawing/2014/main" id="{D76E8E2A-F523-40B1-8D0F-A93FAB9ABFF8}"/>
                </a:ext>
              </a:extLst>
            </p:cNvPr>
            <p:cNvSpPr/>
            <p:nvPr/>
          </p:nvSpPr>
          <p:spPr bwMode="gray">
            <a:xfrm>
              <a:off x="1098579" y="180216"/>
              <a:ext cx="88240" cy="88045"/>
            </a:xfrm>
            <a:custGeom>
              <a:avLst/>
              <a:gdLst>
                <a:gd name="connsiteX0" fmla="*/ 0 w 88240"/>
                <a:gd name="connsiteY0" fmla="*/ 43925 h 88045"/>
                <a:gd name="connsiteX1" fmla="*/ 27793 w 88240"/>
                <a:gd name="connsiteY1" fmla="*/ 2914 h 88045"/>
                <a:gd name="connsiteX2" fmla="*/ 42563 w 88240"/>
                <a:gd name="connsiteY2" fmla="*/ 30358 h 88045"/>
                <a:gd name="connsiteX3" fmla="*/ 25383 w 88240"/>
                <a:gd name="connsiteY3" fmla="*/ 62313 h 88045"/>
                <a:gd name="connsiteX4" fmla="*/ 47578 w 88240"/>
                <a:gd name="connsiteY4" fmla="*/ 62313 h 88045"/>
                <a:gd name="connsiteX5" fmla="*/ 64757 w 88240"/>
                <a:gd name="connsiteY5" fmla="*/ 30358 h 88045"/>
                <a:gd name="connsiteX6" fmla="*/ 48431 w 88240"/>
                <a:gd name="connsiteY6" fmla="*/ 0 h 88045"/>
                <a:gd name="connsiteX7" fmla="*/ 88240 w 88240"/>
                <a:gd name="connsiteY7" fmla="*/ 43925 h 88045"/>
                <a:gd name="connsiteX8" fmla="*/ 44120 w 88240"/>
                <a:gd name="connsiteY8" fmla="*/ 88045 h 88045"/>
                <a:gd name="connsiteX9" fmla="*/ 0 w 88240"/>
                <a:gd name="connsiteY9" fmla="*/ 43925 h 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40" h="88045">
                  <a:moveTo>
                    <a:pt x="0" y="43925"/>
                  </a:moveTo>
                  <a:cubicBezTo>
                    <a:pt x="0" y="25303"/>
                    <a:pt x="11507" y="9406"/>
                    <a:pt x="27793" y="2914"/>
                  </a:cubicBezTo>
                  <a:lnTo>
                    <a:pt x="42563" y="30358"/>
                  </a:lnTo>
                  <a:lnTo>
                    <a:pt x="25383" y="62313"/>
                  </a:lnTo>
                  <a:lnTo>
                    <a:pt x="47578" y="62313"/>
                  </a:lnTo>
                  <a:lnTo>
                    <a:pt x="64757" y="30358"/>
                  </a:lnTo>
                  <a:lnTo>
                    <a:pt x="48431" y="0"/>
                  </a:lnTo>
                  <a:cubicBezTo>
                    <a:pt x="70786" y="2175"/>
                    <a:pt x="88240" y="20992"/>
                    <a:pt x="88240" y="43925"/>
                  </a:cubicBezTo>
                  <a:cubicBezTo>
                    <a:pt x="88240" y="68301"/>
                    <a:pt x="68490" y="88045"/>
                    <a:pt x="44120" y="88045"/>
                  </a:cubicBezTo>
                  <a:cubicBezTo>
                    <a:pt x="19750" y="88045"/>
                    <a:pt x="0" y="68295"/>
                    <a:pt x="0" y="43925"/>
                  </a:cubicBezTo>
                </a:path>
              </a:pathLst>
            </a:custGeom>
            <a:solidFill>
              <a:srgbClr val="33AE33"/>
            </a:solidFill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90">
              <a:extLst>
                <a:ext uri="{FF2B5EF4-FFF2-40B4-BE49-F238E27FC236}">
                  <a16:creationId xmlns:a16="http://schemas.microsoft.com/office/drawing/2014/main" id="{EF366443-F093-4780-A62C-2A22B1DF8C44}"/>
                </a:ext>
              </a:extLst>
            </p:cNvPr>
            <p:cNvSpPr/>
            <p:nvPr/>
          </p:nvSpPr>
          <p:spPr bwMode="gray">
            <a:xfrm>
              <a:off x="1357128" y="179592"/>
              <a:ext cx="88240" cy="88045"/>
            </a:xfrm>
            <a:custGeom>
              <a:avLst/>
              <a:gdLst>
                <a:gd name="connsiteX0" fmla="*/ 0 w 88240"/>
                <a:gd name="connsiteY0" fmla="*/ 44120 h 88045"/>
                <a:gd name="connsiteX1" fmla="*/ 44120 w 88240"/>
                <a:gd name="connsiteY1" fmla="*/ 0 h 88045"/>
                <a:gd name="connsiteX2" fmla="*/ 88240 w 88240"/>
                <a:gd name="connsiteY2" fmla="*/ 44120 h 88045"/>
                <a:gd name="connsiteX3" fmla="*/ 48431 w 88240"/>
                <a:gd name="connsiteY3" fmla="*/ 88045 h 88045"/>
                <a:gd name="connsiteX4" fmla="*/ 64757 w 88240"/>
                <a:gd name="connsiteY4" fmla="*/ 57687 h 88045"/>
                <a:gd name="connsiteX5" fmla="*/ 47578 w 88240"/>
                <a:gd name="connsiteY5" fmla="*/ 25692 h 88045"/>
                <a:gd name="connsiteX6" fmla="*/ 25343 w 88240"/>
                <a:gd name="connsiteY6" fmla="*/ 25692 h 88045"/>
                <a:gd name="connsiteX7" fmla="*/ 42563 w 88240"/>
                <a:gd name="connsiteY7" fmla="*/ 57687 h 88045"/>
                <a:gd name="connsiteX8" fmla="*/ 27793 w 88240"/>
                <a:gd name="connsiteY8" fmla="*/ 85131 h 88045"/>
                <a:gd name="connsiteX9" fmla="*/ 0 w 88240"/>
                <a:gd name="connsiteY9" fmla="*/ 44120 h 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40" h="88045">
                  <a:moveTo>
                    <a:pt x="0" y="44120"/>
                  </a:moveTo>
                  <a:cubicBezTo>
                    <a:pt x="0" y="19744"/>
                    <a:pt x="19750" y="0"/>
                    <a:pt x="44120" y="0"/>
                  </a:cubicBezTo>
                  <a:cubicBezTo>
                    <a:pt x="68490" y="0"/>
                    <a:pt x="88240" y="19750"/>
                    <a:pt x="88240" y="44120"/>
                  </a:cubicBezTo>
                  <a:cubicBezTo>
                    <a:pt x="88240" y="67053"/>
                    <a:pt x="70786" y="85870"/>
                    <a:pt x="48431" y="88045"/>
                  </a:cubicBezTo>
                  <a:lnTo>
                    <a:pt x="64757" y="57687"/>
                  </a:lnTo>
                  <a:lnTo>
                    <a:pt x="47578" y="25692"/>
                  </a:lnTo>
                  <a:lnTo>
                    <a:pt x="25343" y="25692"/>
                  </a:lnTo>
                  <a:lnTo>
                    <a:pt x="42563" y="57687"/>
                  </a:lnTo>
                  <a:lnTo>
                    <a:pt x="27793" y="85131"/>
                  </a:lnTo>
                  <a:cubicBezTo>
                    <a:pt x="11507" y="78640"/>
                    <a:pt x="0" y="62742"/>
                    <a:pt x="0" y="44120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20AC19-7A96-4795-BBE4-A3E22EF479C6}"/>
              </a:ext>
            </a:extLst>
          </p:cNvPr>
          <p:cNvSpPr>
            <a:spLocks noGrp="1"/>
          </p:cNvSpPr>
          <p:nvPr userDrawn="1">
            <p:ph type="ctrTitle"/>
          </p:nvPr>
        </p:nvSpPr>
        <p:spPr bwMode="gray">
          <a:xfrm>
            <a:off x="5113687" y="3880399"/>
            <a:ext cx="5338413" cy="1305421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7C40B541-A088-4FA8-81E2-D156B9FDF3E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 bwMode="gray">
          <a:xfrm>
            <a:off x="5113687" y="2423638"/>
            <a:ext cx="2578884" cy="1439862"/>
          </a:xfrm>
        </p:spPr>
        <p:txBody>
          <a:bodyPr lIns="0" tIns="0" bIns="0" anchor="b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15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1" name="Picture Placeholder 70">
            <a:extLst>
              <a:ext uri="{FF2B5EF4-FFF2-40B4-BE49-F238E27FC236}">
                <a16:creationId xmlns:a16="http://schemas.microsoft.com/office/drawing/2014/main" id="{D8D5B4D9-3D9A-4357-93ED-189625336E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gray">
          <a:xfrm>
            <a:off x="190502" y="190500"/>
            <a:ext cx="6477523" cy="6477000"/>
          </a:xfrm>
          <a:custGeom>
            <a:avLst/>
            <a:gdLst>
              <a:gd name="connsiteX0" fmla="*/ 822643 w 6477523"/>
              <a:gd name="connsiteY0" fmla="*/ 0 h 6477000"/>
              <a:gd name="connsiteX1" fmla="*/ 6477523 w 6477523"/>
              <a:gd name="connsiteY1" fmla="*/ 0 h 6477000"/>
              <a:gd name="connsiteX2" fmla="*/ 522 w 6477523"/>
              <a:gd name="connsiteY2" fmla="*/ 6477000 h 6477000"/>
              <a:gd name="connsiteX3" fmla="*/ 0 w 6477523"/>
              <a:gd name="connsiteY3" fmla="*/ 6477000 h 6477000"/>
              <a:gd name="connsiteX4" fmla="*/ 0 w 6477523"/>
              <a:gd name="connsiteY4" fmla="*/ 821739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523" h="6477000">
                <a:moveTo>
                  <a:pt x="822643" y="0"/>
                </a:moveTo>
                <a:lnTo>
                  <a:pt x="6477523" y="0"/>
                </a:lnTo>
                <a:lnTo>
                  <a:pt x="522" y="6477000"/>
                </a:lnTo>
                <a:lnTo>
                  <a:pt x="0" y="6477000"/>
                </a:lnTo>
                <a:lnTo>
                  <a:pt x="0" y="821739"/>
                </a:lnTo>
                <a:close/>
              </a:path>
            </a:pathLst>
          </a:custGeom>
        </p:spPr>
        <p:txBody>
          <a:bodyPr wrap="square" bIns="720000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86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01CABFB-740E-42E3-9F51-BE3B62C8ACF0}"/>
              </a:ext>
            </a:extLst>
          </p:cNvPr>
          <p:cNvSpPr/>
          <p:nvPr userDrawn="1"/>
        </p:nvSpPr>
        <p:spPr bwMode="gray">
          <a:xfrm>
            <a:off x="2696897" y="0"/>
            <a:ext cx="9495104" cy="6858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5FBE8BD-394E-41E4-B846-D1753E6F9169}"/>
              </a:ext>
            </a:extLst>
          </p:cNvPr>
          <p:cNvSpPr/>
          <p:nvPr userDrawn="1"/>
        </p:nvSpPr>
        <p:spPr bwMode="gray">
          <a:xfrm>
            <a:off x="0" y="0"/>
            <a:ext cx="2696896" cy="6858000"/>
          </a:xfrm>
          <a:custGeom>
            <a:avLst/>
            <a:gdLst>
              <a:gd name="connsiteX0" fmla="*/ 2696896 w 2696896"/>
              <a:gd name="connsiteY0" fmla="*/ 0 h 6858000"/>
              <a:gd name="connsiteX1" fmla="*/ 2696896 w 2696896"/>
              <a:gd name="connsiteY1" fmla="*/ 6858000 h 6858000"/>
              <a:gd name="connsiteX2" fmla="*/ 0 w 2696896"/>
              <a:gd name="connsiteY2" fmla="*/ 6858000 h 6858000"/>
              <a:gd name="connsiteX3" fmla="*/ 0 w 2696896"/>
              <a:gd name="connsiteY3" fmla="*/ 26939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6896" h="6858000">
                <a:moveTo>
                  <a:pt x="2696896" y="0"/>
                </a:moveTo>
                <a:lnTo>
                  <a:pt x="2696896" y="6858000"/>
                </a:lnTo>
                <a:lnTo>
                  <a:pt x="0" y="6858000"/>
                </a:lnTo>
                <a:lnTo>
                  <a:pt x="0" y="269393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842967C2-E4EE-455E-AB5D-6F0AC53B7E51}"/>
              </a:ext>
            </a:extLst>
          </p:cNvPr>
          <p:cNvSpPr/>
          <p:nvPr userDrawn="1"/>
        </p:nvSpPr>
        <p:spPr bwMode="gray">
          <a:xfrm flipH="1" flipV="1">
            <a:off x="0" y="0"/>
            <a:ext cx="1203855" cy="120253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AC3469AA-C90A-4ED6-9BA8-56B36C3D747D}"/>
              </a:ext>
            </a:extLst>
          </p:cNvPr>
          <p:cNvSpPr/>
          <p:nvPr userDrawn="1"/>
        </p:nvSpPr>
        <p:spPr bwMode="gray">
          <a:xfrm flipH="1" flipV="1">
            <a:off x="0" y="0"/>
            <a:ext cx="902693" cy="901700"/>
          </a:xfrm>
          <a:prstGeom prst="triangle">
            <a:avLst>
              <a:gd name="adj" fmla="val 100000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9BB910C-B113-441E-98B2-97320608FEAA}"/>
              </a:ext>
            </a:extLst>
          </p:cNvPr>
          <p:cNvSpPr/>
          <p:nvPr/>
        </p:nvSpPr>
        <p:spPr bwMode="gray">
          <a:xfrm rot="5400000">
            <a:off x="2667000" y="-2667000"/>
            <a:ext cx="6858000" cy="12192000"/>
          </a:xfrm>
          <a:custGeom>
            <a:avLst/>
            <a:gdLst>
              <a:gd name="connsiteX0" fmla="*/ 190500 w 6858000"/>
              <a:gd name="connsiteY0" fmla="*/ 12001499 h 12192000"/>
              <a:gd name="connsiteX1" fmla="*/ 6667500 w 6858000"/>
              <a:gd name="connsiteY1" fmla="*/ 12001499 h 12192000"/>
              <a:gd name="connsiteX2" fmla="*/ 6667500 w 6858000"/>
              <a:gd name="connsiteY2" fmla="*/ 190501 h 12192000"/>
              <a:gd name="connsiteX3" fmla="*/ 190500 w 6858000"/>
              <a:gd name="connsiteY3" fmla="*/ 190501 h 12192000"/>
              <a:gd name="connsiteX4" fmla="*/ 0 w 6858000"/>
              <a:gd name="connsiteY4" fmla="*/ 12191999 h 12192000"/>
              <a:gd name="connsiteX5" fmla="*/ 0 w 6858000"/>
              <a:gd name="connsiteY5" fmla="*/ 0 h 12192000"/>
              <a:gd name="connsiteX6" fmla="*/ 190500 w 6858000"/>
              <a:gd name="connsiteY6" fmla="*/ 0 h 12192000"/>
              <a:gd name="connsiteX7" fmla="*/ 190500 w 6858000"/>
              <a:gd name="connsiteY7" fmla="*/ 1 h 12192000"/>
              <a:gd name="connsiteX8" fmla="*/ 6667500 w 6858000"/>
              <a:gd name="connsiteY8" fmla="*/ 1 h 12192000"/>
              <a:gd name="connsiteX9" fmla="*/ 6667500 w 6858000"/>
              <a:gd name="connsiteY9" fmla="*/ 0 h 12192000"/>
              <a:gd name="connsiteX10" fmla="*/ 6858000 w 6858000"/>
              <a:gd name="connsiteY10" fmla="*/ 0 h 12192000"/>
              <a:gd name="connsiteX11" fmla="*/ 6858000 w 6858000"/>
              <a:gd name="connsiteY11" fmla="*/ 12192000 h 12192000"/>
              <a:gd name="connsiteX12" fmla="*/ 6667500 w 6858000"/>
              <a:gd name="connsiteY12" fmla="*/ 12192000 h 12192000"/>
              <a:gd name="connsiteX13" fmla="*/ 6667500 w 6858000"/>
              <a:gd name="connsiteY13" fmla="*/ 12191999 h 12192000"/>
              <a:gd name="connsiteX14" fmla="*/ 190500 w 6858000"/>
              <a:gd name="connsiteY14" fmla="*/ 12191999 h 12192000"/>
              <a:gd name="connsiteX15" fmla="*/ 190500 w 6858000"/>
              <a:gd name="connsiteY15" fmla="*/ 12191999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12192000">
                <a:moveTo>
                  <a:pt x="190500" y="12001499"/>
                </a:moveTo>
                <a:lnTo>
                  <a:pt x="6667500" y="12001499"/>
                </a:lnTo>
                <a:lnTo>
                  <a:pt x="6667500" y="190501"/>
                </a:lnTo>
                <a:lnTo>
                  <a:pt x="190500" y="190501"/>
                </a:lnTo>
                <a:close/>
                <a:moveTo>
                  <a:pt x="0" y="12191999"/>
                </a:moveTo>
                <a:lnTo>
                  <a:pt x="0" y="0"/>
                </a:lnTo>
                <a:lnTo>
                  <a:pt x="190500" y="0"/>
                </a:lnTo>
                <a:lnTo>
                  <a:pt x="190500" y="1"/>
                </a:lnTo>
                <a:lnTo>
                  <a:pt x="6667500" y="1"/>
                </a:lnTo>
                <a:lnTo>
                  <a:pt x="6667500" y="0"/>
                </a:lnTo>
                <a:lnTo>
                  <a:pt x="6858000" y="0"/>
                </a:lnTo>
                <a:lnTo>
                  <a:pt x="6858000" y="12192000"/>
                </a:lnTo>
                <a:lnTo>
                  <a:pt x="6667500" y="12192000"/>
                </a:lnTo>
                <a:lnTo>
                  <a:pt x="6667500" y="12191999"/>
                </a:lnTo>
                <a:lnTo>
                  <a:pt x="190500" y="12191999"/>
                </a:lnTo>
                <a:lnTo>
                  <a:pt x="190500" y="12191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Isosceles Triangle 71">
            <a:extLst>
              <a:ext uri="{FF2B5EF4-FFF2-40B4-BE49-F238E27FC236}">
                <a16:creationId xmlns:a16="http://schemas.microsoft.com/office/drawing/2014/main" id="{D3F764F4-0AB7-4908-8EF8-05E456D4F1A1}"/>
              </a:ext>
            </a:extLst>
          </p:cNvPr>
          <p:cNvSpPr/>
          <p:nvPr/>
        </p:nvSpPr>
        <p:spPr bwMode="gray">
          <a:xfrm>
            <a:off x="10517981" y="5185820"/>
            <a:ext cx="1674020" cy="1672179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9" name="Graphic 32">
            <a:extLst>
              <a:ext uri="{FF2B5EF4-FFF2-40B4-BE49-F238E27FC236}">
                <a16:creationId xmlns:a16="http://schemas.microsoft.com/office/drawing/2014/main" id="{F26D62FB-AA10-415B-8973-80147F23BE35}"/>
              </a:ext>
            </a:extLst>
          </p:cNvPr>
          <p:cNvGrpSpPr/>
          <p:nvPr userDrawn="1"/>
        </p:nvGrpSpPr>
        <p:grpSpPr bwMode="gray">
          <a:xfrm>
            <a:off x="11089484" y="6456240"/>
            <a:ext cx="881063" cy="206809"/>
            <a:chOff x="1018382" y="149228"/>
            <a:chExt cx="507108" cy="119032"/>
          </a:xfrm>
          <a:solidFill>
            <a:schemeClr val="tx1"/>
          </a:solidFill>
        </p:grpSpPr>
        <p:sp>
          <p:nvSpPr>
            <p:cNvPr id="50" name="Freeform: Shape 84">
              <a:extLst>
                <a:ext uri="{FF2B5EF4-FFF2-40B4-BE49-F238E27FC236}">
                  <a16:creationId xmlns:a16="http://schemas.microsoft.com/office/drawing/2014/main" id="{8CC2FE86-5767-4FDF-AAD6-60D3ADFEE5B6}"/>
                </a:ext>
              </a:extLst>
            </p:cNvPr>
            <p:cNvSpPr/>
            <p:nvPr/>
          </p:nvSpPr>
          <p:spPr bwMode="gray">
            <a:xfrm>
              <a:off x="1018382" y="184257"/>
              <a:ext cx="84358" cy="79727"/>
            </a:xfrm>
            <a:custGeom>
              <a:avLst/>
              <a:gdLst>
                <a:gd name="connsiteX0" fmla="*/ 84359 w 84358"/>
                <a:gd name="connsiteY0" fmla="*/ 0 h 79727"/>
                <a:gd name="connsiteX1" fmla="*/ 57069 w 84358"/>
                <a:gd name="connsiteY1" fmla="*/ 0 h 79727"/>
                <a:gd name="connsiteX2" fmla="*/ 43427 w 84358"/>
                <a:gd name="connsiteY2" fmla="*/ 54659 h 79727"/>
                <a:gd name="connsiteX3" fmla="*/ 43118 w 84358"/>
                <a:gd name="connsiteY3" fmla="*/ 54659 h 79727"/>
                <a:gd name="connsiteX4" fmla="*/ 29156 w 84358"/>
                <a:gd name="connsiteY4" fmla="*/ 0 h 79727"/>
                <a:gd name="connsiteX5" fmla="*/ 0 w 84358"/>
                <a:gd name="connsiteY5" fmla="*/ 0 h 79727"/>
                <a:gd name="connsiteX6" fmla="*/ 25423 w 84358"/>
                <a:gd name="connsiteY6" fmla="*/ 79727 h 79727"/>
                <a:gd name="connsiteX7" fmla="*/ 58466 w 84358"/>
                <a:gd name="connsiteY7" fmla="*/ 79727 h 79727"/>
                <a:gd name="connsiteX8" fmla="*/ 84359 w 84358"/>
                <a:gd name="connsiteY8" fmla="*/ 0 h 7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58" h="79727">
                  <a:moveTo>
                    <a:pt x="84359" y="0"/>
                  </a:moveTo>
                  <a:lnTo>
                    <a:pt x="57069" y="0"/>
                  </a:lnTo>
                  <a:lnTo>
                    <a:pt x="43427" y="54659"/>
                  </a:lnTo>
                  <a:lnTo>
                    <a:pt x="43118" y="54659"/>
                  </a:lnTo>
                  <a:lnTo>
                    <a:pt x="29156" y="0"/>
                  </a:lnTo>
                  <a:lnTo>
                    <a:pt x="0" y="0"/>
                  </a:lnTo>
                  <a:lnTo>
                    <a:pt x="25423" y="79727"/>
                  </a:lnTo>
                  <a:lnTo>
                    <a:pt x="58466" y="79727"/>
                  </a:lnTo>
                  <a:lnTo>
                    <a:pt x="84359" y="0"/>
                  </a:ln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85">
              <a:extLst>
                <a:ext uri="{FF2B5EF4-FFF2-40B4-BE49-F238E27FC236}">
                  <a16:creationId xmlns:a16="http://schemas.microsoft.com/office/drawing/2014/main" id="{30100F34-11CB-4A1D-B8B5-8A339CF946B7}"/>
                </a:ext>
              </a:extLst>
            </p:cNvPr>
            <p:cNvSpPr/>
            <p:nvPr/>
          </p:nvSpPr>
          <p:spPr bwMode="gray">
            <a:xfrm>
              <a:off x="1190981" y="182425"/>
              <a:ext cx="60177" cy="83385"/>
            </a:xfrm>
            <a:custGeom>
              <a:avLst/>
              <a:gdLst>
                <a:gd name="connsiteX0" fmla="*/ 60178 w 60177"/>
                <a:gd name="connsiteY0" fmla="*/ 57224 h 83385"/>
                <a:gd name="connsiteX1" fmla="*/ 44046 w 60177"/>
                <a:gd name="connsiteY1" fmla="*/ 34909 h 83385"/>
                <a:gd name="connsiteX2" fmla="*/ 34714 w 60177"/>
                <a:gd name="connsiteY2" fmla="*/ 31526 h 83385"/>
                <a:gd name="connsiteX3" fmla="*/ 25423 w 60177"/>
                <a:gd name="connsiteY3" fmla="*/ 24490 h 83385"/>
                <a:gd name="connsiteX4" fmla="*/ 35338 w 60177"/>
                <a:gd name="connsiteY4" fmla="*/ 18657 h 83385"/>
                <a:gd name="connsiteX5" fmla="*/ 55203 w 60177"/>
                <a:gd name="connsiteY5" fmla="*/ 23557 h 83385"/>
                <a:gd name="connsiteX6" fmla="*/ 56136 w 60177"/>
                <a:gd name="connsiteY6" fmla="*/ 3692 h 83385"/>
                <a:gd name="connsiteX7" fmla="*/ 33667 w 60177"/>
                <a:gd name="connsiteY7" fmla="*/ 0 h 83385"/>
                <a:gd name="connsiteX8" fmla="*/ 0 w 60177"/>
                <a:gd name="connsiteY8" fmla="*/ 26162 h 83385"/>
                <a:gd name="connsiteX9" fmla="*/ 16602 w 60177"/>
                <a:gd name="connsiteY9" fmla="*/ 48671 h 83385"/>
                <a:gd name="connsiteX10" fmla="*/ 25114 w 60177"/>
                <a:gd name="connsiteY10" fmla="*/ 51705 h 83385"/>
                <a:gd name="connsiteX11" fmla="*/ 34130 w 60177"/>
                <a:gd name="connsiteY11" fmla="*/ 58472 h 83385"/>
                <a:gd name="connsiteX12" fmla="*/ 22624 w 60177"/>
                <a:gd name="connsiteY12" fmla="*/ 64111 h 83385"/>
                <a:gd name="connsiteX13" fmla="*/ 1557 w 60177"/>
                <a:gd name="connsiteY13" fmla="*/ 58472 h 83385"/>
                <a:gd name="connsiteX14" fmla="*/ 933 w 60177"/>
                <a:gd name="connsiteY14" fmla="*/ 79733 h 83385"/>
                <a:gd name="connsiteX15" fmla="*/ 25578 w 60177"/>
                <a:gd name="connsiteY15" fmla="*/ 83385 h 83385"/>
                <a:gd name="connsiteX16" fmla="*/ 60178 w 60177"/>
                <a:gd name="connsiteY16" fmla="*/ 57224 h 8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77" h="83385">
                  <a:moveTo>
                    <a:pt x="60178" y="57224"/>
                  </a:moveTo>
                  <a:cubicBezTo>
                    <a:pt x="60178" y="43307"/>
                    <a:pt x="54115" y="38567"/>
                    <a:pt x="44046" y="34909"/>
                  </a:cubicBezTo>
                  <a:lnTo>
                    <a:pt x="34714" y="31526"/>
                  </a:lnTo>
                  <a:cubicBezTo>
                    <a:pt x="28068" y="29076"/>
                    <a:pt x="25423" y="27249"/>
                    <a:pt x="25423" y="24490"/>
                  </a:cubicBezTo>
                  <a:cubicBezTo>
                    <a:pt x="25423" y="20214"/>
                    <a:pt x="29934" y="18657"/>
                    <a:pt x="35338" y="18657"/>
                  </a:cubicBezTo>
                  <a:cubicBezTo>
                    <a:pt x="42489" y="18657"/>
                    <a:pt x="50074" y="21261"/>
                    <a:pt x="55203" y="23557"/>
                  </a:cubicBezTo>
                  <a:lnTo>
                    <a:pt x="56136" y="3692"/>
                  </a:lnTo>
                  <a:cubicBezTo>
                    <a:pt x="50228" y="1712"/>
                    <a:pt x="42025" y="0"/>
                    <a:pt x="33667" y="0"/>
                  </a:cubicBezTo>
                  <a:cubicBezTo>
                    <a:pt x="9137" y="0"/>
                    <a:pt x="0" y="12090"/>
                    <a:pt x="0" y="26162"/>
                  </a:cubicBezTo>
                  <a:cubicBezTo>
                    <a:pt x="0" y="36271"/>
                    <a:pt x="3732" y="44080"/>
                    <a:pt x="16602" y="48671"/>
                  </a:cubicBezTo>
                  <a:lnTo>
                    <a:pt x="25114" y="51705"/>
                  </a:lnTo>
                  <a:cubicBezTo>
                    <a:pt x="31955" y="54195"/>
                    <a:pt x="34130" y="55707"/>
                    <a:pt x="34130" y="58472"/>
                  </a:cubicBezTo>
                  <a:cubicBezTo>
                    <a:pt x="34130" y="62124"/>
                    <a:pt x="30243" y="64111"/>
                    <a:pt x="22624" y="64111"/>
                  </a:cubicBezTo>
                  <a:cubicBezTo>
                    <a:pt x="12869" y="64111"/>
                    <a:pt x="5868" y="60613"/>
                    <a:pt x="1557" y="58472"/>
                  </a:cubicBezTo>
                  <a:lnTo>
                    <a:pt x="933" y="79733"/>
                  </a:lnTo>
                  <a:cubicBezTo>
                    <a:pt x="5404" y="81405"/>
                    <a:pt x="16756" y="83385"/>
                    <a:pt x="25578" y="83385"/>
                  </a:cubicBezTo>
                  <a:cubicBezTo>
                    <a:pt x="49450" y="83385"/>
                    <a:pt x="60178" y="73745"/>
                    <a:pt x="60178" y="57224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86">
              <a:extLst>
                <a:ext uri="{FF2B5EF4-FFF2-40B4-BE49-F238E27FC236}">
                  <a16:creationId xmlns:a16="http://schemas.microsoft.com/office/drawing/2014/main" id="{D3AE5536-C330-4BD7-9200-3C500BFF7E82}"/>
                </a:ext>
              </a:extLst>
            </p:cNvPr>
            <p:cNvSpPr/>
            <p:nvPr/>
          </p:nvSpPr>
          <p:spPr bwMode="gray">
            <a:xfrm>
              <a:off x="1256128" y="182425"/>
              <a:ext cx="60183" cy="83385"/>
            </a:xfrm>
            <a:custGeom>
              <a:avLst/>
              <a:gdLst>
                <a:gd name="connsiteX0" fmla="*/ 60184 w 60183"/>
                <a:gd name="connsiteY0" fmla="*/ 57224 h 83385"/>
                <a:gd name="connsiteX1" fmla="*/ 44051 w 60183"/>
                <a:gd name="connsiteY1" fmla="*/ 34909 h 83385"/>
                <a:gd name="connsiteX2" fmla="*/ 34760 w 60183"/>
                <a:gd name="connsiteY2" fmla="*/ 31526 h 83385"/>
                <a:gd name="connsiteX3" fmla="*/ 25429 w 60183"/>
                <a:gd name="connsiteY3" fmla="*/ 24490 h 83385"/>
                <a:gd name="connsiteX4" fmla="*/ 35378 w 60183"/>
                <a:gd name="connsiteY4" fmla="*/ 18657 h 83385"/>
                <a:gd name="connsiteX5" fmla="*/ 55203 w 60183"/>
                <a:gd name="connsiteY5" fmla="*/ 23557 h 83385"/>
                <a:gd name="connsiteX6" fmla="*/ 56136 w 60183"/>
                <a:gd name="connsiteY6" fmla="*/ 3692 h 83385"/>
                <a:gd name="connsiteX7" fmla="*/ 33667 w 60183"/>
                <a:gd name="connsiteY7" fmla="*/ 0 h 83385"/>
                <a:gd name="connsiteX8" fmla="*/ 0 w 60183"/>
                <a:gd name="connsiteY8" fmla="*/ 26162 h 83385"/>
                <a:gd name="connsiteX9" fmla="*/ 16602 w 60183"/>
                <a:gd name="connsiteY9" fmla="*/ 48671 h 83385"/>
                <a:gd name="connsiteX10" fmla="*/ 25114 w 60183"/>
                <a:gd name="connsiteY10" fmla="*/ 51705 h 83385"/>
                <a:gd name="connsiteX11" fmla="*/ 34131 w 60183"/>
                <a:gd name="connsiteY11" fmla="*/ 58472 h 83385"/>
                <a:gd name="connsiteX12" fmla="*/ 22624 w 60183"/>
                <a:gd name="connsiteY12" fmla="*/ 64111 h 83385"/>
                <a:gd name="connsiteX13" fmla="*/ 1557 w 60183"/>
                <a:gd name="connsiteY13" fmla="*/ 58472 h 83385"/>
                <a:gd name="connsiteX14" fmla="*/ 933 w 60183"/>
                <a:gd name="connsiteY14" fmla="*/ 79733 h 83385"/>
                <a:gd name="connsiteX15" fmla="*/ 25578 w 60183"/>
                <a:gd name="connsiteY15" fmla="*/ 83385 h 83385"/>
                <a:gd name="connsiteX16" fmla="*/ 60184 w 60183"/>
                <a:gd name="connsiteY16" fmla="*/ 57224 h 8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83" h="83385">
                  <a:moveTo>
                    <a:pt x="60184" y="57224"/>
                  </a:moveTo>
                  <a:cubicBezTo>
                    <a:pt x="60184" y="43307"/>
                    <a:pt x="54121" y="38567"/>
                    <a:pt x="44051" y="34909"/>
                  </a:cubicBezTo>
                  <a:lnTo>
                    <a:pt x="34760" y="31526"/>
                  </a:lnTo>
                  <a:cubicBezTo>
                    <a:pt x="28074" y="29076"/>
                    <a:pt x="25429" y="27249"/>
                    <a:pt x="25429" y="24490"/>
                  </a:cubicBezTo>
                  <a:cubicBezTo>
                    <a:pt x="25429" y="20214"/>
                    <a:pt x="29940" y="18657"/>
                    <a:pt x="35378" y="18657"/>
                  </a:cubicBezTo>
                  <a:cubicBezTo>
                    <a:pt x="42494" y="18657"/>
                    <a:pt x="50114" y="21261"/>
                    <a:pt x="55203" y="23557"/>
                  </a:cubicBezTo>
                  <a:lnTo>
                    <a:pt x="56136" y="3692"/>
                  </a:lnTo>
                  <a:cubicBezTo>
                    <a:pt x="50268" y="1712"/>
                    <a:pt x="42025" y="0"/>
                    <a:pt x="33667" y="0"/>
                  </a:cubicBezTo>
                  <a:cubicBezTo>
                    <a:pt x="9137" y="0"/>
                    <a:pt x="0" y="12090"/>
                    <a:pt x="0" y="26162"/>
                  </a:cubicBezTo>
                  <a:cubicBezTo>
                    <a:pt x="0" y="36271"/>
                    <a:pt x="3732" y="44080"/>
                    <a:pt x="16602" y="48671"/>
                  </a:cubicBezTo>
                  <a:lnTo>
                    <a:pt x="25114" y="51705"/>
                  </a:lnTo>
                  <a:cubicBezTo>
                    <a:pt x="31955" y="54195"/>
                    <a:pt x="34131" y="55707"/>
                    <a:pt x="34131" y="58472"/>
                  </a:cubicBezTo>
                  <a:cubicBezTo>
                    <a:pt x="34131" y="62124"/>
                    <a:pt x="30243" y="64111"/>
                    <a:pt x="22624" y="64111"/>
                  </a:cubicBezTo>
                  <a:cubicBezTo>
                    <a:pt x="12869" y="64111"/>
                    <a:pt x="5908" y="60613"/>
                    <a:pt x="1557" y="58472"/>
                  </a:cubicBezTo>
                  <a:lnTo>
                    <a:pt x="933" y="79733"/>
                  </a:lnTo>
                  <a:cubicBezTo>
                    <a:pt x="5444" y="81405"/>
                    <a:pt x="16756" y="83385"/>
                    <a:pt x="25578" y="83385"/>
                  </a:cubicBezTo>
                  <a:cubicBezTo>
                    <a:pt x="49490" y="83385"/>
                    <a:pt x="60184" y="73745"/>
                    <a:pt x="60184" y="57224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87">
              <a:extLst>
                <a:ext uri="{FF2B5EF4-FFF2-40B4-BE49-F238E27FC236}">
                  <a16:creationId xmlns:a16="http://schemas.microsoft.com/office/drawing/2014/main" id="{E5631ABF-2DB9-4D17-9C88-E69AD4B8D58F}"/>
                </a:ext>
              </a:extLst>
            </p:cNvPr>
            <p:cNvSpPr/>
            <p:nvPr/>
          </p:nvSpPr>
          <p:spPr bwMode="gray">
            <a:xfrm>
              <a:off x="1322683" y="149228"/>
              <a:ext cx="27913" cy="114756"/>
            </a:xfrm>
            <a:custGeom>
              <a:avLst/>
              <a:gdLst>
                <a:gd name="connsiteX0" fmla="*/ 0 w 27913"/>
                <a:gd name="connsiteY0" fmla="*/ 114757 h 114756"/>
                <a:gd name="connsiteX1" fmla="*/ 27913 w 27913"/>
                <a:gd name="connsiteY1" fmla="*/ 114757 h 114756"/>
                <a:gd name="connsiteX2" fmla="*/ 27913 w 27913"/>
                <a:gd name="connsiteY2" fmla="*/ 0 h 114756"/>
                <a:gd name="connsiteX3" fmla="*/ 0 w 27913"/>
                <a:gd name="connsiteY3" fmla="*/ 0 h 114756"/>
                <a:gd name="connsiteX4" fmla="*/ 0 w 27913"/>
                <a:gd name="connsiteY4" fmla="*/ 114757 h 11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3" h="114756">
                  <a:moveTo>
                    <a:pt x="0" y="114757"/>
                  </a:moveTo>
                  <a:lnTo>
                    <a:pt x="27913" y="114757"/>
                  </a:lnTo>
                  <a:lnTo>
                    <a:pt x="27913" y="0"/>
                  </a:lnTo>
                  <a:lnTo>
                    <a:pt x="0" y="0"/>
                  </a:lnTo>
                  <a:lnTo>
                    <a:pt x="0" y="114757"/>
                  </a:lnTo>
                  <a:close/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88">
              <a:extLst>
                <a:ext uri="{FF2B5EF4-FFF2-40B4-BE49-F238E27FC236}">
                  <a16:creationId xmlns:a16="http://schemas.microsoft.com/office/drawing/2014/main" id="{B21AB32E-76B1-4968-A7DC-61D50449A324}"/>
                </a:ext>
              </a:extLst>
            </p:cNvPr>
            <p:cNvSpPr/>
            <p:nvPr/>
          </p:nvSpPr>
          <p:spPr bwMode="gray">
            <a:xfrm>
              <a:off x="1451986" y="149228"/>
              <a:ext cx="73504" cy="114756"/>
            </a:xfrm>
            <a:custGeom>
              <a:avLst/>
              <a:gdLst>
                <a:gd name="connsiteX0" fmla="*/ 73505 w 73504"/>
                <a:gd name="connsiteY0" fmla="*/ 114757 h 114756"/>
                <a:gd name="connsiteX1" fmla="*/ 73505 w 73504"/>
                <a:gd name="connsiteY1" fmla="*/ 58895 h 114756"/>
                <a:gd name="connsiteX2" fmla="*/ 49015 w 73504"/>
                <a:gd name="connsiteY2" fmla="*/ 33197 h 114756"/>
                <a:gd name="connsiteX3" fmla="*/ 27753 w 73504"/>
                <a:gd name="connsiteY3" fmla="*/ 45133 h 114756"/>
                <a:gd name="connsiteX4" fmla="*/ 27289 w 73504"/>
                <a:gd name="connsiteY4" fmla="*/ 45133 h 114756"/>
                <a:gd name="connsiteX5" fmla="*/ 27914 w 73504"/>
                <a:gd name="connsiteY5" fmla="*/ 35338 h 114756"/>
                <a:gd name="connsiteX6" fmla="*/ 27914 w 73504"/>
                <a:gd name="connsiteY6" fmla="*/ 0 h 114756"/>
                <a:gd name="connsiteX7" fmla="*/ 0 w 73504"/>
                <a:gd name="connsiteY7" fmla="*/ 0 h 114756"/>
                <a:gd name="connsiteX8" fmla="*/ 0 w 73504"/>
                <a:gd name="connsiteY8" fmla="*/ 114757 h 114756"/>
                <a:gd name="connsiteX9" fmla="*/ 27914 w 73504"/>
                <a:gd name="connsiteY9" fmla="*/ 114757 h 114756"/>
                <a:gd name="connsiteX10" fmla="*/ 27914 w 73504"/>
                <a:gd name="connsiteY10" fmla="*/ 70986 h 114756"/>
                <a:gd name="connsiteX11" fmla="*/ 38023 w 73504"/>
                <a:gd name="connsiteY11" fmla="*/ 55552 h 114756"/>
                <a:gd name="connsiteX12" fmla="*/ 45603 w 73504"/>
                <a:gd name="connsiteY12" fmla="*/ 66864 h 114756"/>
                <a:gd name="connsiteX13" fmla="*/ 45603 w 73504"/>
                <a:gd name="connsiteY13" fmla="*/ 114757 h 114756"/>
                <a:gd name="connsiteX14" fmla="*/ 73505 w 73504"/>
                <a:gd name="connsiteY14" fmla="*/ 114757 h 11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4" h="114756">
                  <a:moveTo>
                    <a:pt x="73505" y="114757"/>
                  </a:moveTo>
                  <a:lnTo>
                    <a:pt x="73505" y="58895"/>
                  </a:lnTo>
                  <a:cubicBezTo>
                    <a:pt x="73505" y="41326"/>
                    <a:pt x="62817" y="33197"/>
                    <a:pt x="49015" y="33197"/>
                  </a:cubicBezTo>
                  <a:cubicBezTo>
                    <a:pt x="39569" y="33197"/>
                    <a:pt x="32413" y="37044"/>
                    <a:pt x="27753" y="45133"/>
                  </a:cubicBezTo>
                  <a:lnTo>
                    <a:pt x="27289" y="45133"/>
                  </a:lnTo>
                  <a:cubicBezTo>
                    <a:pt x="27599" y="42219"/>
                    <a:pt x="27914" y="38561"/>
                    <a:pt x="27914" y="35338"/>
                  </a:cubicBezTo>
                  <a:lnTo>
                    <a:pt x="27914" y="0"/>
                  </a:lnTo>
                  <a:lnTo>
                    <a:pt x="0" y="0"/>
                  </a:lnTo>
                  <a:lnTo>
                    <a:pt x="0" y="114757"/>
                  </a:lnTo>
                  <a:lnTo>
                    <a:pt x="27914" y="114757"/>
                  </a:lnTo>
                  <a:lnTo>
                    <a:pt x="27914" y="70986"/>
                  </a:lnTo>
                  <a:cubicBezTo>
                    <a:pt x="27914" y="62742"/>
                    <a:pt x="31022" y="55552"/>
                    <a:pt x="38023" y="55552"/>
                  </a:cubicBezTo>
                  <a:cubicBezTo>
                    <a:pt x="43273" y="55552"/>
                    <a:pt x="45603" y="59204"/>
                    <a:pt x="45603" y="66864"/>
                  </a:cubicBezTo>
                  <a:lnTo>
                    <a:pt x="45603" y="114757"/>
                  </a:lnTo>
                  <a:lnTo>
                    <a:pt x="73505" y="114757"/>
                  </a:ln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89">
              <a:extLst>
                <a:ext uri="{FF2B5EF4-FFF2-40B4-BE49-F238E27FC236}">
                  <a16:creationId xmlns:a16="http://schemas.microsoft.com/office/drawing/2014/main" id="{D76E8E2A-F523-40B1-8D0F-A93FAB9ABFF8}"/>
                </a:ext>
              </a:extLst>
            </p:cNvPr>
            <p:cNvSpPr/>
            <p:nvPr/>
          </p:nvSpPr>
          <p:spPr bwMode="gray">
            <a:xfrm>
              <a:off x="1098579" y="180216"/>
              <a:ext cx="88240" cy="88045"/>
            </a:xfrm>
            <a:custGeom>
              <a:avLst/>
              <a:gdLst>
                <a:gd name="connsiteX0" fmla="*/ 0 w 88240"/>
                <a:gd name="connsiteY0" fmla="*/ 43925 h 88045"/>
                <a:gd name="connsiteX1" fmla="*/ 27793 w 88240"/>
                <a:gd name="connsiteY1" fmla="*/ 2914 h 88045"/>
                <a:gd name="connsiteX2" fmla="*/ 42563 w 88240"/>
                <a:gd name="connsiteY2" fmla="*/ 30358 h 88045"/>
                <a:gd name="connsiteX3" fmla="*/ 25383 w 88240"/>
                <a:gd name="connsiteY3" fmla="*/ 62313 h 88045"/>
                <a:gd name="connsiteX4" fmla="*/ 47578 w 88240"/>
                <a:gd name="connsiteY4" fmla="*/ 62313 h 88045"/>
                <a:gd name="connsiteX5" fmla="*/ 64757 w 88240"/>
                <a:gd name="connsiteY5" fmla="*/ 30358 h 88045"/>
                <a:gd name="connsiteX6" fmla="*/ 48431 w 88240"/>
                <a:gd name="connsiteY6" fmla="*/ 0 h 88045"/>
                <a:gd name="connsiteX7" fmla="*/ 88240 w 88240"/>
                <a:gd name="connsiteY7" fmla="*/ 43925 h 88045"/>
                <a:gd name="connsiteX8" fmla="*/ 44120 w 88240"/>
                <a:gd name="connsiteY8" fmla="*/ 88045 h 88045"/>
                <a:gd name="connsiteX9" fmla="*/ 0 w 88240"/>
                <a:gd name="connsiteY9" fmla="*/ 43925 h 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40" h="88045">
                  <a:moveTo>
                    <a:pt x="0" y="43925"/>
                  </a:moveTo>
                  <a:cubicBezTo>
                    <a:pt x="0" y="25303"/>
                    <a:pt x="11507" y="9406"/>
                    <a:pt x="27793" y="2914"/>
                  </a:cubicBezTo>
                  <a:lnTo>
                    <a:pt x="42563" y="30358"/>
                  </a:lnTo>
                  <a:lnTo>
                    <a:pt x="25383" y="62313"/>
                  </a:lnTo>
                  <a:lnTo>
                    <a:pt x="47578" y="62313"/>
                  </a:lnTo>
                  <a:lnTo>
                    <a:pt x="64757" y="30358"/>
                  </a:lnTo>
                  <a:lnTo>
                    <a:pt x="48431" y="0"/>
                  </a:lnTo>
                  <a:cubicBezTo>
                    <a:pt x="70786" y="2175"/>
                    <a:pt x="88240" y="20992"/>
                    <a:pt x="88240" y="43925"/>
                  </a:cubicBezTo>
                  <a:cubicBezTo>
                    <a:pt x="88240" y="68301"/>
                    <a:pt x="68490" y="88045"/>
                    <a:pt x="44120" y="88045"/>
                  </a:cubicBezTo>
                  <a:cubicBezTo>
                    <a:pt x="19750" y="88045"/>
                    <a:pt x="0" y="68295"/>
                    <a:pt x="0" y="43925"/>
                  </a:cubicBezTo>
                </a:path>
              </a:pathLst>
            </a:custGeom>
            <a:solidFill>
              <a:srgbClr val="33AE33"/>
            </a:solidFill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90">
              <a:extLst>
                <a:ext uri="{FF2B5EF4-FFF2-40B4-BE49-F238E27FC236}">
                  <a16:creationId xmlns:a16="http://schemas.microsoft.com/office/drawing/2014/main" id="{EF366443-F093-4780-A62C-2A22B1DF8C44}"/>
                </a:ext>
              </a:extLst>
            </p:cNvPr>
            <p:cNvSpPr/>
            <p:nvPr/>
          </p:nvSpPr>
          <p:spPr bwMode="gray">
            <a:xfrm>
              <a:off x="1357128" y="179592"/>
              <a:ext cx="88240" cy="88045"/>
            </a:xfrm>
            <a:custGeom>
              <a:avLst/>
              <a:gdLst>
                <a:gd name="connsiteX0" fmla="*/ 0 w 88240"/>
                <a:gd name="connsiteY0" fmla="*/ 44120 h 88045"/>
                <a:gd name="connsiteX1" fmla="*/ 44120 w 88240"/>
                <a:gd name="connsiteY1" fmla="*/ 0 h 88045"/>
                <a:gd name="connsiteX2" fmla="*/ 88240 w 88240"/>
                <a:gd name="connsiteY2" fmla="*/ 44120 h 88045"/>
                <a:gd name="connsiteX3" fmla="*/ 48431 w 88240"/>
                <a:gd name="connsiteY3" fmla="*/ 88045 h 88045"/>
                <a:gd name="connsiteX4" fmla="*/ 64757 w 88240"/>
                <a:gd name="connsiteY4" fmla="*/ 57687 h 88045"/>
                <a:gd name="connsiteX5" fmla="*/ 47578 w 88240"/>
                <a:gd name="connsiteY5" fmla="*/ 25692 h 88045"/>
                <a:gd name="connsiteX6" fmla="*/ 25343 w 88240"/>
                <a:gd name="connsiteY6" fmla="*/ 25692 h 88045"/>
                <a:gd name="connsiteX7" fmla="*/ 42563 w 88240"/>
                <a:gd name="connsiteY7" fmla="*/ 57687 h 88045"/>
                <a:gd name="connsiteX8" fmla="*/ 27793 w 88240"/>
                <a:gd name="connsiteY8" fmla="*/ 85131 h 88045"/>
                <a:gd name="connsiteX9" fmla="*/ 0 w 88240"/>
                <a:gd name="connsiteY9" fmla="*/ 44120 h 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40" h="88045">
                  <a:moveTo>
                    <a:pt x="0" y="44120"/>
                  </a:moveTo>
                  <a:cubicBezTo>
                    <a:pt x="0" y="19744"/>
                    <a:pt x="19750" y="0"/>
                    <a:pt x="44120" y="0"/>
                  </a:cubicBezTo>
                  <a:cubicBezTo>
                    <a:pt x="68490" y="0"/>
                    <a:pt x="88240" y="19750"/>
                    <a:pt x="88240" y="44120"/>
                  </a:cubicBezTo>
                  <a:cubicBezTo>
                    <a:pt x="88240" y="67053"/>
                    <a:pt x="70786" y="85870"/>
                    <a:pt x="48431" y="88045"/>
                  </a:cubicBezTo>
                  <a:lnTo>
                    <a:pt x="64757" y="57687"/>
                  </a:lnTo>
                  <a:lnTo>
                    <a:pt x="47578" y="25692"/>
                  </a:lnTo>
                  <a:lnTo>
                    <a:pt x="25343" y="25692"/>
                  </a:lnTo>
                  <a:lnTo>
                    <a:pt x="42563" y="57687"/>
                  </a:lnTo>
                  <a:lnTo>
                    <a:pt x="27793" y="85131"/>
                  </a:lnTo>
                  <a:cubicBezTo>
                    <a:pt x="11507" y="78640"/>
                    <a:pt x="0" y="62742"/>
                    <a:pt x="0" y="44120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20AC19-7A96-4795-BBE4-A3E22EF479C6}"/>
              </a:ext>
            </a:extLst>
          </p:cNvPr>
          <p:cNvSpPr>
            <a:spLocks noGrp="1"/>
          </p:cNvSpPr>
          <p:nvPr userDrawn="1">
            <p:ph type="ctrTitle"/>
          </p:nvPr>
        </p:nvSpPr>
        <p:spPr bwMode="gray">
          <a:xfrm>
            <a:off x="1908743" y="3880399"/>
            <a:ext cx="7586360" cy="1305421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7C40B541-A088-4FA8-81E2-D156B9FDF3E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 bwMode="gray">
          <a:xfrm>
            <a:off x="1908743" y="2423638"/>
            <a:ext cx="2578884" cy="1439862"/>
          </a:xfrm>
        </p:spPr>
        <p:txBody>
          <a:bodyPr lIns="0" tIns="0" bIns="0" anchor="b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15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13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35A082-5033-47EF-A7AE-9869509C5D88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23911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3867C-46A1-4B4A-913A-889403A0FB44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ACF09-4798-4798-8D27-8D50D2EE255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/>
        <p:txBody>
          <a:bodyPr/>
          <a:lstStyle/>
          <a:p>
            <a:fld id="{E114B84D-00A8-4B59-A303-C22F6607BD4C}" type="datetime1">
              <a:rPr lang="en-GB" smtClean="0"/>
              <a:t>12/05/2021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4546C-7E8F-4836-AF72-9254B97E6CC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/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198B8-0FC1-43B6-85DD-B3E6389C08E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gray"/>
        <p:txBody>
          <a:bodyPr/>
          <a:lstStyle/>
          <a:p>
            <a:fld id="{98E18073-6A54-4BB3-A99B-B3AB816FA4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F401B8D-4914-4E60-A979-0616999C01E6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 bwMode="gray">
          <a:xfrm>
            <a:off x="407986" y="1091875"/>
            <a:ext cx="11376000" cy="18000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5" name="Text Placeholder 194">
            <a:extLst>
              <a:ext uri="{FF2B5EF4-FFF2-40B4-BE49-F238E27FC236}">
                <a16:creationId xmlns:a16="http://schemas.microsoft.com/office/drawing/2014/main" id="{664AFC5D-A9DF-4D14-B76C-742DE2BDCD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07988" y="1593850"/>
            <a:ext cx="11377612" cy="4595813"/>
          </a:xfrm>
        </p:spPr>
        <p:txBody>
          <a:bodyPr numCol="2"/>
          <a:lstStyle>
            <a:lvl1pPr marL="36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1800"/>
            </a:lvl1pPr>
            <a:lvl2pPr marL="360000" inden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800"/>
            </a:lvl2pPr>
            <a:lvl3pPr marL="360000" inden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800"/>
            </a:lvl3pPr>
            <a:lvl4pPr marL="360000" inden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800"/>
            </a:lvl4pPr>
            <a:lvl5pPr marL="360000" inden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800"/>
            </a:lvl5pPr>
            <a:lvl6pPr marL="360000" inden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800"/>
            </a:lvl6pPr>
            <a:lvl7pPr marL="360000" inden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800"/>
            </a:lvl7pPr>
            <a:lvl8pPr marL="360000" inden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800"/>
            </a:lvl8pPr>
            <a:lvl9pPr marL="360000" inden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73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3867C-46A1-4B4A-913A-889403A0FB44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ACF09-4798-4798-8D27-8D50D2EE255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/>
        <p:txBody>
          <a:bodyPr/>
          <a:lstStyle/>
          <a:p>
            <a:fld id="{A945AC3C-DACC-4432-9AD9-70E02866F722}" type="datetime1">
              <a:rPr lang="en-GB" smtClean="0"/>
              <a:t>12/05/2021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4546C-7E8F-4836-AF72-9254B97E6CC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/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198B8-0FC1-43B6-85DD-B3E6389C08E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gray"/>
        <p:txBody>
          <a:bodyPr/>
          <a:lstStyle/>
          <a:p>
            <a:fld id="{98E18073-6A54-4BB3-A99B-B3AB816FA4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F401B8D-4914-4E60-A979-0616999C01E6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 bwMode="gray">
          <a:xfrm>
            <a:off x="407986" y="1091875"/>
            <a:ext cx="11376000" cy="18000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5" name="Text Placeholder 194">
            <a:extLst>
              <a:ext uri="{FF2B5EF4-FFF2-40B4-BE49-F238E27FC236}">
                <a16:creationId xmlns:a16="http://schemas.microsoft.com/office/drawing/2014/main" id="{664AFC5D-A9DF-4D14-B76C-742DE2BDCD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803272" y="2639729"/>
            <a:ext cx="1638646" cy="110273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6" name="Text Placeholder 194">
            <a:extLst>
              <a:ext uri="{FF2B5EF4-FFF2-40B4-BE49-F238E27FC236}">
                <a16:creationId xmlns:a16="http://schemas.microsoft.com/office/drawing/2014/main" id="{C01143BC-3ECE-4719-915C-D8F6D814C7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3138789" y="2639729"/>
            <a:ext cx="1638646" cy="110273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7" name="Text Placeholder 194">
            <a:extLst>
              <a:ext uri="{FF2B5EF4-FFF2-40B4-BE49-F238E27FC236}">
                <a16:creationId xmlns:a16="http://schemas.microsoft.com/office/drawing/2014/main" id="{8E8C83A7-9222-4A21-93EF-19D683FD53B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5474306" y="2639729"/>
            <a:ext cx="1638646" cy="110273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8" name="Text Placeholder 194">
            <a:extLst>
              <a:ext uri="{FF2B5EF4-FFF2-40B4-BE49-F238E27FC236}">
                <a16:creationId xmlns:a16="http://schemas.microsoft.com/office/drawing/2014/main" id="{2AAFACA8-218D-4260-ADAD-DF517CAAE7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7809823" y="2639729"/>
            <a:ext cx="1638646" cy="110273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9" name="Text Placeholder 194">
            <a:extLst>
              <a:ext uri="{FF2B5EF4-FFF2-40B4-BE49-F238E27FC236}">
                <a16:creationId xmlns:a16="http://schemas.microsoft.com/office/drawing/2014/main" id="{A545EE0F-278C-4A38-847E-B5A22E1D13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10145340" y="2639729"/>
            <a:ext cx="1638646" cy="110273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0" name="Text Placeholder 194">
            <a:extLst>
              <a:ext uri="{FF2B5EF4-FFF2-40B4-BE49-F238E27FC236}">
                <a16:creationId xmlns:a16="http://schemas.microsoft.com/office/drawing/2014/main" id="{AEF37939-1013-4F58-AEDF-10F39C11236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803272" y="4953415"/>
            <a:ext cx="1638646" cy="110273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1" name="Text Placeholder 194">
            <a:extLst>
              <a:ext uri="{FF2B5EF4-FFF2-40B4-BE49-F238E27FC236}">
                <a16:creationId xmlns:a16="http://schemas.microsoft.com/office/drawing/2014/main" id="{D5AE201F-AB2A-4CA4-B54F-4B215620E82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gray">
          <a:xfrm>
            <a:off x="3138789" y="4953415"/>
            <a:ext cx="1638646" cy="110273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2" name="Text Placeholder 194">
            <a:extLst>
              <a:ext uri="{FF2B5EF4-FFF2-40B4-BE49-F238E27FC236}">
                <a16:creationId xmlns:a16="http://schemas.microsoft.com/office/drawing/2014/main" id="{CC831B02-3D79-4A01-97EA-283DDF19DB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>
          <a:xfrm>
            <a:off x="5474306" y="4953415"/>
            <a:ext cx="1638646" cy="110273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194">
            <a:extLst>
              <a:ext uri="{FF2B5EF4-FFF2-40B4-BE49-F238E27FC236}">
                <a16:creationId xmlns:a16="http://schemas.microsoft.com/office/drawing/2014/main" id="{11F9E9A7-4AFD-445B-A45C-F1D187D1F7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7809823" y="4953415"/>
            <a:ext cx="1638646" cy="110273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194">
            <a:extLst>
              <a:ext uri="{FF2B5EF4-FFF2-40B4-BE49-F238E27FC236}">
                <a16:creationId xmlns:a16="http://schemas.microsoft.com/office/drawing/2014/main" id="{F17B522C-300A-40C0-8897-1A4186F1FA3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>
          <a:xfrm>
            <a:off x="10145340" y="4953415"/>
            <a:ext cx="1638646" cy="110273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Text Placeholder 194">
            <a:extLst>
              <a:ext uri="{FF2B5EF4-FFF2-40B4-BE49-F238E27FC236}">
                <a16:creationId xmlns:a16="http://schemas.microsoft.com/office/drawing/2014/main" id="{F09F842A-DEC9-41FC-BF2A-3DAEE910A28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388369" y="1603374"/>
            <a:ext cx="989166" cy="1036355"/>
          </a:xfrm>
        </p:spPr>
        <p:txBody>
          <a:bodyPr wrap="square" anchor="b" anchorCtr="0"/>
          <a:lstStyle>
            <a:lvl1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194">
            <a:extLst>
              <a:ext uri="{FF2B5EF4-FFF2-40B4-BE49-F238E27FC236}">
                <a16:creationId xmlns:a16="http://schemas.microsoft.com/office/drawing/2014/main" id="{460A25E8-B494-4180-A3DC-82721A8E81F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2723752" y="1603374"/>
            <a:ext cx="989166" cy="1036355"/>
          </a:xfrm>
        </p:spPr>
        <p:txBody>
          <a:bodyPr wrap="square" anchor="b" anchorCtr="0"/>
          <a:lstStyle>
            <a:lvl1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Text Placeholder 194">
            <a:extLst>
              <a:ext uri="{FF2B5EF4-FFF2-40B4-BE49-F238E27FC236}">
                <a16:creationId xmlns:a16="http://schemas.microsoft.com/office/drawing/2014/main" id="{319C55AA-D649-4C1F-84E1-8F22973DEC9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5059135" y="1603374"/>
            <a:ext cx="989166" cy="1036355"/>
          </a:xfrm>
        </p:spPr>
        <p:txBody>
          <a:bodyPr wrap="square" anchor="b" anchorCtr="0"/>
          <a:lstStyle>
            <a:lvl1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Text Placeholder 194">
            <a:extLst>
              <a:ext uri="{FF2B5EF4-FFF2-40B4-BE49-F238E27FC236}">
                <a16:creationId xmlns:a16="http://schemas.microsoft.com/office/drawing/2014/main" id="{19DAACB3-485A-46B2-8116-C2F938CDDB5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gray">
          <a:xfrm>
            <a:off x="7394517" y="1603374"/>
            <a:ext cx="989166" cy="1036355"/>
          </a:xfrm>
        </p:spPr>
        <p:txBody>
          <a:bodyPr wrap="square" anchor="b" anchorCtr="0"/>
          <a:lstStyle>
            <a:lvl1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94">
            <a:extLst>
              <a:ext uri="{FF2B5EF4-FFF2-40B4-BE49-F238E27FC236}">
                <a16:creationId xmlns:a16="http://schemas.microsoft.com/office/drawing/2014/main" id="{89B2614D-307F-4E7A-A46D-E0C23F7343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9729899" y="1603374"/>
            <a:ext cx="989166" cy="1036355"/>
          </a:xfrm>
        </p:spPr>
        <p:txBody>
          <a:bodyPr wrap="square" anchor="b" anchorCtr="0"/>
          <a:lstStyle>
            <a:lvl1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Text Placeholder 194">
            <a:extLst>
              <a:ext uri="{FF2B5EF4-FFF2-40B4-BE49-F238E27FC236}">
                <a16:creationId xmlns:a16="http://schemas.microsoft.com/office/drawing/2014/main" id="{D6ABADB0-94AD-4AF2-9D26-62D76D8D525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388369" y="3917060"/>
            <a:ext cx="989166" cy="1036355"/>
          </a:xfrm>
        </p:spPr>
        <p:txBody>
          <a:bodyPr wrap="square" anchor="b" anchorCtr="0"/>
          <a:lstStyle>
            <a:lvl1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Text Placeholder 194">
            <a:extLst>
              <a:ext uri="{FF2B5EF4-FFF2-40B4-BE49-F238E27FC236}">
                <a16:creationId xmlns:a16="http://schemas.microsoft.com/office/drawing/2014/main" id="{B915CA16-DAC6-4AC1-BD63-25C11DD9643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2723752" y="3917060"/>
            <a:ext cx="989166" cy="1036355"/>
          </a:xfrm>
        </p:spPr>
        <p:txBody>
          <a:bodyPr wrap="square" anchor="b" anchorCtr="0"/>
          <a:lstStyle>
            <a:lvl1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194">
            <a:extLst>
              <a:ext uri="{FF2B5EF4-FFF2-40B4-BE49-F238E27FC236}">
                <a16:creationId xmlns:a16="http://schemas.microsoft.com/office/drawing/2014/main" id="{AE6A0394-7F15-4DA2-B6BD-AF01BDCDC25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 bwMode="gray">
          <a:xfrm>
            <a:off x="5059135" y="3917060"/>
            <a:ext cx="989166" cy="1036355"/>
          </a:xfrm>
        </p:spPr>
        <p:txBody>
          <a:bodyPr wrap="square" anchor="b" anchorCtr="0"/>
          <a:lstStyle>
            <a:lvl1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194">
            <a:extLst>
              <a:ext uri="{FF2B5EF4-FFF2-40B4-BE49-F238E27FC236}">
                <a16:creationId xmlns:a16="http://schemas.microsoft.com/office/drawing/2014/main" id="{BF52D94A-1922-4B97-91BA-D459872669D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 bwMode="gray">
          <a:xfrm>
            <a:off x="7394518" y="3917060"/>
            <a:ext cx="989166" cy="1036355"/>
          </a:xfrm>
        </p:spPr>
        <p:txBody>
          <a:bodyPr wrap="square" anchor="b" anchorCtr="0"/>
          <a:lstStyle>
            <a:lvl1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Text Placeholder 194">
            <a:extLst>
              <a:ext uri="{FF2B5EF4-FFF2-40B4-BE49-F238E27FC236}">
                <a16:creationId xmlns:a16="http://schemas.microsoft.com/office/drawing/2014/main" id="{44490C8A-6E2C-4A14-9550-7C75812B2B8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 bwMode="gray">
          <a:xfrm>
            <a:off x="9729899" y="3917060"/>
            <a:ext cx="989166" cy="1036355"/>
          </a:xfrm>
        </p:spPr>
        <p:txBody>
          <a:bodyPr wrap="square" anchor="b" anchorCtr="0"/>
          <a:lstStyle>
            <a:lvl1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75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39536-CA9A-427C-854D-A96A98C2FA3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986" y="358606"/>
            <a:ext cx="11376000" cy="73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4A5F12-1C62-442A-9928-638AC60645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07988" y="1593851"/>
            <a:ext cx="11376000" cy="4595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CBA766-754E-49B7-B307-8C88AC59DCE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07986" y="1091875"/>
            <a:ext cx="11376000" cy="18000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591C4F2-53D9-494F-A087-CC6858F3E06F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00D945BE-4649-4BF1-87DF-7770EF350A4B}" type="datetime1">
              <a:rPr lang="en-GB" smtClean="0"/>
              <a:t>12/05/2021</a:t>
            </a:fld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084FE6C-62ED-417B-B409-32C4BCBFFD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3B49C22-7236-459B-A294-58AA185901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98E18073-6A54-4BB3-A99B-B3AB816FA4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101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39536-CA9A-427C-854D-A96A98C2FA3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986" y="358606"/>
            <a:ext cx="11376000" cy="73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4A5F12-1C62-442A-9928-638AC60645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07988" y="1593851"/>
            <a:ext cx="5435600" cy="4595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CBA766-754E-49B7-B307-8C88AC59DCE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07986" y="1091875"/>
            <a:ext cx="11376000" cy="18000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591C4F2-53D9-494F-A087-CC6858F3E06F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01955B43-16EB-4665-8B80-5AB62A2C1469}" type="datetime1">
              <a:rPr lang="en-GB" smtClean="0"/>
              <a:t>12/05/2021</a:t>
            </a:fld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084FE6C-62ED-417B-B409-32C4BCBFFD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3B49C22-7236-459B-A294-58AA185901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98E18073-6A54-4BB3-A99B-B3AB816FA4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1FEBC1F-07EF-4792-98F2-81DAFDA864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6350000" y="1593851"/>
            <a:ext cx="5435600" cy="4595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92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39536-CA9A-427C-854D-A96A98C2FA3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986" y="358606"/>
            <a:ext cx="5435602" cy="73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4A5F12-1C62-442A-9928-638AC60645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07988" y="1593851"/>
            <a:ext cx="5435600" cy="4595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CBA766-754E-49B7-B307-8C88AC59DCE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07986" y="1091875"/>
            <a:ext cx="5435602" cy="18000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084FE6C-62ED-417B-B409-32C4BCBFFD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>
          <a:xfrm>
            <a:off x="803272" y="6453840"/>
            <a:ext cx="5040316" cy="161772"/>
          </a:xfrm>
        </p:spPr>
        <p:txBody>
          <a:bodyPr/>
          <a:lstStyle/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3B49C22-7236-459B-A294-58AA185901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98E18073-6A54-4BB3-A99B-B3AB816FA44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14D9D4-B5FA-4CDB-850C-86AF52324374}"/>
              </a:ext>
            </a:extLst>
          </p:cNvPr>
          <p:cNvSpPr/>
          <p:nvPr userDrawn="1"/>
        </p:nvSpPr>
        <p:spPr bwMode="gray">
          <a:xfrm>
            <a:off x="6000751" y="-1"/>
            <a:ext cx="1904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E2F1DF5-691E-464B-AF69-E76A64A8AA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6191250" y="190500"/>
            <a:ext cx="5810249" cy="6477000"/>
          </a:xfrm>
          <a:custGeom>
            <a:avLst/>
            <a:gdLst>
              <a:gd name="connsiteX0" fmla="*/ 0 w 5810249"/>
              <a:gd name="connsiteY0" fmla="*/ 0 h 6477000"/>
              <a:gd name="connsiteX1" fmla="*/ 5810249 w 5810249"/>
              <a:gd name="connsiteY1" fmla="*/ 0 h 6477000"/>
              <a:gd name="connsiteX2" fmla="*/ 5810249 w 5810249"/>
              <a:gd name="connsiteY2" fmla="*/ 5185613 h 6477000"/>
              <a:gd name="connsiteX3" fmla="*/ 4517440 w 5810249"/>
              <a:gd name="connsiteY3" fmla="*/ 6477000 h 6477000"/>
              <a:gd name="connsiteX4" fmla="*/ 0 w 5810249"/>
              <a:gd name="connsiteY4" fmla="*/ 647700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0249" h="6477000">
                <a:moveTo>
                  <a:pt x="0" y="0"/>
                </a:moveTo>
                <a:lnTo>
                  <a:pt x="5810249" y="0"/>
                </a:lnTo>
                <a:lnTo>
                  <a:pt x="5810249" y="5185613"/>
                </a:lnTo>
                <a:lnTo>
                  <a:pt x="4517440" y="6477000"/>
                </a:lnTo>
                <a:lnTo>
                  <a:pt x="0" y="6477000"/>
                </a:lnTo>
                <a:close/>
              </a:path>
            </a:pathLst>
          </a:custGeom>
        </p:spPr>
        <p:txBody>
          <a:bodyPr wrap="square" bIns="720000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21972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0B8A06D-40EE-4F9F-A5B1-97842BAEBAF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D45DE74-EC59-47DE-B843-2BBB54771C0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07986" y="1091875"/>
            <a:ext cx="11376000" cy="18000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7D03274-C8BF-4DFE-B401-185BC2F7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EE0CEF1-72CF-4EBE-B062-C8383BD5667C}" type="datetime1">
              <a:rPr lang="en-GB" smtClean="0"/>
              <a:t>12/05/2021</a:t>
            </a:fld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63FED9E-A896-4CB2-853E-4A9CB94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dirty="0"/>
              <a:t>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5506E39-23CD-448C-97E4-91125C16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8E18073-6A54-4BB3-A99B-B3AB816FA44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193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3BFEA8F-56E3-4BEC-A6D6-F0927E515388}"/>
              </a:ext>
            </a:extLst>
          </p:cNvPr>
          <p:cNvSpPr/>
          <p:nvPr userDrawn="1"/>
        </p:nvSpPr>
        <p:spPr bwMode="gray">
          <a:xfrm>
            <a:off x="10988146" y="5655469"/>
            <a:ext cx="1203855" cy="120253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F2AEDC69-3854-4B8F-B01A-EFF38D84E900}"/>
              </a:ext>
            </a:extLst>
          </p:cNvPr>
          <p:cNvSpPr/>
          <p:nvPr userDrawn="1"/>
        </p:nvSpPr>
        <p:spPr bwMode="gray">
          <a:xfrm>
            <a:off x="11289307" y="5956300"/>
            <a:ext cx="902693" cy="901700"/>
          </a:xfrm>
          <a:prstGeom prst="triangle">
            <a:avLst>
              <a:gd name="adj" fmla="val 100000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2360A30-1A27-4A25-98A3-49C9E930AC76}"/>
              </a:ext>
            </a:extLst>
          </p:cNvPr>
          <p:cNvSpPr/>
          <p:nvPr userDrawn="1"/>
        </p:nvSpPr>
        <p:spPr bwMode="gray">
          <a:xfrm rot="2700000">
            <a:off x="2086742" y="-3664943"/>
            <a:ext cx="5154666" cy="12581337"/>
          </a:xfrm>
          <a:custGeom>
            <a:avLst/>
            <a:gdLst>
              <a:gd name="connsiteX0" fmla="*/ 0 w 5154666"/>
              <a:gd name="connsiteY0" fmla="*/ 5154666 h 12581337"/>
              <a:gd name="connsiteX1" fmla="*/ 5154666 w 5154666"/>
              <a:gd name="connsiteY1" fmla="*/ 0 h 12581337"/>
              <a:gd name="connsiteX2" fmla="*/ 5154666 w 5154666"/>
              <a:gd name="connsiteY2" fmla="*/ 9698675 h 12581337"/>
              <a:gd name="connsiteX3" fmla="*/ 2272004 w 5154666"/>
              <a:gd name="connsiteY3" fmla="*/ 12581337 h 12581337"/>
              <a:gd name="connsiteX4" fmla="*/ 0 w 5154666"/>
              <a:gd name="connsiteY4" fmla="*/ 10309333 h 1258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4666" h="12581337">
                <a:moveTo>
                  <a:pt x="0" y="5154666"/>
                </a:moveTo>
                <a:lnTo>
                  <a:pt x="5154666" y="0"/>
                </a:lnTo>
                <a:lnTo>
                  <a:pt x="5154666" y="9698675"/>
                </a:lnTo>
                <a:lnTo>
                  <a:pt x="2272004" y="12581337"/>
                </a:lnTo>
                <a:lnTo>
                  <a:pt x="0" y="103093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6045F07-4CA2-449E-A134-2B284B33580A}"/>
              </a:ext>
            </a:extLst>
          </p:cNvPr>
          <p:cNvSpPr/>
          <p:nvPr userDrawn="1"/>
        </p:nvSpPr>
        <p:spPr bwMode="gray">
          <a:xfrm rot="2700000">
            <a:off x="1908264" y="-3624306"/>
            <a:ext cx="5120736" cy="12385762"/>
          </a:xfrm>
          <a:custGeom>
            <a:avLst/>
            <a:gdLst>
              <a:gd name="connsiteX0" fmla="*/ 0 w 5120736"/>
              <a:gd name="connsiteY0" fmla="*/ 5120736 h 12385762"/>
              <a:gd name="connsiteX1" fmla="*/ 5120736 w 5120736"/>
              <a:gd name="connsiteY1" fmla="*/ 0 h 12385762"/>
              <a:gd name="connsiteX2" fmla="*/ 5120736 w 5120736"/>
              <a:gd name="connsiteY2" fmla="*/ 9698675 h 12385762"/>
              <a:gd name="connsiteX3" fmla="*/ 2433649 w 5120736"/>
              <a:gd name="connsiteY3" fmla="*/ 12385762 h 12385762"/>
              <a:gd name="connsiteX4" fmla="*/ 0 w 5120736"/>
              <a:gd name="connsiteY4" fmla="*/ 9952113 h 123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0736" h="12385762">
                <a:moveTo>
                  <a:pt x="0" y="5120736"/>
                </a:moveTo>
                <a:lnTo>
                  <a:pt x="5120736" y="0"/>
                </a:lnTo>
                <a:lnTo>
                  <a:pt x="5120736" y="9698675"/>
                </a:lnTo>
                <a:lnTo>
                  <a:pt x="2433649" y="12385762"/>
                </a:lnTo>
                <a:lnTo>
                  <a:pt x="0" y="9952113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1DAE0F6-91AC-457E-B638-2C8D6F53E60F}"/>
              </a:ext>
            </a:extLst>
          </p:cNvPr>
          <p:cNvSpPr/>
          <p:nvPr userDrawn="1"/>
        </p:nvSpPr>
        <p:spPr bwMode="gray">
          <a:xfrm flipH="1" flipV="1">
            <a:off x="-4" y="-3"/>
            <a:ext cx="3416303" cy="341254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aphic 32">
            <a:extLst>
              <a:ext uri="{FF2B5EF4-FFF2-40B4-BE49-F238E27FC236}">
                <a16:creationId xmlns:a16="http://schemas.microsoft.com/office/drawing/2014/main" id="{0B855E99-31DB-4CC3-94ED-5A36B2FAEDB3}"/>
              </a:ext>
            </a:extLst>
          </p:cNvPr>
          <p:cNvGrpSpPr/>
          <p:nvPr userDrawn="1"/>
        </p:nvGrpSpPr>
        <p:grpSpPr bwMode="gray">
          <a:xfrm>
            <a:off x="252203" y="518668"/>
            <a:ext cx="1736645" cy="407638"/>
            <a:chOff x="1018382" y="149228"/>
            <a:chExt cx="507108" cy="119032"/>
          </a:xfrm>
          <a:solidFill>
            <a:schemeClr val="tx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29D4D3-B7D6-440C-BD8F-FAD644CD2A40}"/>
                </a:ext>
              </a:extLst>
            </p:cNvPr>
            <p:cNvSpPr/>
            <p:nvPr/>
          </p:nvSpPr>
          <p:spPr bwMode="gray">
            <a:xfrm>
              <a:off x="1018382" y="184257"/>
              <a:ext cx="84358" cy="79727"/>
            </a:xfrm>
            <a:custGeom>
              <a:avLst/>
              <a:gdLst>
                <a:gd name="connsiteX0" fmla="*/ 84359 w 84358"/>
                <a:gd name="connsiteY0" fmla="*/ 0 h 79727"/>
                <a:gd name="connsiteX1" fmla="*/ 57069 w 84358"/>
                <a:gd name="connsiteY1" fmla="*/ 0 h 79727"/>
                <a:gd name="connsiteX2" fmla="*/ 43427 w 84358"/>
                <a:gd name="connsiteY2" fmla="*/ 54659 h 79727"/>
                <a:gd name="connsiteX3" fmla="*/ 43118 w 84358"/>
                <a:gd name="connsiteY3" fmla="*/ 54659 h 79727"/>
                <a:gd name="connsiteX4" fmla="*/ 29156 w 84358"/>
                <a:gd name="connsiteY4" fmla="*/ 0 h 79727"/>
                <a:gd name="connsiteX5" fmla="*/ 0 w 84358"/>
                <a:gd name="connsiteY5" fmla="*/ 0 h 79727"/>
                <a:gd name="connsiteX6" fmla="*/ 25423 w 84358"/>
                <a:gd name="connsiteY6" fmla="*/ 79727 h 79727"/>
                <a:gd name="connsiteX7" fmla="*/ 58466 w 84358"/>
                <a:gd name="connsiteY7" fmla="*/ 79727 h 79727"/>
                <a:gd name="connsiteX8" fmla="*/ 84359 w 84358"/>
                <a:gd name="connsiteY8" fmla="*/ 0 h 7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58" h="79727">
                  <a:moveTo>
                    <a:pt x="84359" y="0"/>
                  </a:moveTo>
                  <a:lnTo>
                    <a:pt x="57069" y="0"/>
                  </a:lnTo>
                  <a:lnTo>
                    <a:pt x="43427" y="54659"/>
                  </a:lnTo>
                  <a:lnTo>
                    <a:pt x="43118" y="54659"/>
                  </a:lnTo>
                  <a:lnTo>
                    <a:pt x="29156" y="0"/>
                  </a:lnTo>
                  <a:lnTo>
                    <a:pt x="0" y="0"/>
                  </a:lnTo>
                  <a:lnTo>
                    <a:pt x="25423" y="79727"/>
                  </a:lnTo>
                  <a:lnTo>
                    <a:pt x="58466" y="79727"/>
                  </a:lnTo>
                  <a:lnTo>
                    <a:pt x="84359" y="0"/>
                  </a:ln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C3356F-3BC9-41C1-B00B-165EE4F2081C}"/>
                </a:ext>
              </a:extLst>
            </p:cNvPr>
            <p:cNvSpPr/>
            <p:nvPr/>
          </p:nvSpPr>
          <p:spPr bwMode="gray">
            <a:xfrm>
              <a:off x="1190981" y="182425"/>
              <a:ext cx="60177" cy="83385"/>
            </a:xfrm>
            <a:custGeom>
              <a:avLst/>
              <a:gdLst>
                <a:gd name="connsiteX0" fmla="*/ 60178 w 60177"/>
                <a:gd name="connsiteY0" fmla="*/ 57224 h 83385"/>
                <a:gd name="connsiteX1" fmla="*/ 44046 w 60177"/>
                <a:gd name="connsiteY1" fmla="*/ 34909 h 83385"/>
                <a:gd name="connsiteX2" fmla="*/ 34714 w 60177"/>
                <a:gd name="connsiteY2" fmla="*/ 31526 h 83385"/>
                <a:gd name="connsiteX3" fmla="*/ 25423 w 60177"/>
                <a:gd name="connsiteY3" fmla="*/ 24490 h 83385"/>
                <a:gd name="connsiteX4" fmla="*/ 35338 w 60177"/>
                <a:gd name="connsiteY4" fmla="*/ 18657 h 83385"/>
                <a:gd name="connsiteX5" fmla="*/ 55203 w 60177"/>
                <a:gd name="connsiteY5" fmla="*/ 23557 h 83385"/>
                <a:gd name="connsiteX6" fmla="*/ 56136 w 60177"/>
                <a:gd name="connsiteY6" fmla="*/ 3692 h 83385"/>
                <a:gd name="connsiteX7" fmla="*/ 33667 w 60177"/>
                <a:gd name="connsiteY7" fmla="*/ 0 h 83385"/>
                <a:gd name="connsiteX8" fmla="*/ 0 w 60177"/>
                <a:gd name="connsiteY8" fmla="*/ 26162 h 83385"/>
                <a:gd name="connsiteX9" fmla="*/ 16602 w 60177"/>
                <a:gd name="connsiteY9" fmla="*/ 48671 h 83385"/>
                <a:gd name="connsiteX10" fmla="*/ 25114 w 60177"/>
                <a:gd name="connsiteY10" fmla="*/ 51705 h 83385"/>
                <a:gd name="connsiteX11" fmla="*/ 34130 w 60177"/>
                <a:gd name="connsiteY11" fmla="*/ 58472 h 83385"/>
                <a:gd name="connsiteX12" fmla="*/ 22624 w 60177"/>
                <a:gd name="connsiteY12" fmla="*/ 64111 h 83385"/>
                <a:gd name="connsiteX13" fmla="*/ 1557 w 60177"/>
                <a:gd name="connsiteY13" fmla="*/ 58472 h 83385"/>
                <a:gd name="connsiteX14" fmla="*/ 933 w 60177"/>
                <a:gd name="connsiteY14" fmla="*/ 79733 h 83385"/>
                <a:gd name="connsiteX15" fmla="*/ 25578 w 60177"/>
                <a:gd name="connsiteY15" fmla="*/ 83385 h 83385"/>
                <a:gd name="connsiteX16" fmla="*/ 60178 w 60177"/>
                <a:gd name="connsiteY16" fmla="*/ 57224 h 8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77" h="83385">
                  <a:moveTo>
                    <a:pt x="60178" y="57224"/>
                  </a:moveTo>
                  <a:cubicBezTo>
                    <a:pt x="60178" y="43307"/>
                    <a:pt x="54115" y="38567"/>
                    <a:pt x="44046" y="34909"/>
                  </a:cubicBezTo>
                  <a:lnTo>
                    <a:pt x="34714" y="31526"/>
                  </a:lnTo>
                  <a:cubicBezTo>
                    <a:pt x="28068" y="29076"/>
                    <a:pt x="25423" y="27249"/>
                    <a:pt x="25423" y="24490"/>
                  </a:cubicBezTo>
                  <a:cubicBezTo>
                    <a:pt x="25423" y="20214"/>
                    <a:pt x="29934" y="18657"/>
                    <a:pt x="35338" y="18657"/>
                  </a:cubicBezTo>
                  <a:cubicBezTo>
                    <a:pt x="42489" y="18657"/>
                    <a:pt x="50074" y="21261"/>
                    <a:pt x="55203" y="23557"/>
                  </a:cubicBezTo>
                  <a:lnTo>
                    <a:pt x="56136" y="3692"/>
                  </a:lnTo>
                  <a:cubicBezTo>
                    <a:pt x="50228" y="1712"/>
                    <a:pt x="42025" y="0"/>
                    <a:pt x="33667" y="0"/>
                  </a:cubicBezTo>
                  <a:cubicBezTo>
                    <a:pt x="9137" y="0"/>
                    <a:pt x="0" y="12090"/>
                    <a:pt x="0" y="26162"/>
                  </a:cubicBezTo>
                  <a:cubicBezTo>
                    <a:pt x="0" y="36271"/>
                    <a:pt x="3732" y="44080"/>
                    <a:pt x="16602" y="48671"/>
                  </a:cubicBezTo>
                  <a:lnTo>
                    <a:pt x="25114" y="51705"/>
                  </a:lnTo>
                  <a:cubicBezTo>
                    <a:pt x="31955" y="54195"/>
                    <a:pt x="34130" y="55707"/>
                    <a:pt x="34130" y="58472"/>
                  </a:cubicBezTo>
                  <a:cubicBezTo>
                    <a:pt x="34130" y="62124"/>
                    <a:pt x="30243" y="64111"/>
                    <a:pt x="22624" y="64111"/>
                  </a:cubicBezTo>
                  <a:cubicBezTo>
                    <a:pt x="12869" y="64111"/>
                    <a:pt x="5868" y="60613"/>
                    <a:pt x="1557" y="58472"/>
                  </a:cubicBezTo>
                  <a:lnTo>
                    <a:pt x="933" y="79733"/>
                  </a:lnTo>
                  <a:cubicBezTo>
                    <a:pt x="5404" y="81405"/>
                    <a:pt x="16756" y="83385"/>
                    <a:pt x="25578" y="83385"/>
                  </a:cubicBezTo>
                  <a:cubicBezTo>
                    <a:pt x="49450" y="83385"/>
                    <a:pt x="60178" y="73745"/>
                    <a:pt x="60178" y="57224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923B169-658C-44C6-815E-156AC1EE054A}"/>
                </a:ext>
              </a:extLst>
            </p:cNvPr>
            <p:cNvSpPr/>
            <p:nvPr/>
          </p:nvSpPr>
          <p:spPr bwMode="gray">
            <a:xfrm>
              <a:off x="1256128" y="182425"/>
              <a:ext cx="60183" cy="83385"/>
            </a:xfrm>
            <a:custGeom>
              <a:avLst/>
              <a:gdLst>
                <a:gd name="connsiteX0" fmla="*/ 60184 w 60183"/>
                <a:gd name="connsiteY0" fmla="*/ 57224 h 83385"/>
                <a:gd name="connsiteX1" fmla="*/ 44051 w 60183"/>
                <a:gd name="connsiteY1" fmla="*/ 34909 h 83385"/>
                <a:gd name="connsiteX2" fmla="*/ 34760 w 60183"/>
                <a:gd name="connsiteY2" fmla="*/ 31526 h 83385"/>
                <a:gd name="connsiteX3" fmla="*/ 25429 w 60183"/>
                <a:gd name="connsiteY3" fmla="*/ 24490 h 83385"/>
                <a:gd name="connsiteX4" fmla="*/ 35378 w 60183"/>
                <a:gd name="connsiteY4" fmla="*/ 18657 h 83385"/>
                <a:gd name="connsiteX5" fmla="*/ 55203 w 60183"/>
                <a:gd name="connsiteY5" fmla="*/ 23557 h 83385"/>
                <a:gd name="connsiteX6" fmla="*/ 56136 w 60183"/>
                <a:gd name="connsiteY6" fmla="*/ 3692 h 83385"/>
                <a:gd name="connsiteX7" fmla="*/ 33667 w 60183"/>
                <a:gd name="connsiteY7" fmla="*/ 0 h 83385"/>
                <a:gd name="connsiteX8" fmla="*/ 0 w 60183"/>
                <a:gd name="connsiteY8" fmla="*/ 26162 h 83385"/>
                <a:gd name="connsiteX9" fmla="*/ 16602 w 60183"/>
                <a:gd name="connsiteY9" fmla="*/ 48671 h 83385"/>
                <a:gd name="connsiteX10" fmla="*/ 25114 w 60183"/>
                <a:gd name="connsiteY10" fmla="*/ 51705 h 83385"/>
                <a:gd name="connsiteX11" fmla="*/ 34131 w 60183"/>
                <a:gd name="connsiteY11" fmla="*/ 58472 h 83385"/>
                <a:gd name="connsiteX12" fmla="*/ 22624 w 60183"/>
                <a:gd name="connsiteY12" fmla="*/ 64111 h 83385"/>
                <a:gd name="connsiteX13" fmla="*/ 1557 w 60183"/>
                <a:gd name="connsiteY13" fmla="*/ 58472 h 83385"/>
                <a:gd name="connsiteX14" fmla="*/ 933 w 60183"/>
                <a:gd name="connsiteY14" fmla="*/ 79733 h 83385"/>
                <a:gd name="connsiteX15" fmla="*/ 25578 w 60183"/>
                <a:gd name="connsiteY15" fmla="*/ 83385 h 83385"/>
                <a:gd name="connsiteX16" fmla="*/ 60184 w 60183"/>
                <a:gd name="connsiteY16" fmla="*/ 57224 h 8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83" h="83385">
                  <a:moveTo>
                    <a:pt x="60184" y="57224"/>
                  </a:moveTo>
                  <a:cubicBezTo>
                    <a:pt x="60184" y="43307"/>
                    <a:pt x="54121" y="38567"/>
                    <a:pt x="44051" y="34909"/>
                  </a:cubicBezTo>
                  <a:lnTo>
                    <a:pt x="34760" y="31526"/>
                  </a:lnTo>
                  <a:cubicBezTo>
                    <a:pt x="28074" y="29076"/>
                    <a:pt x="25429" y="27249"/>
                    <a:pt x="25429" y="24490"/>
                  </a:cubicBezTo>
                  <a:cubicBezTo>
                    <a:pt x="25429" y="20214"/>
                    <a:pt x="29940" y="18657"/>
                    <a:pt x="35378" y="18657"/>
                  </a:cubicBezTo>
                  <a:cubicBezTo>
                    <a:pt x="42494" y="18657"/>
                    <a:pt x="50114" y="21261"/>
                    <a:pt x="55203" y="23557"/>
                  </a:cubicBezTo>
                  <a:lnTo>
                    <a:pt x="56136" y="3692"/>
                  </a:lnTo>
                  <a:cubicBezTo>
                    <a:pt x="50268" y="1712"/>
                    <a:pt x="42025" y="0"/>
                    <a:pt x="33667" y="0"/>
                  </a:cubicBezTo>
                  <a:cubicBezTo>
                    <a:pt x="9137" y="0"/>
                    <a:pt x="0" y="12090"/>
                    <a:pt x="0" y="26162"/>
                  </a:cubicBezTo>
                  <a:cubicBezTo>
                    <a:pt x="0" y="36271"/>
                    <a:pt x="3732" y="44080"/>
                    <a:pt x="16602" y="48671"/>
                  </a:cubicBezTo>
                  <a:lnTo>
                    <a:pt x="25114" y="51705"/>
                  </a:lnTo>
                  <a:cubicBezTo>
                    <a:pt x="31955" y="54195"/>
                    <a:pt x="34131" y="55707"/>
                    <a:pt x="34131" y="58472"/>
                  </a:cubicBezTo>
                  <a:cubicBezTo>
                    <a:pt x="34131" y="62124"/>
                    <a:pt x="30243" y="64111"/>
                    <a:pt x="22624" y="64111"/>
                  </a:cubicBezTo>
                  <a:cubicBezTo>
                    <a:pt x="12869" y="64111"/>
                    <a:pt x="5908" y="60613"/>
                    <a:pt x="1557" y="58472"/>
                  </a:cubicBezTo>
                  <a:lnTo>
                    <a:pt x="933" y="79733"/>
                  </a:lnTo>
                  <a:cubicBezTo>
                    <a:pt x="5444" y="81405"/>
                    <a:pt x="16756" y="83385"/>
                    <a:pt x="25578" y="83385"/>
                  </a:cubicBezTo>
                  <a:cubicBezTo>
                    <a:pt x="49490" y="83385"/>
                    <a:pt x="60184" y="73745"/>
                    <a:pt x="60184" y="57224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E35661-29E2-49B2-8A2D-CFD266271A5D}"/>
                </a:ext>
              </a:extLst>
            </p:cNvPr>
            <p:cNvSpPr/>
            <p:nvPr/>
          </p:nvSpPr>
          <p:spPr bwMode="gray">
            <a:xfrm>
              <a:off x="1322683" y="149228"/>
              <a:ext cx="27913" cy="114756"/>
            </a:xfrm>
            <a:custGeom>
              <a:avLst/>
              <a:gdLst>
                <a:gd name="connsiteX0" fmla="*/ 0 w 27913"/>
                <a:gd name="connsiteY0" fmla="*/ 114757 h 114756"/>
                <a:gd name="connsiteX1" fmla="*/ 27913 w 27913"/>
                <a:gd name="connsiteY1" fmla="*/ 114757 h 114756"/>
                <a:gd name="connsiteX2" fmla="*/ 27913 w 27913"/>
                <a:gd name="connsiteY2" fmla="*/ 0 h 114756"/>
                <a:gd name="connsiteX3" fmla="*/ 0 w 27913"/>
                <a:gd name="connsiteY3" fmla="*/ 0 h 114756"/>
                <a:gd name="connsiteX4" fmla="*/ 0 w 27913"/>
                <a:gd name="connsiteY4" fmla="*/ 114757 h 11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3" h="114756">
                  <a:moveTo>
                    <a:pt x="0" y="114757"/>
                  </a:moveTo>
                  <a:lnTo>
                    <a:pt x="27913" y="114757"/>
                  </a:lnTo>
                  <a:lnTo>
                    <a:pt x="27913" y="0"/>
                  </a:lnTo>
                  <a:lnTo>
                    <a:pt x="0" y="0"/>
                  </a:lnTo>
                  <a:lnTo>
                    <a:pt x="0" y="114757"/>
                  </a:lnTo>
                  <a:close/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704B39-09C2-4EE7-A24B-D0BE09ED983E}"/>
                </a:ext>
              </a:extLst>
            </p:cNvPr>
            <p:cNvSpPr/>
            <p:nvPr/>
          </p:nvSpPr>
          <p:spPr bwMode="gray">
            <a:xfrm>
              <a:off x="1451986" y="149228"/>
              <a:ext cx="73504" cy="114756"/>
            </a:xfrm>
            <a:custGeom>
              <a:avLst/>
              <a:gdLst>
                <a:gd name="connsiteX0" fmla="*/ 73505 w 73504"/>
                <a:gd name="connsiteY0" fmla="*/ 114757 h 114756"/>
                <a:gd name="connsiteX1" fmla="*/ 73505 w 73504"/>
                <a:gd name="connsiteY1" fmla="*/ 58895 h 114756"/>
                <a:gd name="connsiteX2" fmla="*/ 49015 w 73504"/>
                <a:gd name="connsiteY2" fmla="*/ 33197 h 114756"/>
                <a:gd name="connsiteX3" fmla="*/ 27753 w 73504"/>
                <a:gd name="connsiteY3" fmla="*/ 45133 h 114756"/>
                <a:gd name="connsiteX4" fmla="*/ 27289 w 73504"/>
                <a:gd name="connsiteY4" fmla="*/ 45133 h 114756"/>
                <a:gd name="connsiteX5" fmla="*/ 27914 w 73504"/>
                <a:gd name="connsiteY5" fmla="*/ 35338 h 114756"/>
                <a:gd name="connsiteX6" fmla="*/ 27914 w 73504"/>
                <a:gd name="connsiteY6" fmla="*/ 0 h 114756"/>
                <a:gd name="connsiteX7" fmla="*/ 0 w 73504"/>
                <a:gd name="connsiteY7" fmla="*/ 0 h 114756"/>
                <a:gd name="connsiteX8" fmla="*/ 0 w 73504"/>
                <a:gd name="connsiteY8" fmla="*/ 114757 h 114756"/>
                <a:gd name="connsiteX9" fmla="*/ 27914 w 73504"/>
                <a:gd name="connsiteY9" fmla="*/ 114757 h 114756"/>
                <a:gd name="connsiteX10" fmla="*/ 27914 w 73504"/>
                <a:gd name="connsiteY10" fmla="*/ 70986 h 114756"/>
                <a:gd name="connsiteX11" fmla="*/ 38023 w 73504"/>
                <a:gd name="connsiteY11" fmla="*/ 55552 h 114756"/>
                <a:gd name="connsiteX12" fmla="*/ 45603 w 73504"/>
                <a:gd name="connsiteY12" fmla="*/ 66864 h 114756"/>
                <a:gd name="connsiteX13" fmla="*/ 45603 w 73504"/>
                <a:gd name="connsiteY13" fmla="*/ 114757 h 114756"/>
                <a:gd name="connsiteX14" fmla="*/ 73505 w 73504"/>
                <a:gd name="connsiteY14" fmla="*/ 114757 h 11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4" h="114756">
                  <a:moveTo>
                    <a:pt x="73505" y="114757"/>
                  </a:moveTo>
                  <a:lnTo>
                    <a:pt x="73505" y="58895"/>
                  </a:lnTo>
                  <a:cubicBezTo>
                    <a:pt x="73505" y="41326"/>
                    <a:pt x="62817" y="33197"/>
                    <a:pt x="49015" y="33197"/>
                  </a:cubicBezTo>
                  <a:cubicBezTo>
                    <a:pt x="39569" y="33197"/>
                    <a:pt x="32413" y="37044"/>
                    <a:pt x="27753" y="45133"/>
                  </a:cubicBezTo>
                  <a:lnTo>
                    <a:pt x="27289" y="45133"/>
                  </a:lnTo>
                  <a:cubicBezTo>
                    <a:pt x="27599" y="42219"/>
                    <a:pt x="27914" y="38561"/>
                    <a:pt x="27914" y="35338"/>
                  </a:cubicBezTo>
                  <a:lnTo>
                    <a:pt x="27914" y="0"/>
                  </a:lnTo>
                  <a:lnTo>
                    <a:pt x="0" y="0"/>
                  </a:lnTo>
                  <a:lnTo>
                    <a:pt x="0" y="114757"/>
                  </a:lnTo>
                  <a:lnTo>
                    <a:pt x="27914" y="114757"/>
                  </a:lnTo>
                  <a:lnTo>
                    <a:pt x="27914" y="70986"/>
                  </a:lnTo>
                  <a:cubicBezTo>
                    <a:pt x="27914" y="62742"/>
                    <a:pt x="31022" y="55552"/>
                    <a:pt x="38023" y="55552"/>
                  </a:cubicBezTo>
                  <a:cubicBezTo>
                    <a:pt x="43273" y="55552"/>
                    <a:pt x="45603" y="59204"/>
                    <a:pt x="45603" y="66864"/>
                  </a:cubicBezTo>
                  <a:lnTo>
                    <a:pt x="45603" y="114757"/>
                  </a:lnTo>
                  <a:lnTo>
                    <a:pt x="73505" y="114757"/>
                  </a:ln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676120-4AA5-4F8E-807C-8DFE1E33ACA5}"/>
                </a:ext>
              </a:extLst>
            </p:cNvPr>
            <p:cNvSpPr/>
            <p:nvPr/>
          </p:nvSpPr>
          <p:spPr bwMode="gray">
            <a:xfrm>
              <a:off x="1098579" y="180216"/>
              <a:ext cx="88240" cy="88045"/>
            </a:xfrm>
            <a:custGeom>
              <a:avLst/>
              <a:gdLst>
                <a:gd name="connsiteX0" fmla="*/ 0 w 88240"/>
                <a:gd name="connsiteY0" fmla="*/ 43925 h 88045"/>
                <a:gd name="connsiteX1" fmla="*/ 27793 w 88240"/>
                <a:gd name="connsiteY1" fmla="*/ 2914 h 88045"/>
                <a:gd name="connsiteX2" fmla="*/ 42563 w 88240"/>
                <a:gd name="connsiteY2" fmla="*/ 30358 h 88045"/>
                <a:gd name="connsiteX3" fmla="*/ 25383 w 88240"/>
                <a:gd name="connsiteY3" fmla="*/ 62313 h 88045"/>
                <a:gd name="connsiteX4" fmla="*/ 47578 w 88240"/>
                <a:gd name="connsiteY4" fmla="*/ 62313 h 88045"/>
                <a:gd name="connsiteX5" fmla="*/ 64757 w 88240"/>
                <a:gd name="connsiteY5" fmla="*/ 30358 h 88045"/>
                <a:gd name="connsiteX6" fmla="*/ 48431 w 88240"/>
                <a:gd name="connsiteY6" fmla="*/ 0 h 88045"/>
                <a:gd name="connsiteX7" fmla="*/ 88240 w 88240"/>
                <a:gd name="connsiteY7" fmla="*/ 43925 h 88045"/>
                <a:gd name="connsiteX8" fmla="*/ 44120 w 88240"/>
                <a:gd name="connsiteY8" fmla="*/ 88045 h 88045"/>
                <a:gd name="connsiteX9" fmla="*/ 0 w 88240"/>
                <a:gd name="connsiteY9" fmla="*/ 43925 h 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40" h="88045">
                  <a:moveTo>
                    <a:pt x="0" y="43925"/>
                  </a:moveTo>
                  <a:cubicBezTo>
                    <a:pt x="0" y="25303"/>
                    <a:pt x="11507" y="9406"/>
                    <a:pt x="27793" y="2914"/>
                  </a:cubicBezTo>
                  <a:lnTo>
                    <a:pt x="42563" y="30358"/>
                  </a:lnTo>
                  <a:lnTo>
                    <a:pt x="25383" y="62313"/>
                  </a:lnTo>
                  <a:lnTo>
                    <a:pt x="47578" y="62313"/>
                  </a:lnTo>
                  <a:lnTo>
                    <a:pt x="64757" y="30358"/>
                  </a:lnTo>
                  <a:lnTo>
                    <a:pt x="48431" y="0"/>
                  </a:lnTo>
                  <a:cubicBezTo>
                    <a:pt x="70786" y="2175"/>
                    <a:pt x="88240" y="20992"/>
                    <a:pt x="88240" y="43925"/>
                  </a:cubicBezTo>
                  <a:cubicBezTo>
                    <a:pt x="88240" y="68301"/>
                    <a:pt x="68490" y="88045"/>
                    <a:pt x="44120" y="88045"/>
                  </a:cubicBezTo>
                  <a:cubicBezTo>
                    <a:pt x="19750" y="88045"/>
                    <a:pt x="0" y="68295"/>
                    <a:pt x="0" y="43925"/>
                  </a:cubicBezTo>
                </a:path>
              </a:pathLst>
            </a:custGeom>
            <a:solidFill>
              <a:srgbClr val="33AE33"/>
            </a:solidFill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42B1B65-9EFA-4F58-9245-7C8295E4BB05}"/>
                </a:ext>
              </a:extLst>
            </p:cNvPr>
            <p:cNvSpPr/>
            <p:nvPr/>
          </p:nvSpPr>
          <p:spPr bwMode="gray">
            <a:xfrm>
              <a:off x="1357128" y="179592"/>
              <a:ext cx="88240" cy="88045"/>
            </a:xfrm>
            <a:custGeom>
              <a:avLst/>
              <a:gdLst>
                <a:gd name="connsiteX0" fmla="*/ 0 w 88240"/>
                <a:gd name="connsiteY0" fmla="*/ 44120 h 88045"/>
                <a:gd name="connsiteX1" fmla="*/ 44120 w 88240"/>
                <a:gd name="connsiteY1" fmla="*/ 0 h 88045"/>
                <a:gd name="connsiteX2" fmla="*/ 88240 w 88240"/>
                <a:gd name="connsiteY2" fmla="*/ 44120 h 88045"/>
                <a:gd name="connsiteX3" fmla="*/ 48431 w 88240"/>
                <a:gd name="connsiteY3" fmla="*/ 88045 h 88045"/>
                <a:gd name="connsiteX4" fmla="*/ 64757 w 88240"/>
                <a:gd name="connsiteY4" fmla="*/ 57687 h 88045"/>
                <a:gd name="connsiteX5" fmla="*/ 47578 w 88240"/>
                <a:gd name="connsiteY5" fmla="*/ 25692 h 88045"/>
                <a:gd name="connsiteX6" fmla="*/ 25343 w 88240"/>
                <a:gd name="connsiteY6" fmla="*/ 25692 h 88045"/>
                <a:gd name="connsiteX7" fmla="*/ 42563 w 88240"/>
                <a:gd name="connsiteY7" fmla="*/ 57687 h 88045"/>
                <a:gd name="connsiteX8" fmla="*/ 27793 w 88240"/>
                <a:gd name="connsiteY8" fmla="*/ 85131 h 88045"/>
                <a:gd name="connsiteX9" fmla="*/ 0 w 88240"/>
                <a:gd name="connsiteY9" fmla="*/ 44120 h 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40" h="88045">
                  <a:moveTo>
                    <a:pt x="0" y="44120"/>
                  </a:moveTo>
                  <a:cubicBezTo>
                    <a:pt x="0" y="19744"/>
                    <a:pt x="19750" y="0"/>
                    <a:pt x="44120" y="0"/>
                  </a:cubicBezTo>
                  <a:cubicBezTo>
                    <a:pt x="68490" y="0"/>
                    <a:pt x="88240" y="19750"/>
                    <a:pt x="88240" y="44120"/>
                  </a:cubicBezTo>
                  <a:cubicBezTo>
                    <a:pt x="88240" y="67053"/>
                    <a:pt x="70786" y="85870"/>
                    <a:pt x="48431" y="88045"/>
                  </a:cubicBezTo>
                  <a:lnTo>
                    <a:pt x="64757" y="57687"/>
                  </a:lnTo>
                  <a:lnTo>
                    <a:pt x="47578" y="25692"/>
                  </a:lnTo>
                  <a:lnTo>
                    <a:pt x="25343" y="25692"/>
                  </a:lnTo>
                  <a:lnTo>
                    <a:pt x="42563" y="57687"/>
                  </a:lnTo>
                  <a:lnTo>
                    <a:pt x="27793" y="85131"/>
                  </a:lnTo>
                  <a:cubicBezTo>
                    <a:pt x="11507" y="78640"/>
                    <a:pt x="0" y="62742"/>
                    <a:pt x="0" y="44120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B23738E-5F5F-4EBF-B5ED-6839D094702F}"/>
              </a:ext>
            </a:extLst>
          </p:cNvPr>
          <p:cNvSpPr/>
          <p:nvPr userDrawn="1"/>
        </p:nvSpPr>
        <p:spPr bwMode="gray">
          <a:xfrm rot="5400000">
            <a:off x="2667000" y="-2667000"/>
            <a:ext cx="6858000" cy="12192000"/>
          </a:xfrm>
          <a:custGeom>
            <a:avLst/>
            <a:gdLst>
              <a:gd name="connsiteX0" fmla="*/ 190500 w 6858000"/>
              <a:gd name="connsiteY0" fmla="*/ 12001499 h 12192000"/>
              <a:gd name="connsiteX1" fmla="*/ 6667500 w 6858000"/>
              <a:gd name="connsiteY1" fmla="*/ 12001499 h 12192000"/>
              <a:gd name="connsiteX2" fmla="*/ 6667500 w 6858000"/>
              <a:gd name="connsiteY2" fmla="*/ 190501 h 12192000"/>
              <a:gd name="connsiteX3" fmla="*/ 190500 w 6858000"/>
              <a:gd name="connsiteY3" fmla="*/ 190501 h 12192000"/>
              <a:gd name="connsiteX4" fmla="*/ 0 w 6858000"/>
              <a:gd name="connsiteY4" fmla="*/ 12191999 h 12192000"/>
              <a:gd name="connsiteX5" fmla="*/ 0 w 6858000"/>
              <a:gd name="connsiteY5" fmla="*/ 0 h 12192000"/>
              <a:gd name="connsiteX6" fmla="*/ 190500 w 6858000"/>
              <a:gd name="connsiteY6" fmla="*/ 0 h 12192000"/>
              <a:gd name="connsiteX7" fmla="*/ 190500 w 6858000"/>
              <a:gd name="connsiteY7" fmla="*/ 1 h 12192000"/>
              <a:gd name="connsiteX8" fmla="*/ 6667500 w 6858000"/>
              <a:gd name="connsiteY8" fmla="*/ 1 h 12192000"/>
              <a:gd name="connsiteX9" fmla="*/ 6667500 w 6858000"/>
              <a:gd name="connsiteY9" fmla="*/ 0 h 12192000"/>
              <a:gd name="connsiteX10" fmla="*/ 6858000 w 6858000"/>
              <a:gd name="connsiteY10" fmla="*/ 0 h 12192000"/>
              <a:gd name="connsiteX11" fmla="*/ 6858000 w 6858000"/>
              <a:gd name="connsiteY11" fmla="*/ 12192000 h 12192000"/>
              <a:gd name="connsiteX12" fmla="*/ 6667500 w 6858000"/>
              <a:gd name="connsiteY12" fmla="*/ 12192000 h 12192000"/>
              <a:gd name="connsiteX13" fmla="*/ 6667500 w 6858000"/>
              <a:gd name="connsiteY13" fmla="*/ 12191999 h 12192000"/>
              <a:gd name="connsiteX14" fmla="*/ 190500 w 6858000"/>
              <a:gd name="connsiteY14" fmla="*/ 12191999 h 12192000"/>
              <a:gd name="connsiteX15" fmla="*/ 190500 w 6858000"/>
              <a:gd name="connsiteY15" fmla="*/ 12191999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12192000">
                <a:moveTo>
                  <a:pt x="190500" y="12001499"/>
                </a:moveTo>
                <a:lnTo>
                  <a:pt x="6667500" y="12001499"/>
                </a:lnTo>
                <a:lnTo>
                  <a:pt x="6667500" y="190501"/>
                </a:lnTo>
                <a:lnTo>
                  <a:pt x="190500" y="190501"/>
                </a:lnTo>
                <a:close/>
                <a:moveTo>
                  <a:pt x="0" y="12191999"/>
                </a:moveTo>
                <a:lnTo>
                  <a:pt x="0" y="0"/>
                </a:lnTo>
                <a:lnTo>
                  <a:pt x="190500" y="0"/>
                </a:lnTo>
                <a:lnTo>
                  <a:pt x="190500" y="1"/>
                </a:lnTo>
                <a:lnTo>
                  <a:pt x="6667500" y="1"/>
                </a:lnTo>
                <a:lnTo>
                  <a:pt x="6667500" y="0"/>
                </a:lnTo>
                <a:lnTo>
                  <a:pt x="6858000" y="0"/>
                </a:lnTo>
                <a:lnTo>
                  <a:pt x="6858000" y="12192000"/>
                </a:lnTo>
                <a:lnTo>
                  <a:pt x="6667500" y="12192000"/>
                </a:lnTo>
                <a:lnTo>
                  <a:pt x="6667500" y="12191999"/>
                </a:lnTo>
                <a:lnTo>
                  <a:pt x="190500" y="12191999"/>
                </a:lnTo>
                <a:lnTo>
                  <a:pt x="190500" y="12191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0AC19-7A96-4795-BBE4-A3E22EF479C6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280809" y="2689951"/>
            <a:ext cx="5066016" cy="1551813"/>
          </a:xfrm>
        </p:spPr>
        <p:txBody>
          <a:bodyPr anchor="b"/>
          <a:lstStyle>
            <a:lvl1pPr algn="l"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CE045-3816-479C-878E-21F20DF892C5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280809" y="4290151"/>
            <a:ext cx="4562779" cy="33993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0814A098-01C8-4B2F-8C49-74CB19EF4D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gray">
          <a:xfrm>
            <a:off x="4267200" y="190500"/>
            <a:ext cx="7734300" cy="6477000"/>
          </a:xfrm>
          <a:custGeom>
            <a:avLst/>
            <a:gdLst>
              <a:gd name="connsiteX0" fmla="*/ 6477000 w 7734300"/>
              <a:gd name="connsiteY0" fmla="*/ 0 h 6477000"/>
              <a:gd name="connsiteX1" fmla="*/ 7734300 w 7734300"/>
              <a:gd name="connsiteY1" fmla="*/ 0 h 6477000"/>
              <a:gd name="connsiteX2" fmla="*/ 7734300 w 7734300"/>
              <a:gd name="connsiteY2" fmla="*/ 5655261 h 6477000"/>
              <a:gd name="connsiteX3" fmla="*/ 6911656 w 7734300"/>
              <a:gd name="connsiteY3" fmla="*/ 6477000 h 6477000"/>
              <a:gd name="connsiteX4" fmla="*/ 0 w 7734300"/>
              <a:gd name="connsiteY4" fmla="*/ 647700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477000">
                <a:moveTo>
                  <a:pt x="6477000" y="0"/>
                </a:moveTo>
                <a:lnTo>
                  <a:pt x="7734300" y="0"/>
                </a:lnTo>
                <a:lnTo>
                  <a:pt x="7734300" y="5655261"/>
                </a:lnTo>
                <a:lnTo>
                  <a:pt x="6911656" y="6477000"/>
                </a:lnTo>
                <a:lnTo>
                  <a:pt x="0" y="6477000"/>
                </a:lnTo>
                <a:close/>
              </a:path>
            </a:pathLst>
          </a:custGeom>
        </p:spPr>
        <p:txBody>
          <a:bodyPr wrap="square" tIns="720000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041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2360A30-1A27-4A25-98A3-49C9E930AC76}"/>
              </a:ext>
            </a:extLst>
          </p:cNvPr>
          <p:cNvSpPr/>
          <p:nvPr userDrawn="1"/>
        </p:nvSpPr>
        <p:spPr bwMode="gray">
          <a:xfrm rot="2700000">
            <a:off x="2086742" y="-3664943"/>
            <a:ext cx="5154666" cy="12581337"/>
          </a:xfrm>
          <a:custGeom>
            <a:avLst/>
            <a:gdLst>
              <a:gd name="connsiteX0" fmla="*/ 0 w 5154666"/>
              <a:gd name="connsiteY0" fmla="*/ 5154666 h 12581337"/>
              <a:gd name="connsiteX1" fmla="*/ 5154666 w 5154666"/>
              <a:gd name="connsiteY1" fmla="*/ 0 h 12581337"/>
              <a:gd name="connsiteX2" fmla="*/ 5154666 w 5154666"/>
              <a:gd name="connsiteY2" fmla="*/ 9698675 h 12581337"/>
              <a:gd name="connsiteX3" fmla="*/ 2272004 w 5154666"/>
              <a:gd name="connsiteY3" fmla="*/ 12581337 h 12581337"/>
              <a:gd name="connsiteX4" fmla="*/ 0 w 5154666"/>
              <a:gd name="connsiteY4" fmla="*/ 10309333 h 1258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4666" h="12581337">
                <a:moveTo>
                  <a:pt x="0" y="5154666"/>
                </a:moveTo>
                <a:lnTo>
                  <a:pt x="5154666" y="0"/>
                </a:lnTo>
                <a:lnTo>
                  <a:pt x="5154666" y="9698675"/>
                </a:lnTo>
                <a:lnTo>
                  <a:pt x="2272004" y="12581337"/>
                </a:lnTo>
                <a:lnTo>
                  <a:pt x="0" y="103093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C3F659C-3C2B-4639-B8CC-611BFCB9403D}"/>
              </a:ext>
            </a:extLst>
          </p:cNvPr>
          <p:cNvSpPr/>
          <p:nvPr userDrawn="1"/>
        </p:nvSpPr>
        <p:spPr bwMode="gray">
          <a:xfrm rot="2700000">
            <a:off x="1422728" y="-2452118"/>
            <a:ext cx="11054693" cy="13470384"/>
          </a:xfrm>
          <a:custGeom>
            <a:avLst/>
            <a:gdLst>
              <a:gd name="connsiteX0" fmla="*/ 4372099 w 11054693"/>
              <a:gd name="connsiteY0" fmla="*/ 1833256 h 13470384"/>
              <a:gd name="connsiteX1" fmla="*/ 6157886 w 11054693"/>
              <a:gd name="connsiteY1" fmla="*/ 47470 h 13470384"/>
              <a:gd name="connsiteX2" fmla="*/ 6157886 w 11054693"/>
              <a:gd name="connsiteY2" fmla="*/ 47469 h 13470384"/>
              <a:gd name="connsiteX3" fmla="*/ 6205355 w 11054693"/>
              <a:gd name="connsiteY3" fmla="*/ 0 h 13470384"/>
              <a:gd name="connsiteX4" fmla="*/ 11054693 w 11054693"/>
              <a:gd name="connsiteY4" fmla="*/ 4849338 h 13470384"/>
              <a:gd name="connsiteX5" fmla="*/ 9492836 w 11054693"/>
              <a:gd name="connsiteY5" fmla="*/ 6411195 h 13470384"/>
              <a:gd name="connsiteX6" fmla="*/ 8591536 w 11054693"/>
              <a:gd name="connsiteY6" fmla="*/ 7312495 h 13470384"/>
              <a:gd name="connsiteX7" fmla="*/ 7234945 w 11054693"/>
              <a:gd name="connsiteY7" fmla="*/ 8669085 h 13470384"/>
              <a:gd name="connsiteX8" fmla="*/ 7234945 w 11054693"/>
              <a:gd name="connsiteY8" fmla="*/ 8669087 h 13470384"/>
              <a:gd name="connsiteX9" fmla="*/ 5120736 w 11054693"/>
              <a:gd name="connsiteY9" fmla="*/ 10783297 h 13470384"/>
              <a:gd name="connsiteX10" fmla="*/ 4547858 w 11054693"/>
              <a:gd name="connsiteY10" fmla="*/ 11356174 h 13470384"/>
              <a:gd name="connsiteX11" fmla="*/ 2433649 w 11054693"/>
              <a:gd name="connsiteY11" fmla="*/ 13470384 h 13470384"/>
              <a:gd name="connsiteX12" fmla="*/ 0 w 11054693"/>
              <a:gd name="connsiteY12" fmla="*/ 11036734 h 13470384"/>
              <a:gd name="connsiteX13" fmla="*/ 1 w 11054693"/>
              <a:gd name="connsiteY13" fmla="*/ 6205358 h 13470384"/>
              <a:gd name="connsiteX14" fmla="*/ 2114209 w 11054693"/>
              <a:gd name="connsiteY14" fmla="*/ 4091148 h 13470384"/>
              <a:gd name="connsiteX15" fmla="*/ 4372100 w 11054693"/>
              <a:gd name="connsiteY15" fmla="*/ 1833258 h 1347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54693" h="13470384">
                <a:moveTo>
                  <a:pt x="4372099" y="1833256"/>
                </a:moveTo>
                <a:lnTo>
                  <a:pt x="6157886" y="47470"/>
                </a:lnTo>
                <a:lnTo>
                  <a:pt x="6157886" y="47469"/>
                </a:lnTo>
                <a:lnTo>
                  <a:pt x="6205355" y="0"/>
                </a:lnTo>
                <a:lnTo>
                  <a:pt x="11054693" y="4849338"/>
                </a:lnTo>
                <a:lnTo>
                  <a:pt x="9492836" y="6411195"/>
                </a:lnTo>
                <a:lnTo>
                  <a:pt x="8591536" y="7312495"/>
                </a:lnTo>
                <a:lnTo>
                  <a:pt x="7234945" y="8669085"/>
                </a:lnTo>
                <a:lnTo>
                  <a:pt x="7234945" y="8669087"/>
                </a:lnTo>
                <a:lnTo>
                  <a:pt x="5120736" y="10783297"/>
                </a:lnTo>
                <a:lnTo>
                  <a:pt x="4547858" y="11356174"/>
                </a:lnTo>
                <a:lnTo>
                  <a:pt x="2433649" y="13470384"/>
                </a:lnTo>
                <a:lnTo>
                  <a:pt x="0" y="11036734"/>
                </a:lnTo>
                <a:lnTo>
                  <a:pt x="1" y="6205358"/>
                </a:lnTo>
                <a:lnTo>
                  <a:pt x="2114209" y="4091148"/>
                </a:lnTo>
                <a:lnTo>
                  <a:pt x="4372100" y="1833258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Isosceles Triangle 71">
            <a:extLst>
              <a:ext uri="{FF2B5EF4-FFF2-40B4-BE49-F238E27FC236}">
                <a16:creationId xmlns:a16="http://schemas.microsoft.com/office/drawing/2014/main" id="{C1B10679-D355-4E3F-87C5-797183005B63}"/>
              </a:ext>
            </a:extLst>
          </p:cNvPr>
          <p:cNvSpPr/>
          <p:nvPr userDrawn="1"/>
        </p:nvSpPr>
        <p:spPr bwMode="gray">
          <a:xfrm>
            <a:off x="10517981" y="5185820"/>
            <a:ext cx="1674020" cy="1672179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D8C0BEF-0D05-4C54-9E78-F38599C9C0A1}"/>
              </a:ext>
            </a:extLst>
          </p:cNvPr>
          <p:cNvSpPr/>
          <p:nvPr userDrawn="1"/>
        </p:nvSpPr>
        <p:spPr bwMode="gray">
          <a:xfrm>
            <a:off x="10846916" y="5514392"/>
            <a:ext cx="1345090" cy="1343609"/>
          </a:xfrm>
          <a:prstGeom prst="triangle">
            <a:avLst>
              <a:gd name="adj" fmla="val 100000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1DAE0F6-91AC-457E-B638-2C8D6F53E60F}"/>
              </a:ext>
            </a:extLst>
          </p:cNvPr>
          <p:cNvSpPr/>
          <p:nvPr userDrawn="1"/>
        </p:nvSpPr>
        <p:spPr bwMode="gray">
          <a:xfrm flipH="1" flipV="1">
            <a:off x="-4" y="-3"/>
            <a:ext cx="3416303" cy="341254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aphic 32">
            <a:extLst>
              <a:ext uri="{FF2B5EF4-FFF2-40B4-BE49-F238E27FC236}">
                <a16:creationId xmlns:a16="http://schemas.microsoft.com/office/drawing/2014/main" id="{0B855E99-31DB-4CC3-94ED-5A36B2FAEDB3}"/>
              </a:ext>
            </a:extLst>
          </p:cNvPr>
          <p:cNvGrpSpPr/>
          <p:nvPr userDrawn="1"/>
        </p:nvGrpSpPr>
        <p:grpSpPr bwMode="gray">
          <a:xfrm>
            <a:off x="252203" y="518668"/>
            <a:ext cx="1736645" cy="407638"/>
            <a:chOff x="1018382" y="149228"/>
            <a:chExt cx="507108" cy="119032"/>
          </a:xfrm>
          <a:solidFill>
            <a:schemeClr val="tx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29D4D3-B7D6-440C-BD8F-FAD644CD2A40}"/>
                </a:ext>
              </a:extLst>
            </p:cNvPr>
            <p:cNvSpPr/>
            <p:nvPr/>
          </p:nvSpPr>
          <p:spPr bwMode="gray">
            <a:xfrm>
              <a:off x="1018382" y="184257"/>
              <a:ext cx="84358" cy="79727"/>
            </a:xfrm>
            <a:custGeom>
              <a:avLst/>
              <a:gdLst>
                <a:gd name="connsiteX0" fmla="*/ 84359 w 84358"/>
                <a:gd name="connsiteY0" fmla="*/ 0 h 79727"/>
                <a:gd name="connsiteX1" fmla="*/ 57069 w 84358"/>
                <a:gd name="connsiteY1" fmla="*/ 0 h 79727"/>
                <a:gd name="connsiteX2" fmla="*/ 43427 w 84358"/>
                <a:gd name="connsiteY2" fmla="*/ 54659 h 79727"/>
                <a:gd name="connsiteX3" fmla="*/ 43118 w 84358"/>
                <a:gd name="connsiteY3" fmla="*/ 54659 h 79727"/>
                <a:gd name="connsiteX4" fmla="*/ 29156 w 84358"/>
                <a:gd name="connsiteY4" fmla="*/ 0 h 79727"/>
                <a:gd name="connsiteX5" fmla="*/ 0 w 84358"/>
                <a:gd name="connsiteY5" fmla="*/ 0 h 79727"/>
                <a:gd name="connsiteX6" fmla="*/ 25423 w 84358"/>
                <a:gd name="connsiteY6" fmla="*/ 79727 h 79727"/>
                <a:gd name="connsiteX7" fmla="*/ 58466 w 84358"/>
                <a:gd name="connsiteY7" fmla="*/ 79727 h 79727"/>
                <a:gd name="connsiteX8" fmla="*/ 84359 w 84358"/>
                <a:gd name="connsiteY8" fmla="*/ 0 h 7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58" h="79727">
                  <a:moveTo>
                    <a:pt x="84359" y="0"/>
                  </a:moveTo>
                  <a:lnTo>
                    <a:pt x="57069" y="0"/>
                  </a:lnTo>
                  <a:lnTo>
                    <a:pt x="43427" y="54659"/>
                  </a:lnTo>
                  <a:lnTo>
                    <a:pt x="43118" y="54659"/>
                  </a:lnTo>
                  <a:lnTo>
                    <a:pt x="29156" y="0"/>
                  </a:lnTo>
                  <a:lnTo>
                    <a:pt x="0" y="0"/>
                  </a:lnTo>
                  <a:lnTo>
                    <a:pt x="25423" y="79727"/>
                  </a:lnTo>
                  <a:lnTo>
                    <a:pt x="58466" y="79727"/>
                  </a:lnTo>
                  <a:lnTo>
                    <a:pt x="84359" y="0"/>
                  </a:ln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C3356F-3BC9-41C1-B00B-165EE4F2081C}"/>
                </a:ext>
              </a:extLst>
            </p:cNvPr>
            <p:cNvSpPr/>
            <p:nvPr/>
          </p:nvSpPr>
          <p:spPr bwMode="gray">
            <a:xfrm>
              <a:off x="1190981" y="182425"/>
              <a:ext cx="60177" cy="83385"/>
            </a:xfrm>
            <a:custGeom>
              <a:avLst/>
              <a:gdLst>
                <a:gd name="connsiteX0" fmla="*/ 60178 w 60177"/>
                <a:gd name="connsiteY0" fmla="*/ 57224 h 83385"/>
                <a:gd name="connsiteX1" fmla="*/ 44046 w 60177"/>
                <a:gd name="connsiteY1" fmla="*/ 34909 h 83385"/>
                <a:gd name="connsiteX2" fmla="*/ 34714 w 60177"/>
                <a:gd name="connsiteY2" fmla="*/ 31526 h 83385"/>
                <a:gd name="connsiteX3" fmla="*/ 25423 w 60177"/>
                <a:gd name="connsiteY3" fmla="*/ 24490 h 83385"/>
                <a:gd name="connsiteX4" fmla="*/ 35338 w 60177"/>
                <a:gd name="connsiteY4" fmla="*/ 18657 h 83385"/>
                <a:gd name="connsiteX5" fmla="*/ 55203 w 60177"/>
                <a:gd name="connsiteY5" fmla="*/ 23557 h 83385"/>
                <a:gd name="connsiteX6" fmla="*/ 56136 w 60177"/>
                <a:gd name="connsiteY6" fmla="*/ 3692 h 83385"/>
                <a:gd name="connsiteX7" fmla="*/ 33667 w 60177"/>
                <a:gd name="connsiteY7" fmla="*/ 0 h 83385"/>
                <a:gd name="connsiteX8" fmla="*/ 0 w 60177"/>
                <a:gd name="connsiteY8" fmla="*/ 26162 h 83385"/>
                <a:gd name="connsiteX9" fmla="*/ 16602 w 60177"/>
                <a:gd name="connsiteY9" fmla="*/ 48671 h 83385"/>
                <a:gd name="connsiteX10" fmla="*/ 25114 w 60177"/>
                <a:gd name="connsiteY10" fmla="*/ 51705 h 83385"/>
                <a:gd name="connsiteX11" fmla="*/ 34130 w 60177"/>
                <a:gd name="connsiteY11" fmla="*/ 58472 h 83385"/>
                <a:gd name="connsiteX12" fmla="*/ 22624 w 60177"/>
                <a:gd name="connsiteY12" fmla="*/ 64111 h 83385"/>
                <a:gd name="connsiteX13" fmla="*/ 1557 w 60177"/>
                <a:gd name="connsiteY13" fmla="*/ 58472 h 83385"/>
                <a:gd name="connsiteX14" fmla="*/ 933 w 60177"/>
                <a:gd name="connsiteY14" fmla="*/ 79733 h 83385"/>
                <a:gd name="connsiteX15" fmla="*/ 25578 w 60177"/>
                <a:gd name="connsiteY15" fmla="*/ 83385 h 83385"/>
                <a:gd name="connsiteX16" fmla="*/ 60178 w 60177"/>
                <a:gd name="connsiteY16" fmla="*/ 57224 h 8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77" h="83385">
                  <a:moveTo>
                    <a:pt x="60178" y="57224"/>
                  </a:moveTo>
                  <a:cubicBezTo>
                    <a:pt x="60178" y="43307"/>
                    <a:pt x="54115" y="38567"/>
                    <a:pt x="44046" y="34909"/>
                  </a:cubicBezTo>
                  <a:lnTo>
                    <a:pt x="34714" y="31526"/>
                  </a:lnTo>
                  <a:cubicBezTo>
                    <a:pt x="28068" y="29076"/>
                    <a:pt x="25423" y="27249"/>
                    <a:pt x="25423" y="24490"/>
                  </a:cubicBezTo>
                  <a:cubicBezTo>
                    <a:pt x="25423" y="20214"/>
                    <a:pt x="29934" y="18657"/>
                    <a:pt x="35338" y="18657"/>
                  </a:cubicBezTo>
                  <a:cubicBezTo>
                    <a:pt x="42489" y="18657"/>
                    <a:pt x="50074" y="21261"/>
                    <a:pt x="55203" y="23557"/>
                  </a:cubicBezTo>
                  <a:lnTo>
                    <a:pt x="56136" y="3692"/>
                  </a:lnTo>
                  <a:cubicBezTo>
                    <a:pt x="50228" y="1712"/>
                    <a:pt x="42025" y="0"/>
                    <a:pt x="33667" y="0"/>
                  </a:cubicBezTo>
                  <a:cubicBezTo>
                    <a:pt x="9137" y="0"/>
                    <a:pt x="0" y="12090"/>
                    <a:pt x="0" y="26162"/>
                  </a:cubicBezTo>
                  <a:cubicBezTo>
                    <a:pt x="0" y="36271"/>
                    <a:pt x="3732" y="44080"/>
                    <a:pt x="16602" y="48671"/>
                  </a:cubicBezTo>
                  <a:lnTo>
                    <a:pt x="25114" y="51705"/>
                  </a:lnTo>
                  <a:cubicBezTo>
                    <a:pt x="31955" y="54195"/>
                    <a:pt x="34130" y="55707"/>
                    <a:pt x="34130" y="58472"/>
                  </a:cubicBezTo>
                  <a:cubicBezTo>
                    <a:pt x="34130" y="62124"/>
                    <a:pt x="30243" y="64111"/>
                    <a:pt x="22624" y="64111"/>
                  </a:cubicBezTo>
                  <a:cubicBezTo>
                    <a:pt x="12869" y="64111"/>
                    <a:pt x="5868" y="60613"/>
                    <a:pt x="1557" y="58472"/>
                  </a:cubicBezTo>
                  <a:lnTo>
                    <a:pt x="933" y="79733"/>
                  </a:lnTo>
                  <a:cubicBezTo>
                    <a:pt x="5404" y="81405"/>
                    <a:pt x="16756" y="83385"/>
                    <a:pt x="25578" y="83385"/>
                  </a:cubicBezTo>
                  <a:cubicBezTo>
                    <a:pt x="49450" y="83385"/>
                    <a:pt x="60178" y="73745"/>
                    <a:pt x="60178" y="57224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923B169-658C-44C6-815E-156AC1EE054A}"/>
                </a:ext>
              </a:extLst>
            </p:cNvPr>
            <p:cNvSpPr/>
            <p:nvPr/>
          </p:nvSpPr>
          <p:spPr bwMode="gray">
            <a:xfrm>
              <a:off x="1256128" y="182425"/>
              <a:ext cx="60183" cy="83385"/>
            </a:xfrm>
            <a:custGeom>
              <a:avLst/>
              <a:gdLst>
                <a:gd name="connsiteX0" fmla="*/ 60184 w 60183"/>
                <a:gd name="connsiteY0" fmla="*/ 57224 h 83385"/>
                <a:gd name="connsiteX1" fmla="*/ 44051 w 60183"/>
                <a:gd name="connsiteY1" fmla="*/ 34909 h 83385"/>
                <a:gd name="connsiteX2" fmla="*/ 34760 w 60183"/>
                <a:gd name="connsiteY2" fmla="*/ 31526 h 83385"/>
                <a:gd name="connsiteX3" fmla="*/ 25429 w 60183"/>
                <a:gd name="connsiteY3" fmla="*/ 24490 h 83385"/>
                <a:gd name="connsiteX4" fmla="*/ 35378 w 60183"/>
                <a:gd name="connsiteY4" fmla="*/ 18657 h 83385"/>
                <a:gd name="connsiteX5" fmla="*/ 55203 w 60183"/>
                <a:gd name="connsiteY5" fmla="*/ 23557 h 83385"/>
                <a:gd name="connsiteX6" fmla="*/ 56136 w 60183"/>
                <a:gd name="connsiteY6" fmla="*/ 3692 h 83385"/>
                <a:gd name="connsiteX7" fmla="*/ 33667 w 60183"/>
                <a:gd name="connsiteY7" fmla="*/ 0 h 83385"/>
                <a:gd name="connsiteX8" fmla="*/ 0 w 60183"/>
                <a:gd name="connsiteY8" fmla="*/ 26162 h 83385"/>
                <a:gd name="connsiteX9" fmla="*/ 16602 w 60183"/>
                <a:gd name="connsiteY9" fmla="*/ 48671 h 83385"/>
                <a:gd name="connsiteX10" fmla="*/ 25114 w 60183"/>
                <a:gd name="connsiteY10" fmla="*/ 51705 h 83385"/>
                <a:gd name="connsiteX11" fmla="*/ 34131 w 60183"/>
                <a:gd name="connsiteY11" fmla="*/ 58472 h 83385"/>
                <a:gd name="connsiteX12" fmla="*/ 22624 w 60183"/>
                <a:gd name="connsiteY12" fmla="*/ 64111 h 83385"/>
                <a:gd name="connsiteX13" fmla="*/ 1557 w 60183"/>
                <a:gd name="connsiteY13" fmla="*/ 58472 h 83385"/>
                <a:gd name="connsiteX14" fmla="*/ 933 w 60183"/>
                <a:gd name="connsiteY14" fmla="*/ 79733 h 83385"/>
                <a:gd name="connsiteX15" fmla="*/ 25578 w 60183"/>
                <a:gd name="connsiteY15" fmla="*/ 83385 h 83385"/>
                <a:gd name="connsiteX16" fmla="*/ 60184 w 60183"/>
                <a:gd name="connsiteY16" fmla="*/ 57224 h 8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83" h="83385">
                  <a:moveTo>
                    <a:pt x="60184" y="57224"/>
                  </a:moveTo>
                  <a:cubicBezTo>
                    <a:pt x="60184" y="43307"/>
                    <a:pt x="54121" y="38567"/>
                    <a:pt x="44051" y="34909"/>
                  </a:cubicBezTo>
                  <a:lnTo>
                    <a:pt x="34760" y="31526"/>
                  </a:lnTo>
                  <a:cubicBezTo>
                    <a:pt x="28074" y="29076"/>
                    <a:pt x="25429" y="27249"/>
                    <a:pt x="25429" y="24490"/>
                  </a:cubicBezTo>
                  <a:cubicBezTo>
                    <a:pt x="25429" y="20214"/>
                    <a:pt x="29940" y="18657"/>
                    <a:pt x="35378" y="18657"/>
                  </a:cubicBezTo>
                  <a:cubicBezTo>
                    <a:pt x="42494" y="18657"/>
                    <a:pt x="50114" y="21261"/>
                    <a:pt x="55203" y="23557"/>
                  </a:cubicBezTo>
                  <a:lnTo>
                    <a:pt x="56136" y="3692"/>
                  </a:lnTo>
                  <a:cubicBezTo>
                    <a:pt x="50268" y="1712"/>
                    <a:pt x="42025" y="0"/>
                    <a:pt x="33667" y="0"/>
                  </a:cubicBezTo>
                  <a:cubicBezTo>
                    <a:pt x="9137" y="0"/>
                    <a:pt x="0" y="12090"/>
                    <a:pt x="0" y="26162"/>
                  </a:cubicBezTo>
                  <a:cubicBezTo>
                    <a:pt x="0" y="36271"/>
                    <a:pt x="3732" y="44080"/>
                    <a:pt x="16602" y="48671"/>
                  </a:cubicBezTo>
                  <a:lnTo>
                    <a:pt x="25114" y="51705"/>
                  </a:lnTo>
                  <a:cubicBezTo>
                    <a:pt x="31955" y="54195"/>
                    <a:pt x="34131" y="55707"/>
                    <a:pt x="34131" y="58472"/>
                  </a:cubicBezTo>
                  <a:cubicBezTo>
                    <a:pt x="34131" y="62124"/>
                    <a:pt x="30243" y="64111"/>
                    <a:pt x="22624" y="64111"/>
                  </a:cubicBezTo>
                  <a:cubicBezTo>
                    <a:pt x="12869" y="64111"/>
                    <a:pt x="5908" y="60613"/>
                    <a:pt x="1557" y="58472"/>
                  </a:cubicBezTo>
                  <a:lnTo>
                    <a:pt x="933" y="79733"/>
                  </a:lnTo>
                  <a:cubicBezTo>
                    <a:pt x="5444" y="81405"/>
                    <a:pt x="16756" y="83385"/>
                    <a:pt x="25578" y="83385"/>
                  </a:cubicBezTo>
                  <a:cubicBezTo>
                    <a:pt x="49490" y="83385"/>
                    <a:pt x="60184" y="73745"/>
                    <a:pt x="60184" y="57224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FE35661-29E2-49B2-8A2D-CFD266271A5D}"/>
                </a:ext>
              </a:extLst>
            </p:cNvPr>
            <p:cNvSpPr/>
            <p:nvPr/>
          </p:nvSpPr>
          <p:spPr bwMode="gray">
            <a:xfrm>
              <a:off x="1322683" y="149228"/>
              <a:ext cx="27913" cy="114756"/>
            </a:xfrm>
            <a:custGeom>
              <a:avLst/>
              <a:gdLst>
                <a:gd name="connsiteX0" fmla="*/ 0 w 27913"/>
                <a:gd name="connsiteY0" fmla="*/ 114757 h 114756"/>
                <a:gd name="connsiteX1" fmla="*/ 27913 w 27913"/>
                <a:gd name="connsiteY1" fmla="*/ 114757 h 114756"/>
                <a:gd name="connsiteX2" fmla="*/ 27913 w 27913"/>
                <a:gd name="connsiteY2" fmla="*/ 0 h 114756"/>
                <a:gd name="connsiteX3" fmla="*/ 0 w 27913"/>
                <a:gd name="connsiteY3" fmla="*/ 0 h 114756"/>
                <a:gd name="connsiteX4" fmla="*/ 0 w 27913"/>
                <a:gd name="connsiteY4" fmla="*/ 114757 h 11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3" h="114756">
                  <a:moveTo>
                    <a:pt x="0" y="114757"/>
                  </a:moveTo>
                  <a:lnTo>
                    <a:pt x="27913" y="114757"/>
                  </a:lnTo>
                  <a:lnTo>
                    <a:pt x="27913" y="0"/>
                  </a:lnTo>
                  <a:lnTo>
                    <a:pt x="0" y="0"/>
                  </a:lnTo>
                  <a:lnTo>
                    <a:pt x="0" y="114757"/>
                  </a:lnTo>
                  <a:close/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704B39-09C2-4EE7-A24B-D0BE09ED983E}"/>
                </a:ext>
              </a:extLst>
            </p:cNvPr>
            <p:cNvSpPr/>
            <p:nvPr/>
          </p:nvSpPr>
          <p:spPr bwMode="gray">
            <a:xfrm>
              <a:off x="1451986" y="149228"/>
              <a:ext cx="73504" cy="114756"/>
            </a:xfrm>
            <a:custGeom>
              <a:avLst/>
              <a:gdLst>
                <a:gd name="connsiteX0" fmla="*/ 73505 w 73504"/>
                <a:gd name="connsiteY0" fmla="*/ 114757 h 114756"/>
                <a:gd name="connsiteX1" fmla="*/ 73505 w 73504"/>
                <a:gd name="connsiteY1" fmla="*/ 58895 h 114756"/>
                <a:gd name="connsiteX2" fmla="*/ 49015 w 73504"/>
                <a:gd name="connsiteY2" fmla="*/ 33197 h 114756"/>
                <a:gd name="connsiteX3" fmla="*/ 27753 w 73504"/>
                <a:gd name="connsiteY3" fmla="*/ 45133 h 114756"/>
                <a:gd name="connsiteX4" fmla="*/ 27289 w 73504"/>
                <a:gd name="connsiteY4" fmla="*/ 45133 h 114756"/>
                <a:gd name="connsiteX5" fmla="*/ 27914 w 73504"/>
                <a:gd name="connsiteY5" fmla="*/ 35338 h 114756"/>
                <a:gd name="connsiteX6" fmla="*/ 27914 w 73504"/>
                <a:gd name="connsiteY6" fmla="*/ 0 h 114756"/>
                <a:gd name="connsiteX7" fmla="*/ 0 w 73504"/>
                <a:gd name="connsiteY7" fmla="*/ 0 h 114756"/>
                <a:gd name="connsiteX8" fmla="*/ 0 w 73504"/>
                <a:gd name="connsiteY8" fmla="*/ 114757 h 114756"/>
                <a:gd name="connsiteX9" fmla="*/ 27914 w 73504"/>
                <a:gd name="connsiteY9" fmla="*/ 114757 h 114756"/>
                <a:gd name="connsiteX10" fmla="*/ 27914 w 73504"/>
                <a:gd name="connsiteY10" fmla="*/ 70986 h 114756"/>
                <a:gd name="connsiteX11" fmla="*/ 38023 w 73504"/>
                <a:gd name="connsiteY11" fmla="*/ 55552 h 114756"/>
                <a:gd name="connsiteX12" fmla="*/ 45603 w 73504"/>
                <a:gd name="connsiteY12" fmla="*/ 66864 h 114756"/>
                <a:gd name="connsiteX13" fmla="*/ 45603 w 73504"/>
                <a:gd name="connsiteY13" fmla="*/ 114757 h 114756"/>
                <a:gd name="connsiteX14" fmla="*/ 73505 w 73504"/>
                <a:gd name="connsiteY14" fmla="*/ 114757 h 11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4" h="114756">
                  <a:moveTo>
                    <a:pt x="73505" y="114757"/>
                  </a:moveTo>
                  <a:lnTo>
                    <a:pt x="73505" y="58895"/>
                  </a:lnTo>
                  <a:cubicBezTo>
                    <a:pt x="73505" y="41326"/>
                    <a:pt x="62817" y="33197"/>
                    <a:pt x="49015" y="33197"/>
                  </a:cubicBezTo>
                  <a:cubicBezTo>
                    <a:pt x="39569" y="33197"/>
                    <a:pt x="32413" y="37044"/>
                    <a:pt x="27753" y="45133"/>
                  </a:cubicBezTo>
                  <a:lnTo>
                    <a:pt x="27289" y="45133"/>
                  </a:lnTo>
                  <a:cubicBezTo>
                    <a:pt x="27599" y="42219"/>
                    <a:pt x="27914" y="38561"/>
                    <a:pt x="27914" y="35338"/>
                  </a:cubicBezTo>
                  <a:lnTo>
                    <a:pt x="27914" y="0"/>
                  </a:lnTo>
                  <a:lnTo>
                    <a:pt x="0" y="0"/>
                  </a:lnTo>
                  <a:lnTo>
                    <a:pt x="0" y="114757"/>
                  </a:lnTo>
                  <a:lnTo>
                    <a:pt x="27914" y="114757"/>
                  </a:lnTo>
                  <a:lnTo>
                    <a:pt x="27914" y="70986"/>
                  </a:lnTo>
                  <a:cubicBezTo>
                    <a:pt x="27914" y="62742"/>
                    <a:pt x="31022" y="55552"/>
                    <a:pt x="38023" y="55552"/>
                  </a:cubicBezTo>
                  <a:cubicBezTo>
                    <a:pt x="43273" y="55552"/>
                    <a:pt x="45603" y="59204"/>
                    <a:pt x="45603" y="66864"/>
                  </a:cubicBezTo>
                  <a:lnTo>
                    <a:pt x="45603" y="114757"/>
                  </a:lnTo>
                  <a:lnTo>
                    <a:pt x="73505" y="114757"/>
                  </a:ln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676120-4AA5-4F8E-807C-8DFE1E33ACA5}"/>
                </a:ext>
              </a:extLst>
            </p:cNvPr>
            <p:cNvSpPr/>
            <p:nvPr/>
          </p:nvSpPr>
          <p:spPr bwMode="gray">
            <a:xfrm>
              <a:off x="1098579" y="180216"/>
              <a:ext cx="88240" cy="88045"/>
            </a:xfrm>
            <a:custGeom>
              <a:avLst/>
              <a:gdLst>
                <a:gd name="connsiteX0" fmla="*/ 0 w 88240"/>
                <a:gd name="connsiteY0" fmla="*/ 43925 h 88045"/>
                <a:gd name="connsiteX1" fmla="*/ 27793 w 88240"/>
                <a:gd name="connsiteY1" fmla="*/ 2914 h 88045"/>
                <a:gd name="connsiteX2" fmla="*/ 42563 w 88240"/>
                <a:gd name="connsiteY2" fmla="*/ 30358 h 88045"/>
                <a:gd name="connsiteX3" fmla="*/ 25383 w 88240"/>
                <a:gd name="connsiteY3" fmla="*/ 62313 h 88045"/>
                <a:gd name="connsiteX4" fmla="*/ 47578 w 88240"/>
                <a:gd name="connsiteY4" fmla="*/ 62313 h 88045"/>
                <a:gd name="connsiteX5" fmla="*/ 64757 w 88240"/>
                <a:gd name="connsiteY5" fmla="*/ 30358 h 88045"/>
                <a:gd name="connsiteX6" fmla="*/ 48431 w 88240"/>
                <a:gd name="connsiteY6" fmla="*/ 0 h 88045"/>
                <a:gd name="connsiteX7" fmla="*/ 88240 w 88240"/>
                <a:gd name="connsiteY7" fmla="*/ 43925 h 88045"/>
                <a:gd name="connsiteX8" fmla="*/ 44120 w 88240"/>
                <a:gd name="connsiteY8" fmla="*/ 88045 h 88045"/>
                <a:gd name="connsiteX9" fmla="*/ 0 w 88240"/>
                <a:gd name="connsiteY9" fmla="*/ 43925 h 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40" h="88045">
                  <a:moveTo>
                    <a:pt x="0" y="43925"/>
                  </a:moveTo>
                  <a:cubicBezTo>
                    <a:pt x="0" y="25303"/>
                    <a:pt x="11507" y="9406"/>
                    <a:pt x="27793" y="2914"/>
                  </a:cubicBezTo>
                  <a:lnTo>
                    <a:pt x="42563" y="30358"/>
                  </a:lnTo>
                  <a:lnTo>
                    <a:pt x="25383" y="62313"/>
                  </a:lnTo>
                  <a:lnTo>
                    <a:pt x="47578" y="62313"/>
                  </a:lnTo>
                  <a:lnTo>
                    <a:pt x="64757" y="30358"/>
                  </a:lnTo>
                  <a:lnTo>
                    <a:pt x="48431" y="0"/>
                  </a:lnTo>
                  <a:cubicBezTo>
                    <a:pt x="70786" y="2175"/>
                    <a:pt x="88240" y="20992"/>
                    <a:pt x="88240" y="43925"/>
                  </a:cubicBezTo>
                  <a:cubicBezTo>
                    <a:pt x="88240" y="68301"/>
                    <a:pt x="68490" y="88045"/>
                    <a:pt x="44120" y="88045"/>
                  </a:cubicBezTo>
                  <a:cubicBezTo>
                    <a:pt x="19750" y="88045"/>
                    <a:pt x="0" y="68295"/>
                    <a:pt x="0" y="43925"/>
                  </a:cubicBezTo>
                </a:path>
              </a:pathLst>
            </a:custGeom>
            <a:solidFill>
              <a:srgbClr val="33AE33"/>
            </a:solidFill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42B1B65-9EFA-4F58-9245-7C8295E4BB05}"/>
                </a:ext>
              </a:extLst>
            </p:cNvPr>
            <p:cNvSpPr/>
            <p:nvPr/>
          </p:nvSpPr>
          <p:spPr bwMode="gray">
            <a:xfrm>
              <a:off x="1357128" y="179592"/>
              <a:ext cx="88240" cy="88045"/>
            </a:xfrm>
            <a:custGeom>
              <a:avLst/>
              <a:gdLst>
                <a:gd name="connsiteX0" fmla="*/ 0 w 88240"/>
                <a:gd name="connsiteY0" fmla="*/ 44120 h 88045"/>
                <a:gd name="connsiteX1" fmla="*/ 44120 w 88240"/>
                <a:gd name="connsiteY1" fmla="*/ 0 h 88045"/>
                <a:gd name="connsiteX2" fmla="*/ 88240 w 88240"/>
                <a:gd name="connsiteY2" fmla="*/ 44120 h 88045"/>
                <a:gd name="connsiteX3" fmla="*/ 48431 w 88240"/>
                <a:gd name="connsiteY3" fmla="*/ 88045 h 88045"/>
                <a:gd name="connsiteX4" fmla="*/ 64757 w 88240"/>
                <a:gd name="connsiteY4" fmla="*/ 57687 h 88045"/>
                <a:gd name="connsiteX5" fmla="*/ 47578 w 88240"/>
                <a:gd name="connsiteY5" fmla="*/ 25692 h 88045"/>
                <a:gd name="connsiteX6" fmla="*/ 25343 w 88240"/>
                <a:gd name="connsiteY6" fmla="*/ 25692 h 88045"/>
                <a:gd name="connsiteX7" fmla="*/ 42563 w 88240"/>
                <a:gd name="connsiteY7" fmla="*/ 57687 h 88045"/>
                <a:gd name="connsiteX8" fmla="*/ 27793 w 88240"/>
                <a:gd name="connsiteY8" fmla="*/ 85131 h 88045"/>
                <a:gd name="connsiteX9" fmla="*/ 0 w 88240"/>
                <a:gd name="connsiteY9" fmla="*/ 44120 h 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40" h="88045">
                  <a:moveTo>
                    <a:pt x="0" y="44120"/>
                  </a:moveTo>
                  <a:cubicBezTo>
                    <a:pt x="0" y="19744"/>
                    <a:pt x="19750" y="0"/>
                    <a:pt x="44120" y="0"/>
                  </a:cubicBezTo>
                  <a:cubicBezTo>
                    <a:pt x="68490" y="0"/>
                    <a:pt x="88240" y="19750"/>
                    <a:pt x="88240" y="44120"/>
                  </a:cubicBezTo>
                  <a:cubicBezTo>
                    <a:pt x="88240" y="67053"/>
                    <a:pt x="70786" y="85870"/>
                    <a:pt x="48431" y="88045"/>
                  </a:cubicBezTo>
                  <a:lnTo>
                    <a:pt x="64757" y="57687"/>
                  </a:lnTo>
                  <a:lnTo>
                    <a:pt x="47578" y="25692"/>
                  </a:lnTo>
                  <a:lnTo>
                    <a:pt x="25343" y="25692"/>
                  </a:lnTo>
                  <a:lnTo>
                    <a:pt x="42563" y="57687"/>
                  </a:lnTo>
                  <a:lnTo>
                    <a:pt x="27793" y="85131"/>
                  </a:lnTo>
                  <a:cubicBezTo>
                    <a:pt x="11507" y="78640"/>
                    <a:pt x="0" y="62742"/>
                    <a:pt x="0" y="44120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B23738E-5F5F-4EBF-B5ED-6839D094702F}"/>
              </a:ext>
            </a:extLst>
          </p:cNvPr>
          <p:cNvSpPr/>
          <p:nvPr userDrawn="1"/>
        </p:nvSpPr>
        <p:spPr bwMode="gray">
          <a:xfrm rot="5400000">
            <a:off x="2667000" y="-2667000"/>
            <a:ext cx="6858000" cy="12192000"/>
          </a:xfrm>
          <a:custGeom>
            <a:avLst/>
            <a:gdLst>
              <a:gd name="connsiteX0" fmla="*/ 190500 w 6858000"/>
              <a:gd name="connsiteY0" fmla="*/ 12001499 h 12192000"/>
              <a:gd name="connsiteX1" fmla="*/ 6667500 w 6858000"/>
              <a:gd name="connsiteY1" fmla="*/ 12001499 h 12192000"/>
              <a:gd name="connsiteX2" fmla="*/ 6667500 w 6858000"/>
              <a:gd name="connsiteY2" fmla="*/ 190501 h 12192000"/>
              <a:gd name="connsiteX3" fmla="*/ 190500 w 6858000"/>
              <a:gd name="connsiteY3" fmla="*/ 190501 h 12192000"/>
              <a:gd name="connsiteX4" fmla="*/ 0 w 6858000"/>
              <a:gd name="connsiteY4" fmla="*/ 12191999 h 12192000"/>
              <a:gd name="connsiteX5" fmla="*/ 0 w 6858000"/>
              <a:gd name="connsiteY5" fmla="*/ 0 h 12192000"/>
              <a:gd name="connsiteX6" fmla="*/ 190500 w 6858000"/>
              <a:gd name="connsiteY6" fmla="*/ 0 h 12192000"/>
              <a:gd name="connsiteX7" fmla="*/ 190500 w 6858000"/>
              <a:gd name="connsiteY7" fmla="*/ 1 h 12192000"/>
              <a:gd name="connsiteX8" fmla="*/ 6667500 w 6858000"/>
              <a:gd name="connsiteY8" fmla="*/ 1 h 12192000"/>
              <a:gd name="connsiteX9" fmla="*/ 6667500 w 6858000"/>
              <a:gd name="connsiteY9" fmla="*/ 0 h 12192000"/>
              <a:gd name="connsiteX10" fmla="*/ 6858000 w 6858000"/>
              <a:gd name="connsiteY10" fmla="*/ 0 h 12192000"/>
              <a:gd name="connsiteX11" fmla="*/ 6858000 w 6858000"/>
              <a:gd name="connsiteY11" fmla="*/ 12192000 h 12192000"/>
              <a:gd name="connsiteX12" fmla="*/ 6667500 w 6858000"/>
              <a:gd name="connsiteY12" fmla="*/ 12192000 h 12192000"/>
              <a:gd name="connsiteX13" fmla="*/ 6667500 w 6858000"/>
              <a:gd name="connsiteY13" fmla="*/ 12191999 h 12192000"/>
              <a:gd name="connsiteX14" fmla="*/ 190500 w 6858000"/>
              <a:gd name="connsiteY14" fmla="*/ 12191999 h 12192000"/>
              <a:gd name="connsiteX15" fmla="*/ 190500 w 6858000"/>
              <a:gd name="connsiteY15" fmla="*/ 12191999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12192000">
                <a:moveTo>
                  <a:pt x="190500" y="12001499"/>
                </a:moveTo>
                <a:lnTo>
                  <a:pt x="6667500" y="12001499"/>
                </a:lnTo>
                <a:lnTo>
                  <a:pt x="6667500" y="190501"/>
                </a:lnTo>
                <a:lnTo>
                  <a:pt x="190500" y="190501"/>
                </a:lnTo>
                <a:close/>
                <a:moveTo>
                  <a:pt x="0" y="12191999"/>
                </a:moveTo>
                <a:lnTo>
                  <a:pt x="0" y="0"/>
                </a:lnTo>
                <a:lnTo>
                  <a:pt x="190500" y="0"/>
                </a:lnTo>
                <a:lnTo>
                  <a:pt x="190500" y="1"/>
                </a:lnTo>
                <a:lnTo>
                  <a:pt x="6667500" y="1"/>
                </a:lnTo>
                <a:lnTo>
                  <a:pt x="6667500" y="0"/>
                </a:lnTo>
                <a:lnTo>
                  <a:pt x="6858000" y="0"/>
                </a:lnTo>
                <a:lnTo>
                  <a:pt x="6858000" y="12192000"/>
                </a:lnTo>
                <a:lnTo>
                  <a:pt x="6667500" y="12192000"/>
                </a:lnTo>
                <a:lnTo>
                  <a:pt x="6667500" y="12191999"/>
                </a:lnTo>
                <a:lnTo>
                  <a:pt x="190500" y="12191999"/>
                </a:lnTo>
                <a:lnTo>
                  <a:pt x="190500" y="12191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0AC19-7A96-4795-BBE4-A3E22EF479C6}"/>
              </a:ext>
            </a:extLst>
          </p:cNvPr>
          <p:cNvSpPr>
            <a:spLocks noGrp="1"/>
          </p:cNvSpPr>
          <p:nvPr userDrawn="1">
            <p:ph type="ctrTitle"/>
          </p:nvPr>
        </p:nvSpPr>
        <p:spPr bwMode="gray">
          <a:xfrm>
            <a:off x="2858394" y="1695450"/>
            <a:ext cx="7593706" cy="2206415"/>
          </a:xfrm>
        </p:spPr>
        <p:txBody>
          <a:bodyPr anchor="b"/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7C40B541-A088-4FA8-81E2-D156B9FDF3E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2858394" y="3952665"/>
            <a:ext cx="7593706" cy="33993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70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985FADB-EDCE-44E5-89E3-7E831A12F1F7}"/>
              </a:ext>
            </a:extLst>
          </p:cNvPr>
          <p:cNvSpPr/>
          <p:nvPr userDrawn="1"/>
        </p:nvSpPr>
        <p:spPr bwMode="gray">
          <a:xfrm>
            <a:off x="6720114" y="0"/>
            <a:ext cx="5471886" cy="6858000"/>
          </a:xfrm>
          <a:custGeom>
            <a:avLst/>
            <a:gdLst>
              <a:gd name="connsiteX0" fmla="*/ 243898 w 5471886"/>
              <a:gd name="connsiteY0" fmla="*/ 0 h 6858000"/>
              <a:gd name="connsiteX1" fmla="*/ 5471886 w 5471886"/>
              <a:gd name="connsiteY1" fmla="*/ 0 h 6858000"/>
              <a:gd name="connsiteX2" fmla="*/ 5471886 w 5471886"/>
              <a:gd name="connsiteY2" fmla="*/ 6858000 h 6858000"/>
              <a:gd name="connsiteX3" fmla="*/ 0 w 5471886"/>
              <a:gd name="connsiteY3" fmla="*/ 6858000 h 6858000"/>
              <a:gd name="connsiteX4" fmla="*/ 0 w 5471886"/>
              <a:gd name="connsiteY4" fmla="*/ 429987 h 6858000"/>
              <a:gd name="connsiteX5" fmla="*/ 336942 w 5471886"/>
              <a:gd name="connsiteY5" fmla="*/ 93045 h 6858000"/>
              <a:gd name="connsiteX6" fmla="*/ 0 w 5471886"/>
              <a:gd name="connsiteY6" fmla="*/ 0 h 6858000"/>
              <a:gd name="connsiteX7" fmla="*/ 138413 w 5471886"/>
              <a:gd name="connsiteY7" fmla="*/ 0 h 6858000"/>
              <a:gd name="connsiteX8" fmla="*/ 0 w 5471886"/>
              <a:gd name="connsiteY8" fmla="*/ 1384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71886" h="6858000">
                <a:moveTo>
                  <a:pt x="243898" y="0"/>
                </a:moveTo>
                <a:lnTo>
                  <a:pt x="5471886" y="0"/>
                </a:lnTo>
                <a:lnTo>
                  <a:pt x="5471886" y="6858000"/>
                </a:lnTo>
                <a:lnTo>
                  <a:pt x="0" y="6858000"/>
                </a:lnTo>
                <a:lnTo>
                  <a:pt x="0" y="429987"/>
                </a:lnTo>
                <a:lnTo>
                  <a:pt x="336942" y="93045"/>
                </a:lnTo>
                <a:close/>
                <a:moveTo>
                  <a:pt x="0" y="0"/>
                </a:moveTo>
                <a:lnTo>
                  <a:pt x="138413" y="0"/>
                </a:lnTo>
                <a:lnTo>
                  <a:pt x="0" y="138413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C499710-49F6-4CC6-9A92-9303BBAD0033}"/>
              </a:ext>
            </a:extLst>
          </p:cNvPr>
          <p:cNvSpPr/>
          <p:nvPr userDrawn="1"/>
        </p:nvSpPr>
        <p:spPr bwMode="gray">
          <a:xfrm>
            <a:off x="0" y="284550"/>
            <a:ext cx="6865551" cy="6573451"/>
          </a:xfrm>
          <a:custGeom>
            <a:avLst/>
            <a:gdLst>
              <a:gd name="connsiteX0" fmla="*/ 477890 w 6865551"/>
              <a:gd name="connsiteY0" fmla="*/ 6096087 h 6573451"/>
              <a:gd name="connsiteX1" fmla="*/ 143552 w 6865551"/>
              <a:gd name="connsiteY1" fmla="*/ 6430425 h 6573451"/>
              <a:gd name="connsiteX2" fmla="*/ 286579 w 6865551"/>
              <a:gd name="connsiteY2" fmla="*/ 6573451 h 6573451"/>
              <a:gd name="connsiteX3" fmla="*/ 0 w 6865551"/>
              <a:gd name="connsiteY3" fmla="*/ 6573451 h 6573451"/>
              <a:gd name="connsiteX4" fmla="*/ 6865551 w 6865551"/>
              <a:gd name="connsiteY4" fmla="*/ 0 h 6573451"/>
              <a:gd name="connsiteX5" fmla="*/ 6865551 w 6865551"/>
              <a:gd name="connsiteY5" fmla="*/ 6573451 h 6573451"/>
              <a:gd name="connsiteX6" fmla="*/ 292100 w 6865551"/>
              <a:gd name="connsiteY6" fmla="*/ 6573451 h 6573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5551" h="6573451">
                <a:moveTo>
                  <a:pt x="477890" y="6096087"/>
                </a:moveTo>
                <a:lnTo>
                  <a:pt x="143552" y="6430425"/>
                </a:lnTo>
                <a:lnTo>
                  <a:pt x="286579" y="6573451"/>
                </a:lnTo>
                <a:lnTo>
                  <a:pt x="0" y="6573451"/>
                </a:lnTo>
                <a:close/>
                <a:moveTo>
                  <a:pt x="6865551" y="0"/>
                </a:moveTo>
                <a:lnTo>
                  <a:pt x="6865551" y="6573451"/>
                </a:lnTo>
                <a:lnTo>
                  <a:pt x="292100" y="6573451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842967C2-E4EE-455E-AB5D-6F0AC53B7E51}"/>
              </a:ext>
            </a:extLst>
          </p:cNvPr>
          <p:cNvSpPr/>
          <p:nvPr userDrawn="1"/>
        </p:nvSpPr>
        <p:spPr bwMode="gray">
          <a:xfrm flipH="1" flipV="1">
            <a:off x="0" y="0"/>
            <a:ext cx="1203855" cy="120253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AC3469AA-C90A-4ED6-9BA8-56B36C3D747D}"/>
              </a:ext>
            </a:extLst>
          </p:cNvPr>
          <p:cNvSpPr/>
          <p:nvPr userDrawn="1"/>
        </p:nvSpPr>
        <p:spPr bwMode="gray">
          <a:xfrm flipH="1" flipV="1">
            <a:off x="0" y="0"/>
            <a:ext cx="902693" cy="901700"/>
          </a:xfrm>
          <a:prstGeom prst="triangle">
            <a:avLst>
              <a:gd name="adj" fmla="val 100000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9BB910C-B113-441E-98B2-97320608FEAA}"/>
              </a:ext>
            </a:extLst>
          </p:cNvPr>
          <p:cNvSpPr/>
          <p:nvPr/>
        </p:nvSpPr>
        <p:spPr bwMode="gray">
          <a:xfrm rot="5400000">
            <a:off x="2667000" y="-2667000"/>
            <a:ext cx="6858000" cy="12192000"/>
          </a:xfrm>
          <a:custGeom>
            <a:avLst/>
            <a:gdLst>
              <a:gd name="connsiteX0" fmla="*/ 190500 w 6858000"/>
              <a:gd name="connsiteY0" fmla="*/ 12001499 h 12192000"/>
              <a:gd name="connsiteX1" fmla="*/ 6667500 w 6858000"/>
              <a:gd name="connsiteY1" fmla="*/ 12001499 h 12192000"/>
              <a:gd name="connsiteX2" fmla="*/ 6667500 w 6858000"/>
              <a:gd name="connsiteY2" fmla="*/ 190501 h 12192000"/>
              <a:gd name="connsiteX3" fmla="*/ 190500 w 6858000"/>
              <a:gd name="connsiteY3" fmla="*/ 190501 h 12192000"/>
              <a:gd name="connsiteX4" fmla="*/ 0 w 6858000"/>
              <a:gd name="connsiteY4" fmla="*/ 12191999 h 12192000"/>
              <a:gd name="connsiteX5" fmla="*/ 0 w 6858000"/>
              <a:gd name="connsiteY5" fmla="*/ 0 h 12192000"/>
              <a:gd name="connsiteX6" fmla="*/ 190500 w 6858000"/>
              <a:gd name="connsiteY6" fmla="*/ 0 h 12192000"/>
              <a:gd name="connsiteX7" fmla="*/ 190500 w 6858000"/>
              <a:gd name="connsiteY7" fmla="*/ 1 h 12192000"/>
              <a:gd name="connsiteX8" fmla="*/ 6667500 w 6858000"/>
              <a:gd name="connsiteY8" fmla="*/ 1 h 12192000"/>
              <a:gd name="connsiteX9" fmla="*/ 6667500 w 6858000"/>
              <a:gd name="connsiteY9" fmla="*/ 0 h 12192000"/>
              <a:gd name="connsiteX10" fmla="*/ 6858000 w 6858000"/>
              <a:gd name="connsiteY10" fmla="*/ 0 h 12192000"/>
              <a:gd name="connsiteX11" fmla="*/ 6858000 w 6858000"/>
              <a:gd name="connsiteY11" fmla="*/ 12192000 h 12192000"/>
              <a:gd name="connsiteX12" fmla="*/ 6667500 w 6858000"/>
              <a:gd name="connsiteY12" fmla="*/ 12192000 h 12192000"/>
              <a:gd name="connsiteX13" fmla="*/ 6667500 w 6858000"/>
              <a:gd name="connsiteY13" fmla="*/ 12191999 h 12192000"/>
              <a:gd name="connsiteX14" fmla="*/ 190500 w 6858000"/>
              <a:gd name="connsiteY14" fmla="*/ 12191999 h 12192000"/>
              <a:gd name="connsiteX15" fmla="*/ 190500 w 6858000"/>
              <a:gd name="connsiteY15" fmla="*/ 12191999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12192000">
                <a:moveTo>
                  <a:pt x="190500" y="12001499"/>
                </a:moveTo>
                <a:lnTo>
                  <a:pt x="6667500" y="12001499"/>
                </a:lnTo>
                <a:lnTo>
                  <a:pt x="6667500" y="190501"/>
                </a:lnTo>
                <a:lnTo>
                  <a:pt x="190500" y="190501"/>
                </a:lnTo>
                <a:close/>
                <a:moveTo>
                  <a:pt x="0" y="12191999"/>
                </a:moveTo>
                <a:lnTo>
                  <a:pt x="0" y="0"/>
                </a:lnTo>
                <a:lnTo>
                  <a:pt x="190500" y="0"/>
                </a:lnTo>
                <a:lnTo>
                  <a:pt x="190500" y="1"/>
                </a:lnTo>
                <a:lnTo>
                  <a:pt x="6667500" y="1"/>
                </a:lnTo>
                <a:lnTo>
                  <a:pt x="6667500" y="0"/>
                </a:lnTo>
                <a:lnTo>
                  <a:pt x="6858000" y="0"/>
                </a:lnTo>
                <a:lnTo>
                  <a:pt x="6858000" y="12192000"/>
                </a:lnTo>
                <a:lnTo>
                  <a:pt x="6667500" y="12192000"/>
                </a:lnTo>
                <a:lnTo>
                  <a:pt x="6667500" y="12191999"/>
                </a:lnTo>
                <a:lnTo>
                  <a:pt x="190500" y="12191999"/>
                </a:lnTo>
                <a:lnTo>
                  <a:pt x="190500" y="12191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Isosceles Triangle 71">
            <a:extLst>
              <a:ext uri="{FF2B5EF4-FFF2-40B4-BE49-F238E27FC236}">
                <a16:creationId xmlns:a16="http://schemas.microsoft.com/office/drawing/2014/main" id="{D3F764F4-0AB7-4908-8EF8-05E456D4F1A1}"/>
              </a:ext>
            </a:extLst>
          </p:cNvPr>
          <p:cNvSpPr/>
          <p:nvPr/>
        </p:nvSpPr>
        <p:spPr bwMode="gray">
          <a:xfrm>
            <a:off x="10517981" y="5185820"/>
            <a:ext cx="1674020" cy="1672179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9" name="Graphic 32">
            <a:extLst>
              <a:ext uri="{FF2B5EF4-FFF2-40B4-BE49-F238E27FC236}">
                <a16:creationId xmlns:a16="http://schemas.microsoft.com/office/drawing/2014/main" id="{F26D62FB-AA10-415B-8973-80147F23BE35}"/>
              </a:ext>
            </a:extLst>
          </p:cNvPr>
          <p:cNvGrpSpPr/>
          <p:nvPr userDrawn="1"/>
        </p:nvGrpSpPr>
        <p:grpSpPr bwMode="gray">
          <a:xfrm>
            <a:off x="11089484" y="6456240"/>
            <a:ext cx="881063" cy="206809"/>
            <a:chOff x="1018382" y="149228"/>
            <a:chExt cx="507108" cy="119032"/>
          </a:xfrm>
          <a:solidFill>
            <a:schemeClr val="tx1"/>
          </a:solidFill>
        </p:grpSpPr>
        <p:sp>
          <p:nvSpPr>
            <p:cNvPr id="50" name="Freeform: Shape 84">
              <a:extLst>
                <a:ext uri="{FF2B5EF4-FFF2-40B4-BE49-F238E27FC236}">
                  <a16:creationId xmlns:a16="http://schemas.microsoft.com/office/drawing/2014/main" id="{8CC2FE86-5767-4FDF-AAD6-60D3ADFEE5B6}"/>
                </a:ext>
              </a:extLst>
            </p:cNvPr>
            <p:cNvSpPr/>
            <p:nvPr/>
          </p:nvSpPr>
          <p:spPr bwMode="gray">
            <a:xfrm>
              <a:off x="1018382" y="184257"/>
              <a:ext cx="84358" cy="79727"/>
            </a:xfrm>
            <a:custGeom>
              <a:avLst/>
              <a:gdLst>
                <a:gd name="connsiteX0" fmla="*/ 84359 w 84358"/>
                <a:gd name="connsiteY0" fmla="*/ 0 h 79727"/>
                <a:gd name="connsiteX1" fmla="*/ 57069 w 84358"/>
                <a:gd name="connsiteY1" fmla="*/ 0 h 79727"/>
                <a:gd name="connsiteX2" fmla="*/ 43427 w 84358"/>
                <a:gd name="connsiteY2" fmla="*/ 54659 h 79727"/>
                <a:gd name="connsiteX3" fmla="*/ 43118 w 84358"/>
                <a:gd name="connsiteY3" fmla="*/ 54659 h 79727"/>
                <a:gd name="connsiteX4" fmla="*/ 29156 w 84358"/>
                <a:gd name="connsiteY4" fmla="*/ 0 h 79727"/>
                <a:gd name="connsiteX5" fmla="*/ 0 w 84358"/>
                <a:gd name="connsiteY5" fmla="*/ 0 h 79727"/>
                <a:gd name="connsiteX6" fmla="*/ 25423 w 84358"/>
                <a:gd name="connsiteY6" fmla="*/ 79727 h 79727"/>
                <a:gd name="connsiteX7" fmla="*/ 58466 w 84358"/>
                <a:gd name="connsiteY7" fmla="*/ 79727 h 79727"/>
                <a:gd name="connsiteX8" fmla="*/ 84359 w 84358"/>
                <a:gd name="connsiteY8" fmla="*/ 0 h 7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58" h="79727">
                  <a:moveTo>
                    <a:pt x="84359" y="0"/>
                  </a:moveTo>
                  <a:lnTo>
                    <a:pt x="57069" y="0"/>
                  </a:lnTo>
                  <a:lnTo>
                    <a:pt x="43427" y="54659"/>
                  </a:lnTo>
                  <a:lnTo>
                    <a:pt x="43118" y="54659"/>
                  </a:lnTo>
                  <a:lnTo>
                    <a:pt x="29156" y="0"/>
                  </a:lnTo>
                  <a:lnTo>
                    <a:pt x="0" y="0"/>
                  </a:lnTo>
                  <a:lnTo>
                    <a:pt x="25423" y="79727"/>
                  </a:lnTo>
                  <a:lnTo>
                    <a:pt x="58466" y="79727"/>
                  </a:lnTo>
                  <a:lnTo>
                    <a:pt x="84359" y="0"/>
                  </a:ln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85">
              <a:extLst>
                <a:ext uri="{FF2B5EF4-FFF2-40B4-BE49-F238E27FC236}">
                  <a16:creationId xmlns:a16="http://schemas.microsoft.com/office/drawing/2014/main" id="{30100F34-11CB-4A1D-B8B5-8A339CF946B7}"/>
                </a:ext>
              </a:extLst>
            </p:cNvPr>
            <p:cNvSpPr/>
            <p:nvPr/>
          </p:nvSpPr>
          <p:spPr bwMode="gray">
            <a:xfrm>
              <a:off x="1190981" y="182425"/>
              <a:ext cx="60177" cy="83385"/>
            </a:xfrm>
            <a:custGeom>
              <a:avLst/>
              <a:gdLst>
                <a:gd name="connsiteX0" fmla="*/ 60178 w 60177"/>
                <a:gd name="connsiteY0" fmla="*/ 57224 h 83385"/>
                <a:gd name="connsiteX1" fmla="*/ 44046 w 60177"/>
                <a:gd name="connsiteY1" fmla="*/ 34909 h 83385"/>
                <a:gd name="connsiteX2" fmla="*/ 34714 w 60177"/>
                <a:gd name="connsiteY2" fmla="*/ 31526 h 83385"/>
                <a:gd name="connsiteX3" fmla="*/ 25423 w 60177"/>
                <a:gd name="connsiteY3" fmla="*/ 24490 h 83385"/>
                <a:gd name="connsiteX4" fmla="*/ 35338 w 60177"/>
                <a:gd name="connsiteY4" fmla="*/ 18657 h 83385"/>
                <a:gd name="connsiteX5" fmla="*/ 55203 w 60177"/>
                <a:gd name="connsiteY5" fmla="*/ 23557 h 83385"/>
                <a:gd name="connsiteX6" fmla="*/ 56136 w 60177"/>
                <a:gd name="connsiteY6" fmla="*/ 3692 h 83385"/>
                <a:gd name="connsiteX7" fmla="*/ 33667 w 60177"/>
                <a:gd name="connsiteY7" fmla="*/ 0 h 83385"/>
                <a:gd name="connsiteX8" fmla="*/ 0 w 60177"/>
                <a:gd name="connsiteY8" fmla="*/ 26162 h 83385"/>
                <a:gd name="connsiteX9" fmla="*/ 16602 w 60177"/>
                <a:gd name="connsiteY9" fmla="*/ 48671 h 83385"/>
                <a:gd name="connsiteX10" fmla="*/ 25114 w 60177"/>
                <a:gd name="connsiteY10" fmla="*/ 51705 h 83385"/>
                <a:gd name="connsiteX11" fmla="*/ 34130 w 60177"/>
                <a:gd name="connsiteY11" fmla="*/ 58472 h 83385"/>
                <a:gd name="connsiteX12" fmla="*/ 22624 w 60177"/>
                <a:gd name="connsiteY12" fmla="*/ 64111 h 83385"/>
                <a:gd name="connsiteX13" fmla="*/ 1557 w 60177"/>
                <a:gd name="connsiteY13" fmla="*/ 58472 h 83385"/>
                <a:gd name="connsiteX14" fmla="*/ 933 w 60177"/>
                <a:gd name="connsiteY14" fmla="*/ 79733 h 83385"/>
                <a:gd name="connsiteX15" fmla="*/ 25578 w 60177"/>
                <a:gd name="connsiteY15" fmla="*/ 83385 h 83385"/>
                <a:gd name="connsiteX16" fmla="*/ 60178 w 60177"/>
                <a:gd name="connsiteY16" fmla="*/ 57224 h 8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77" h="83385">
                  <a:moveTo>
                    <a:pt x="60178" y="57224"/>
                  </a:moveTo>
                  <a:cubicBezTo>
                    <a:pt x="60178" y="43307"/>
                    <a:pt x="54115" y="38567"/>
                    <a:pt x="44046" y="34909"/>
                  </a:cubicBezTo>
                  <a:lnTo>
                    <a:pt x="34714" y="31526"/>
                  </a:lnTo>
                  <a:cubicBezTo>
                    <a:pt x="28068" y="29076"/>
                    <a:pt x="25423" y="27249"/>
                    <a:pt x="25423" y="24490"/>
                  </a:cubicBezTo>
                  <a:cubicBezTo>
                    <a:pt x="25423" y="20214"/>
                    <a:pt x="29934" y="18657"/>
                    <a:pt x="35338" y="18657"/>
                  </a:cubicBezTo>
                  <a:cubicBezTo>
                    <a:pt x="42489" y="18657"/>
                    <a:pt x="50074" y="21261"/>
                    <a:pt x="55203" y="23557"/>
                  </a:cubicBezTo>
                  <a:lnTo>
                    <a:pt x="56136" y="3692"/>
                  </a:lnTo>
                  <a:cubicBezTo>
                    <a:pt x="50228" y="1712"/>
                    <a:pt x="42025" y="0"/>
                    <a:pt x="33667" y="0"/>
                  </a:cubicBezTo>
                  <a:cubicBezTo>
                    <a:pt x="9137" y="0"/>
                    <a:pt x="0" y="12090"/>
                    <a:pt x="0" y="26162"/>
                  </a:cubicBezTo>
                  <a:cubicBezTo>
                    <a:pt x="0" y="36271"/>
                    <a:pt x="3732" y="44080"/>
                    <a:pt x="16602" y="48671"/>
                  </a:cubicBezTo>
                  <a:lnTo>
                    <a:pt x="25114" y="51705"/>
                  </a:lnTo>
                  <a:cubicBezTo>
                    <a:pt x="31955" y="54195"/>
                    <a:pt x="34130" y="55707"/>
                    <a:pt x="34130" y="58472"/>
                  </a:cubicBezTo>
                  <a:cubicBezTo>
                    <a:pt x="34130" y="62124"/>
                    <a:pt x="30243" y="64111"/>
                    <a:pt x="22624" y="64111"/>
                  </a:cubicBezTo>
                  <a:cubicBezTo>
                    <a:pt x="12869" y="64111"/>
                    <a:pt x="5868" y="60613"/>
                    <a:pt x="1557" y="58472"/>
                  </a:cubicBezTo>
                  <a:lnTo>
                    <a:pt x="933" y="79733"/>
                  </a:lnTo>
                  <a:cubicBezTo>
                    <a:pt x="5404" y="81405"/>
                    <a:pt x="16756" y="83385"/>
                    <a:pt x="25578" y="83385"/>
                  </a:cubicBezTo>
                  <a:cubicBezTo>
                    <a:pt x="49450" y="83385"/>
                    <a:pt x="60178" y="73745"/>
                    <a:pt x="60178" y="57224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86">
              <a:extLst>
                <a:ext uri="{FF2B5EF4-FFF2-40B4-BE49-F238E27FC236}">
                  <a16:creationId xmlns:a16="http://schemas.microsoft.com/office/drawing/2014/main" id="{D3AE5536-C330-4BD7-9200-3C500BFF7E82}"/>
                </a:ext>
              </a:extLst>
            </p:cNvPr>
            <p:cNvSpPr/>
            <p:nvPr/>
          </p:nvSpPr>
          <p:spPr bwMode="gray">
            <a:xfrm>
              <a:off x="1256128" y="182425"/>
              <a:ext cx="60183" cy="83385"/>
            </a:xfrm>
            <a:custGeom>
              <a:avLst/>
              <a:gdLst>
                <a:gd name="connsiteX0" fmla="*/ 60184 w 60183"/>
                <a:gd name="connsiteY0" fmla="*/ 57224 h 83385"/>
                <a:gd name="connsiteX1" fmla="*/ 44051 w 60183"/>
                <a:gd name="connsiteY1" fmla="*/ 34909 h 83385"/>
                <a:gd name="connsiteX2" fmla="*/ 34760 w 60183"/>
                <a:gd name="connsiteY2" fmla="*/ 31526 h 83385"/>
                <a:gd name="connsiteX3" fmla="*/ 25429 w 60183"/>
                <a:gd name="connsiteY3" fmla="*/ 24490 h 83385"/>
                <a:gd name="connsiteX4" fmla="*/ 35378 w 60183"/>
                <a:gd name="connsiteY4" fmla="*/ 18657 h 83385"/>
                <a:gd name="connsiteX5" fmla="*/ 55203 w 60183"/>
                <a:gd name="connsiteY5" fmla="*/ 23557 h 83385"/>
                <a:gd name="connsiteX6" fmla="*/ 56136 w 60183"/>
                <a:gd name="connsiteY6" fmla="*/ 3692 h 83385"/>
                <a:gd name="connsiteX7" fmla="*/ 33667 w 60183"/>
                <a:gd name="connsiteY7" fmla="*/ 0 h 83385"/>
                <a:gd name="connsiteX8" fmla="*/ 0 w 60183"/>
                <a:gd name="connsiteY8" fmla="*/ 26162 h 83385"/>
                <a:gd name="connsiteX9" fmla="*/ 16602 w 60183"/>
                <a:gd name="connsiteY9" fmla="*/ 48671 h 83385"/>
                <a:gd name="connsiteX10" fmla="*/ 25114 w 60183"/>
                <a:gd name="connsiteY10" fmla="*/ 51705 h 83385"/>
                <a:gd name="connsiteX11" fmla="*/ 34131 w 60183"/>
                <a:gd name="connsiteY11" fmla="*/ 58472 h 83385"/>
                <a:gd name="connsiteX12" fmla="*/ 22624 w 60183"/>
                <a:gd name="connsiteY12" fmla="*/ 64111 h 83385"/>
                <a:gd name="connsiteX13" fmla="*/ 1557 w 60183"/>
                <a:gd name="connsiteY13" fmla="*/ 58472 h 83385"/>
                <a:gd name="connsiteX14" fmla="*/ 933 w 60183"/>
                <a:gd name="connsiteY14" fmla="*/ 79733 h 83385"/>
                <a:gd name="connsiteX15" fmla="*/ 25578 w 60183"/>
                <a:gd name="connsiteY15" fmla="*/ 83385 h 83385"/>
                <a:gd name="connsiteX16" fmla="*/ 60184 w 60183"/>
                <a:gd name="connsiteY16" fmla="*/ 57224 h 8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83" h="83385">
                  <a:moveTo>
                    <a:pt x="60184" y="57224"/>
                  </a:moveTo>
                  <a:cubicBezTo>
                    <a:pt x="60184" y="43307"/>
                    <a:pt x="54121" y="38567"/>
                    <a:pt x="44051" y="34909"/>
                  </a:cubicBezTo>
                  <a:lnTo>
                    <a:pt x="34760" y="31526"/>
                  </a:lnTo>
                  <a:cubicBezTo>
                    <a:pt x="28074" y="29076"/>
                    <a:pt x="25429" y="27249"/>
                    <a:pt x="25429" y="24490"/>
                  </a:cubicBezTo>
                  <a:cubicBezTo>
                    <a:pt x="25429" y="20214"/>
                    <a:pt x="29940" y="18657"/>
                    <a:pt x="35378" y="18657"/>
                  </a:cubicBezTo>
                  <a:cubicBezTo>
                    <a:pt x="42494" y="18657"/>
                    <a:pt x="50114" y="21261"/>
                    <a:pt x="55203" y="23557"/>
                  </a:cubicBezTo>
                  <a:lnTo>
                    <a:pt x="56136" y="3692"/>
                  </a:lnTo>
                  <a:cubicBezTo>
                    <a:pt x="50268" y="1712"/>
                    <a:pt x="42025" y="0"/>
                    <a:pt x="33667" y="0"/>
                  </a:cubicBezTo>
                  <a:cubicBezTo>
                    <a:pt x="9137" y="0"/>
                    <a:pt x="0" y="12090"/>
                    <a:pt x="0" y="26162"/>
                  </a:cubicBezTo>
                  <a:cubicBezTo>
                    <a:pt x="0" y="36271"/>
                    <a:pt x="3732" y="44080"/>
                    <a:pt x="16602" y="48671"/>
                  </a:cubicBezTo>
                  <a:lnTo>
                    <a:pt x="25114" y="51705"/>
                  </a:lnTo>
                  <a:cubicBezTo>
                    <a:pt x="31955" y="54195"/>
                    <a:pt x="34131" y="55707"/>
                    <a:pt x="34131" y="58472"/>
                  </a:cubicBezTo>
                  <a:cubicBezTo>
                    <a:pt x="34131" y="62124"/>
                    <a:pt x="30243" y="64111"/>
                    <a:pt x="22624" y="64111"/>
                  </a:cubicBezTo>
                  <a:cubicBezTo>
                    <a:pt x="12869" y="64111"/>
                    <a:pt x="5908" y="60613"/>
                    <a:pt x="1557" y="58472"/>
                  </a:cubicBezTo>
                  <a:lnTo>
                    <a:pt x="933" y="79733"/>
                  </a:lnTo>
                  <a:cubicBezTo>
                    <a:pt x="5444" y="81405"/>
                    <a:pt x="16756" y="83385"/>
                    <a:pt x="25578" y="83385"/>
                  </a:cubicBezTo>
                  <a:cubicBezTo>
                    <a:pt x="49490" y="83385"/>
                    <a:pt x="60184" y="73745"/>
                    <a:pt x="60184" y="57224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87">
              <a:extLst>
                <a:ext uri="{FF2B5EF4-FFF2-40B4-BE49-F238E27FC236}">
                  <a16:creationId xmlns:a16="http://schemas.microsoft.com/office/drawing/2014/main" id="{E5631ABF-2DB9-4D17-9C88-E69AD4B8D58F}"/>
                </a:ext>
              </a:extLst>
            </p:cNvPr>
            <p:cNvSpPr/>
            <p:nvPr/>
          </p:nvSpPr>
          <p:spPr bwMode="gray">
            <a:xfrm>
              <a:off x="1322683" y="149228"/>
              <a:ext cx="27913" cy="114756"/>
            </a:xfrm>
            <a:custGeom>
              <a:avLst/>
              <a:gdLst>
                <a:gd name="connsiteX0" fmla="*/ 0 w 27913"/>
                <a:gd name="connsiteY0" fmla="*/ 114757 h 114756"/>
                <a:gd name="connsiteX1" fmla="*/ 27913 w 27913"/>
                <a:gd name="connsiteY1" fmla="*/ 114757 h 114756"/>
                <a:gd name="connsiteX2" fmla="*/ 27913 w 27913"/>
                <a:gd name="connsiteY2" fmla="*/ 0 h 114756"/>
                <a:gd name="connsiteX3" fmla="*/ 0 w 27913"/>
                <a:gd name="connsiteY3" fmla="*/ 0 h 114756"/>
                <a:gd name="connsiteX4" fmla="*/ 0 w 27913"/>
                <a:gd name="connsiteY4" fmla="*/ 114757 h 11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3" h="114756">
                  <a:moveTo>
                    <a:pt x="0" y="114757"/>
                  </a:moveTo>
                  <a:lnTo>
                    <a:pt x="27913" y="114757"/>
                  </a:lnTo>
                  <a:lnTo>
                    <a:pt x="27913" y="0"/>
                  </a:lnTo>
                  <a:lnTo>
                    <a:pt x="0" y="0"/>
                  </a:lnTo>
                  <a:lnTo>
                    <a:pt x="0" y="114757"/>
                  </a:lnTo>
                  <a:close/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88">
              <a:extLst>
                <a:ext uri="{FF2B5EF4-FFF2-40B4-BE49-F238E27FC236}">
                  <a16:creationId xmlns:a16="http://schemas.microsoft.com/office/drawing/2014/main" id="{B21AB32E-76B1-4968-A7DC-61D50449A324}"/>
                </a:ext>
              </a:extLst>
            </p:cNvPr>
            <p:cNvSpPr/>
            <p:nvPr/>
          </p:nvSpPr>
          <p:spPr bwMode="gray">
            <a:xfrm>
              <a:off x="1451986" y="149228"/>
              <a:ext cx="73504" cy="114756"/>
            </a:xfrm>
            <a:custGeom>
              <a:avLst/>
              <a:gdLst>
                <a:gd name="connsiteX0" fmla="*/ 73505 w 73504"/>
                <a:gd name="connsiteY0" fmla="*/ 114757 h 114756"/>
                <a:gd name="connsiteX1" fmla="*/ 73505 w 73504"/>
                <a:gd name="connsiteY1" fmla="*/ 58895 h 114756"/>
                <a:gd name="connsiteX2" fmla="*/ 49015 w 73504"/>
                <a:gd name="connsiteY2" fmla="*/ 33197 h 114756"/>
                <a:gd name="connsiteX3" fmla="*/ 27753 w 73504"/>
                <a:gd name="connsiteY3" fmla="*/ 45133 h 114756"/>
                <a:gd name="connsiteX4" fmla="*/ 27289 w 73504"/>
                <a:gd name="connsiteY4" fmla="*/ 45133 h 114756"/>
                <a:gd name="connsiteX5" fmla="*/ 27914 w 73504"/>
                <a:gd name="connsiteY5" fmla="*/ 35338 h 114756"/>
                <a:gd name="connsiteX6" fmla="*/ 27914 w 73504"/>
                <a:gd name="connsiteY6" fmla="*/ 0 h 114756"/>
                <a:gd name="connsiteX7" fmla="*/ 0 w 73504"/>
                <a:gd name="connsiteY7" fmla="*/ 0 h 114756"/>
                <a:gd name="connsiteX8" fmla="*/ 0 w 73504"/>
                <a:gd name="connsiteY8" fmla="*/ 114757 h 114756"/>
                <a:gd name="connsiteX9" fmla="*/ 27914 w 73504"/>
                <a:gd name="connsiteY9" fmla="*/ 114757 h 114756"/>
                <a:gd name="connsiteX10" fmla="*/ 27914 w 73504"/>
                <a:gd name="connsiteY10" fmla="*/ 70986 h 114756"/>
                <a:gd name="connsiteX11" fmla="*/ 38023 w 73504"/>
                <a:gd name="connsiteY11" fmla="*/ 55552 h 114756"/>
                <a:gd name="connsiteX12" fmla="*/ 45603 w 73504"/>
                <a:gd name="connsiteY12" fmla="*/ 66864 h 114756"/>
                <a:gd name="connsiteX13" fmla="*/ 45603 w 73504"/>
                <a:gd name="connsiteY13" fmla="*/ 114757 h 114756"/>
                <a:gd name="connsiteX14" fmla="*/ 73505 w 73504"/>
                <a:gd name="connsiteY14" fmla="*/ 114757 h 11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4" h="114756">
                  <a:moveTo>
                    <a:pt x="73505" y="114757"/>
                  </a:moveTo>
                  <a:lnTo>
                    <a:pt x="73505" y="58895"/>
                  </a:lnTo>
                  <a:cubicBezTo>
                    <a:pt x="73505" y="41326"/>
                    <a:pt x="62817" y="33197"/>
                    <a:pt x="49015" y="33197"/>
                  </a:cubicBezTo>
                  <a:cubicBezTo>
                    <a:pt x="39569" y="33197"/>
                    <a:pt x="32413" y="37044"/>
                    <a:pt x="27753" y="45133"/>
                  </a:cubicBezTo>
                  <a:lnTo>
                    <a:pt x="27289" y="45133"/>
                  </a:lnTo>
                  <a:cubicBezTo>
                    <a:pt x="27599" y="42219"/>
                    <a:pt x="27914" y="38561"/>
                    <a:pt x="27914" y="35338"/>
                  </a:cubicBezTo>
                  <a:lnTo>
                    <a:pt x="27914" y="0"/>
                  </a:lnTo>
                  <a:lnTo>
                    <a:pt x="0" y="0"/>
                  </a:lnTo>
                  <a:lnTo>
                    <a:pt x="0" y="114757"/>
                  </a:lnTo>
                  <a:lnTo>
                    <a:pt x="27914" y="114757"/>
                  </a:lnTo>
                  <a:lnTo>
                    <a:pt x="27914" y="70986"/>
                  </a:lnTo>
                  <a:cubicBezTo>
                    <a:pt x="27914" y="62742"/>
                    <a:pt x="31022" y="55552"/>
                    <a:pt x="38023" y="55552"/>
                  </a:cubicBezTo>
                  <a:cubicBezTo>
                    <a:pt x="43273" y="55552"/>
                    <a:pt x="45603" y="59204"/>
                    <a:pt x="45603" y="66864"/>
                  </a:cubicBezTo>
                  <a:lnTo>
                    <a:pt x="45603" y="114757"/>
                  </a:lnTo>
                  <a:lnTo>
                    <a:pt x="73505" y="114757"/>
                  </a:ln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89">
              <a:extLst>
                <a:ext uri="{FF2B5EF4-FFF2-40B4-BE49-F238E27FC236}">
                  <a16:creationId xmlns:a16="http://schemas.microsoft.com/office/drawing/2014/main" id="{D76E8E2A-F523-40B1-8D0F-A93FAB9ABFF8}"/>
                </a:ext>
              </a:extLst>
            </p:cNvPr>
            <p:cNvSpPr/>
            <p:nvPr/>
          </p:nvSpPr>
          <p:spPr bwMode="gray">
            <a:xfrm>
              <a:off x="1098579" y="180216"/>
              <a:ext cx="88240" cy="88045"/>
            </a:xfrm>
            <a:custGeom>
              <a:avLst/>
              <a:gdLst>
                <a:gd name="connsiteX0" fmla="*/ 0 w 88240"/>
                <a:gd name="connsiteY0" fmla="*/ 43925 h 88045"/>
                <a:gd name="connsiteX1" fmla="*/ 27793 w 88240"/>
                <a:gd name="connsiteY1" fmla="*/ 2914 h 88045"/>
                <a:gd name="connsiteX2" fmla="*/ 42563 w 88240"/>
                <a:gd name="connsiteY2" fmla="*/ 30358 h 88045"/>
                <a:gd name="connsiteX3" fmla="*/ 25383 w 88240"/>
                <a:gd name="connsiteY3" fmla="*/ 62313 h 88045"/>
                <a:gd name="connsiteX4" fmla="*/ 47578 w 88240"/>
                <a:gd name="connsiteY4" fmla="*/ 62313 h 88045"/>
                <a:gd name="connsiteX5" fmla="*/ 64757 w 88240"/>
                <a:gd name="connsiteY5" fmla="*/ 30358 h 88045"/>
                <a:gd name="connsiteX6" fmla="*/ 48431 w 88240"/>
                <a:gd name="connsiteY6" fmla="*/ 0 h 88045"/>
                <a:gd name="connsiteX7" fmla="*/ 88240 w 88240"/>
                <a:gd name="connsiteY7" fmla="*/ 43925 h 88045"/>
                <a:gd name="connsiteX8" fmla="*/ 44120 w 88240"/>
                <a:gd name="connsiteY8" fmla="*/ 88045 h 88045"/>
                <a:gd name="connsiteX9" fmla="*/ 0 w 88240"/>
                <a:gd name="connsiteY9" fmla="*/ 43925 h 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40" h="88045">
                  <a:moveTo>
                    <a:pt x="0" y="43925"/>
                  </a:moveTo>
                  <a:cubicBezTo>
                    <a:pt x="0" y="25303"/>
                    <a:pt x="11507" y="9406"/>
                    <a:pt x="27793" y="2914"/>
                  </a:cubicBezTo>
                  <a:lnTo>
                    <a:pt x="42563" y="30358"/>
                  </a:lnTo>
                  <a:lnTo>
                    <a:pt x="25383" y="62313"/>
                  </a:lnTo>
                  <a:lnTo>
                    <a:pt x="47578" y="62313"/>
                  </a:lnTo>
                  <a:lnTo>
                    <a:pt x="64757" y="30358"/>
                  </a:lnTo>
                  <a:lnTo>
                    <a:pt x="48431" y="0"/>
                  </a:lnTo>
                  <a:cubicBezTo>
                    <a:pt x="70786" y="2175"/>
                    <a:pt x="88240" y="20992"/>
                    <a:pt x="88240" y="43925"/>
                  </a:cubicBezTo>
                  <a:cubicBezTo>
                    <a:pt x="88240" y="68301"/>
                    <a:pt x="68490" y="88045"/>
                    <a:pt x="44120" y="88045"/>
                  </a:cubicBezTo>
                  <a:cubicBezTo>
                    <a:pt x="19750" y="88045"/>
                    <a:pt x="0" y="68295"/>
                    <a:pt x="0" y="43925"/>
                  </a:cubicBezTo>
                </a:path>
              </a:pathLst>
            </a:custGeom>
            <a:solidFill>
              <a:srgbClr val="33AE33"/>
            </a:solidFill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90">
              <a:extLst>
                <a:ext uri="{FF2B5EF4-FFF2-40B4-BE49-F238E27FC236}">
                  <a16:creationId xmlns:a16="http://schemas.microsoft.com/office/drawing/2014/main" id="{EF366443-F093-4780-A62C-2A22B1DF8C44}"/>
                </a:ext>
              </a:extLst>
            </p:cNvPr>
            <p:cNvSpPr/>
            <p:nvPr/>
          </p:nvSpPr>
          <p:spPr bwMode="gray">
            <a:xfrm>
              <a:off x="1357128" y="179592"/>
              <a:ext cx="88240" cy="88045"/>
            </a:xfrm>
            <a:custGeom>
              <a:avLst/>
              <a:gdLst>
                <a:gd name="connsiteX0" fmla="*/ 0 w 88240"/>
                <a:gd name="connsiteY0" fmla="*/ 44120 h 88045"/>
                <a:gd name="connsiteX1" fmla="*/ 44120 w 88240"/>
                <a:gd name="connsiteY1" fmla="*/ 0 h 88045"/>
                <a:gd name="connsiteX2" fmla="*/ 88240 w 88240"/>
                <a:gd name="connsiteY2" fmla="*/ 44120 h 88045"/>
                <a:gd name="connsiteX3" fmla="*/ 48431 w 88240"/>
                <a:gd name="connsiteY3" fmla="*/ 88045 h 88045"/>
                <a:gd name="connsiteX4" fmla="*/ 64757 w 88240"/>
                <a:gd name="connsiteY4" fmla="*/ 57687 h 88045"/>
                <a:gd name="connsiteX5" fmla="*/ 47578 w 88240"/>
                <a:gd name="connsiteY5" fmla="*/ 25692 h 88045"/>
                <a:gd name="connsiteX6" fmla="*/ 25343 w 88240"/>
                <a:gd name="connsiteY6" fmla="*/ 25692 h 88045"/>
                <a:gd name="connsiteX7" fmla="*/ 42563 w 88240"/>
                <a:gd name="connsiteY7" fmla="*/ 57687 h 88045"/>
                <a:gd name="connsiteX8" fmla="*/ 27793 w 88240"/>
                <a:gd name="connsiteY8" fmla="*/ 85131 h 88045"/>
                <a:gd name="connsiteX9" fmla="*/ 0 w 88240"/>
                <a:gd name="connsiteY9" fmla="*/ 44120 h 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40" h="88045">
                  <a:moveTo>
                    <a:pt x="0" y="44120"/>
                  </a:moveTo>
                  <a:cubicBezTo>
                    <a:pt x="0" y="19744"/>
                    <a:pt x="19750" y="0"/>
                    <a:pt x="44120" y="0"/>
                  </a:cubicBezTo>
                  <a:cubicBezTo>
                    <a:pt x="68490" y="0"/>
                    <a:pt x="88240" y="19750"/>
                    <a:pt x="88240" y="44120"/>
                  </a:cubicBezTo>
                  <a:cubicBezTo>
                    <a:pt x="88240" y="67053"/>
                    <a:pt x="70786" y="85870"/>
                    <a:pt x="48431" y="88045"/>
                  </a:cubicBezTo>
                  <a:lnTo>
                    <a:pt x="64757" y="57687"/>
                  </a:lnTo>
                  <a:lnTo>
                    <a:pt x="47578" y="25692"/>
                  </a:lnTo>
                  <a:lnTo>
                    <a:pt x="25343" y="25692"/>
                  </a:lnTo>
                  <a:lnTo>
                    <a:pt x="42563" y="57687"/>
                  </a:lnTo>
                  <a:lnTo>
                    <a:pt x="27793" y="85131"/>
                  </a:lnTo>
                  <a:cubicBezTo>
                    <a:pt x="11507" y="78640"/>
                    <a:pt x="0" y="62742"/>
                    <a:pt x="0" y="44120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20AC19-7A96-4795-BBE4-A3E22EF479C6}"/>
              </a:ext>
            </a:extLst>
          </p:cNvPr>
          <p:cNvSpPr>
            <a:spLocks noGrp="1"/>
          </p:cNvSpPr>
          <p:nvPr userDrawn="1">
            <p:ph type="ctrTitle"/>
          </p:nvPr>
        </p:nvSpPr>
        <p:spPr bwMode="gray">
          <a:xfrm>
            <a:off x="5113687" y="3880399"/>
            <a:ext cx="5338413" cy="1305421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7C40B541-A088-4FA8-81E2-D156B9FDF3E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 bwMode="gray">
          <a:xfrm>
            <a:off x="5113687" y="2423638"/>
            <a:ext cx="2578884" cy="1439862"/>
          </a:xfrm>
        </p:spPr>
        <p:txBody>
          <a:bodyPr lIns="0" tIns="0" bIns="0" anchor="b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15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1" name="Picture Placeholder 70">
            <a:extLst>
              <a:ext uri="{FF2B5EF4-FFF2-40B4-BE49-F238E27FC236}">
                <a16:creationId xmlns:a16="http://schemas.microsoft.com/office/drawing/2014/main" id="{D8D5B4D9-3D9A-4357-93ED-189625336E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gray">
          <a:xfrm>
            <a:off x="190502" y="190500"/>
            <a:ext cx="6477523" cy="6477000"/>
          </a:xfrm>
          <a:custGeom>
            <a:avLst/>
            <a:gdLst>
              <a:gd name="connsiteX0" fmla="*/ 822643 w 6477523"/>
              <a:gd name="connsiteY0" fmla="*/ 0 h 6477000"/>
              <a:gd name="connsiteX1" fmla="*/ 6477523 w 6477523"/>
              <a:gd name="connsiteY1" fmla="*/ 0 h 6477000"/>
              <a:gd name="connsiteX2" fmla="*/ 522 w 6477523"/>
              <a:gd name="connsiteY2" fmla="*/ 6477000 h 6477000"/>
              <a:gd name="connsiteX3" fmla="*/ 0 w 6477523"/>
              <a:gd name="connsiteY3" fmla="*/ 6477000 h 6477000"/>
              <a:gd name="connsiteX4" fmla="*/ 0 w 6477523"/>
              <a:gd name="connsiteY4" fmla="*/ 821739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523" h="6477000">
                <a:moveTo>
                  <a:pt x="822643" y="0"/>
                </a:moveTo>
                <a:lnTo>
                  <a:pt x="6477523" y="0"/>
                </a:lnTo>
                <a:lnTo>
                  <a:pt x="522" y="6477000"/>
                </a:lnTo>
                <a:lnTo>
                  <a:pt x="0" y="6477000"/>
                </a:lnTo>
                <a:lnTo>
                  <a:pt x="0" y="821739"/>
                </a:lnTo>
                <a:close/>
              </a:path>
            </a:pathLst>
          </a:custGeom>
        </p:spPr>
        <p:txBody>
          <a:bodyPr wrap="square" bIns="720000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24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01CABFB-740E-42E3-9F51-BE3B62C8ACF0}"/>
              </a:ext>
            </a:extLst>
          </p:cNvPr>
          <p:cNvSpPr/>
          <p:nvPr userDrawn="1"/>
        </p:nvSpPr>
        <p:spPr bwMode="gray">
          <a:xfrm>
            <a:off x="2696897" y="0"/>
            <a:ext cx="9495104" cy="6858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5FBE8BD-394E-41E4-B846-D1753E6F9169}"/>
              </a:ext>
            </a:extLst>
          </p:cNvPr>
          <p:cNvSpPr/>
          <p:nvPr userDrawn="1"/>
        </p:nvSpPr>
        <p:spPr bwMode="gray">
          <a:xfrm>
            <a:off x="0" y="0"/>
            <a:ext cx="2696896" cy="6858000"/>
          </a:xfrm>
          <a:custGeom>
            <a:avLst/>
            <a:gdLst>
              <a:gd name="connsiteX0" fmla="*/ 2696896 w 2696896"/>
              <a:gd name="connsiteY0" fmla="*/ 0 h 6858000"/>
              <a:gd name="connsiteX1" fmla="*/ 2696896 w 2696896"/>
              <a:gd name="connsiteY1" fmla="*/ 6858000 h 6858000"/>
              <a:gd name="connsiteX2" fmla="*/ 0 w 2696896"/>
              <a:gd name="connsiteY2" fmla="*/ 6858000 h 6858000"/>
              <a:gd name="connsiteX3" fmla="*/ 0 w 2696896"/>
              <a:gd name="connsiteY3" fmla="*/ 26939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6896" h="6858000">
                <a:moveTo>
                  <a:pt x="2696896" y="0"/>
                </a:moveTo>
                <a:lnTo>
                  <a:pt x="2696896" y="6858000"/>
                </a:lnTo>
                <a:lnTo>
                  <a:pt x="0" y="6858000"/>
                </a:lnTo>
                <a:lnTo>
                  <a:pt x="0" y="2693930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842967C2-E4EE-455E-AB5D-6F0AC53B7E51}"/>
              </a:ext>
            </a:extLst>
          </p:cNvPr>
          <p:cNvSpPr/>
          <p:nvPr userDrawn="1"/>
        </p:nvSpPr>
        <p:spPr bwMode="gray">
          <a:xfrm flipH="1" flipV="1">
            <a:off x="0" y="0"/>
            <a:ext cx="1203855" cy="1202531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AC3469AA-C90A-4ED6-9BA8-56B36C3D747D}"/>
              </a:ext>
            </a:extLst>
          </p:cNvPr>
          <p:cNvSpPr/>
          <p:nvPr userDrawn="1"/>
        </p:nvSpPr>
        <p:spPr bwMode="gray">
          <a:xfrm flipH="1" flipV="1">
            <a:off x="0" y="0"/>
            <a:ext cx="902693" cy="901700"/>
          </a:xfrm>
          <a:prstGeom prst="triangle">
            <a:avLst>
              <a:gd name="adj" fmla="val 100000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9BB910C-B113-441E-98B2-97320608FEAA}"/>
              </a:ext>
            </a:extLst>
          </p:cNvPr>
          <p:cNvSpPr/>
          <p:nvPr/>
        </p:nvSpPr>
        <p:spPr bwMode="gray">
          <a:xfrm rot="5400000">
            <a:off x="2667000" y="-2667000"/>
            <a:ext cx="6858000" cy="12192000"/>
          </a:xfrm>
          <a:custGeom>
            <a:avLst/>
            <a:gdLst>
              <a:gd name="connsiteX0" fmla="*/ 190500 w 6858000"/>
              <a:gd name="connsiteY0" fmla="*/ 12001499 h 12192000"/>
              <a:gd name="connsiteX1" fmla="*/ 6667500 w 6858000"/>
              <a:gd name="connsiteY1" fmla="*/ 12001499 h 12192000"/>
              <a:gd name="connsiteX2" fmla="*/ 6667500 w 6858000"/>
              <a:gd name="connsiteY2" fmla="*/ 190501 h 12192000"/>
              <a:gd name="connsiteX3" fmla="*/ 190500 w 6858000"/>
              <a:gd name="connsiteY3" fmla="*/ 190501 h 12192000"/>
              <a:gd name="connsiteX4" fmla="*/ 0 w 6858000"/>
              <a:gd name="connsiteY4" fmla="*/ 12191999 h 12192000"/>
              <a:gd name="connsiteX5" fmla="*/ 0 w 6858000"/>
              <a:gd name="connsiteY5" fmla="*/ 0 h 12192000"/>
              <a:gd name="connsiteX6" fmla="*/ 190500 w 6858000"/>
              <a:gd name="connsiteY6" fmla="*/ 0 h 12192000"/>
              <a:gd name="connsiteX7" fmla="*/ 190500 w 6858000"/>
              <a:gd name="connsiteY7" fmla="*/ 1 h 12192000"/>
              <a:gd name="connsiteX8" fmla="*/ 6667500 w 6858000"/>
              <a:gd name="connsiteY8" fmla="*/ 1 h 12192000"/>
              <a:gd name="connsiteX9" fmla="*/ 6667500 w 6858000"/>
              <a:gd name="connsiteY9" fmla="*/ 0 h 12192000"/>
              <a:gd name="connsiteX10" fmla="*/ 6858000 w 6858000"/>
              <a:gd name="connsiteY10" fmla="*/ 0 h 12192000"/>
              <a:gd name="connsiteX11" fmla="*/ 6858000 w 6858000"/>
              <a:gd name="connsiteY11" fmla="*/ 12192000 h 12192000"/>
              <a:gd name="connsiteX12" fmla="*/ 6667500 w 6858000"/>
              <a:gd name="connsiteY12" fmla="*/ 12192000 h 12192000"/>
              <a:gd name="connsiteX13" fmla="*/ 6667500 w 6858000"/>
              <a:gd name="connsiteY13" fmla="*/ 12191999 h 12192000"/>
              <a:gd name="connsiteX14" fmla="*/ 190500 w 6858000"/>
              <a:gd name="connsiteY14" fmla="*/ 12191999 h 12192000"/>
              <a:gd name="connsiteX15" fmla="*/ 190500 w 6858000"/>
              <a:gd name="connsiteY15" fmla="*/ 12191999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12192000">
                <a:moveTo>
                  <a:pt x="190500" y="12001499"/>
                </a:moveTo>
                <a:lnTo>
                  <a:pt x="6667500" y="12001499"/>
                </a:lnTo>
                <a:lnTo>
                  <a:pt x="6667500" y="190501"/>
                </a:lnTo>
                <a:lnTo>
                  <a:pt x="190500" y="190501"/>
                </a:lnTo>
                <a:close/>
                <a:moveTo>
                  <a:pt x="0" y="12191999"/>
                </a:moveTo>
                <a:lnTo>
                  <a:pt x="0" y="0"/>
                </a:lnTo>
                <a:lnTo>
                  <a:pt x="190500" y="0"/>
                </a:lnTo>
                <a:lnTo>
                  <a:pt x="190500" y="1"/>
                </a:lnTo>
                <a:lnTo>
                  <a:pt x="6667500" y="1"/>
                </a:lnTo>
                <a:lnTo>
                  <a:pt x="6667500" y="0"/>
                </a:lnTo>
                <a:lnTo>
                  <a:pt x="6858000" y="0"/>
                </a:lnTo>
                <a:lnTo>
                  <a:pt x="6858000" y="12192000"/>
                </a:lnTo>
                <a:lnTo>
                  <a:pt x="6667500" y="12192000"/>
                </a:lnTo>
                <a:lnTo>
                  <a:pt x="6667500" y="12191999"/>
                </a:lnTo>
                <a:lnTo>
                  <a:pt x="190500" y="12191999"/>
                </a:lnTo>
                <a:lnTo>
                  <a:pt x="190500" y="12191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Isosceles Triangle 71">
            <a:extLst>
              <a:ext uri="{FF2B5EF4-FFF2-40B4-BE49-F238E27FC236}">
                <a16:creationId xmlns:a16="http://schemas.microsoft.com/office/drawing/2014/main" id="{D3F764F4-0AB7-4908-8EF8-05E456D4F1A1}"/>
              </a:ext>
            </a:extLst>
          </p:cNvPr>
          <p:cNvSpPr/>
          <p:nvPr/>
        </p:nvSpPr>
        <p:spPr bwMode="gray">
          <a:xfrm>
            <a:off x="10517981" y="5185820"/>
            <a:ext cx="1674020" cy="1672179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9" name="Graphic 32">
            <a:extLst>
              <a:ext uri="{FF2B5EF4-FFF2-40B4-BE49-F238E27FC236}">
                <a16:creationId xmlns:a16="http://schemas.microsoft.com/office/drawing/2014/main" id="{F26D62FB-AA10-415B-8973-80147F23BE35}"/>
              </a:ext>
            </a:extLst>
          </p:cNvPr>
          <p:cNvGrpSpPr/>
          <p:nvPr userDrawn="1"/>
        </p:nvGrpSpPr>
        <p:grpSpPr bwMode="gray">
          <a:xfrm>
            <a:off x="11089484" y="6456240"/>
            <a:ext cx="881063" cy="206809"/>
            <a:chOff x="1018382" y="149228"/>
            <a:chExt cx="507108" cy="119032"/>
          </a:xfrm>
          <a:solidFill>
            <a:schemeClr val="tx1"/>
          </a:solidFill>
        </p:grpSpPr>
        <p:sp>
          <p:nvSpPr>
            <p:cNvPr id="50" name="Freeform: Shape 84">
              <a:extLst>
                <a:ext uri="{FF2B5EF4-FFF2-40B4-BE49-F238E27FC236}">
                  <a16:creationId xmlns:a16="http://schemas.microsoft.com/office/drawing/2014/main" id="{8CC2FE86-5767-4FDF-AAD6-60D3ADFEE5B6}"/>
                </a:ext>
              </a:extLst>
            </p:cNvPr>
            <p:cNvSpPr/>
            <p:nvPr/>
          </p:nvSpPr>
          <p:spPr bwMode="gray">
            <a:xfrm>
              <a:off x="1018382" y="184257"/>
              <a:ext cx="84358" cy="79727"/>
            </a:xfrm>
            <a:custGeom>
              <a:avLst/>
              <a:gdLst>
                <a:gd name="connsiteX0" fmla="*/ 84359 w 84358"/>
                <a:gd name="connsiteY0" fmla="*/ 0 h 79727"/>
                <a:gd name="connsiteX1" fmla="*/ 57069 w 84358"/>
                <a:gd name="connsiteY1" fmla="*/ 0 h 79727"/>
                <a:gd name="connsiteX2" fmla="*/ 43427 w 84358"/>
                <a:gd name="connsiteY2" fmla="*/ 54659 h 79727"/>
                <a:gd name="connsiteX3" fmla="*/ 43118 w 84358"/>
                <a:gd name="connsiteY3" fmla="*/ 54659 h 79727"/>
                <a:gd name="connsiteX4" fmla="*/ 29156 w 84358"/>
                <a:gd name="connsiteY4" fmla="*/ 0 h 79727"/>
                <a:gd name="connsiteX5" fmla="*/ 0 w 84358"/>
                <a:gd name="connsiteY5" fmla="*/ 0 h 79727"/>
                <a:gd name="connsiteX6" fmla="*/ 25423 w 84358"/>
                <a:gd name="connsiteY6" fmla="*/ 79727 h 79727"/>
                <a:gd name="connsiteX7" fmla="*/ 58466 w 84358"/>
                <a:gd name="connsiteY7" fmla="*/ 79727 h 79727"/>
                <a:gd name="connsiteX8" fmla="*/ 84359 w 84358"/>
                <a:gd name="connsiteY8" fmla="*/ 0 h 7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58" h="79727">
                  <a:moveTo>
                    <a:pt x="84359" y="0"/>
                  </a:moveTo>
                  <a:lnTo>
                    <a:pt x="57069" y="0"/>
                  </a:lnTo>
                  <a:lnTo>
                    <a:pt x="43427" y="54659"/>
                  </a:lnTo>
                  <a:lnTo>
                    <a:pt x="43118" y="54659"/>
                  </a:lnTo>
                  <a:lnTo>
                    <a:pt x="29156" y="0"/>
                  </a:lnTo>
                  <a:lnTo>
                    <a:pt x="0" y="0"/>
                  </a:lnTo>
                  <a:lnTo>
                    <a:pt x="25423" y="79727"/>
                  </a:lnTo>
                  <a:lnTo>
                    <a:pt x="58466" y="79727"/>
                  </a:lnTo>
                  <a:lnTo>
                    <a:pt x="84359" y="0"/>
                  </a:ln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85">
              <a:extLst>
                <a:ext uri="{FF2B5EF4-FFF2-40B4-BE49-F238E27FC236}">
                  <a16:creationId xmlns:a16="http://schemas.microsoft.com/office/drawing/2014/main" id="{30100F34-11CB-4A1D-B8B5-8A339CF946B7}"/>
                </a:ext>
              </a:extLst>
            </p:cNvPr>
            <p:cNvSpPr/>
            <p:nvPr/>
          </p:nvSpPr>
          <p:spPr bwMode="gray">
            <a:xfrm>
              <a:off x="1190981" y="182425"/>
              <a:ext cx="60177" cy="83385"/>
            </a:xfrm>
            <a:custGeom>
              <a:avLst/>
              <a:gdLst>
                <a:gd name="connsiteX0" fmla="*/ 60178 w 60177"/>
                <a:gd name="connsiteY0" fmla="*/ 57224 h 83385"/>
                <a:gd name="connsiteX1" fmla="*/ 44046 w 60177"/>
                <a:gd name="connsiteY1" fmla="*/ 34909 h 83385"/>
                <a:gd name="connsiteX2" fmla="*/ 34714 w 60177"/>
                <a:gd name="connsiteY2" fmla="*/ 31526 h 83385"/>
                <a:gd name="connsiteX3" fmla="*/ 25423 w 60177"/>
                <a:gd name="connsiteY3" fmla="*/ 24490 h 83385"/>
                <a:gd name="connsiteX4" fmla="*/ 35338 w 60177"/>
                <a:gd name="connsiteY4" fmla="*/ 18657 h 83385"/>
                <a:gd name="connsiteX5" fmla="*/ 55203 w 60177"/>
                <a:gd name="connsiteY5" fmla="*/ 23557 h 83385"/>
                <a:gd name="connsiteX6" fmla="*/ 56136 w 60177"/>
                <a:gd name="connsiteY6" fmla="*/ 3692 h 83385"/>
                <a:gd name="connsiteX7" fmla="*/ 33667 w 60177"/>
                <a:gd name="connsiteY7" fmla="*/ 0 h 83385"/>
                <a:gd name="connsiteX8" fmla="*/ 0 w 60177"/>
                <a:gd name="connsiteY8" fmla="*/ 26162 h 83385"/>
                <a:gd name="connsiteX9" fmla="*/ 16602 w 60177"/>
                <a:gd name="connsiteY9" fmla="*/ 48671 h 83385"/>
                <a:gd name="connsiteX10" fmla="*/ 25114 w 60177"/>
                <a:gd name="connsiteY10" fmla="*/ 51705 h 83385"/>
                <a:gd name="connsiteX11" fmla="*/ 34130 w 60177"/>
                <a:gd name="connsiteY11" fmla="*/ 58472 h 83385"/>
                <a:gd name="connsiteX12" fmla="*/ 22624 w 60177"/>
                <a:gd name="connsiteY12" fmla="*/ 64111 h 83385"/>
                <a:gd name="connsiteX13" fmla="*/ 1557 w 60177"/>
                <a:gd name="connsiteY13" fmla="*/ 58472 h 83385"/>
                <a:gd name="connsiteX14" fmla="*/ 933 w 60177"/>
                <a:gd name="connsiteY14" fmla="*/ 79733 h 83385"/>
                <a:gd name="connsiteX15" fmla="*/ 25578 w 60177"/>
                <a:gd name="connsiteY15" fmla="*/ 83385 h 83385"/>
                <a:gd name="connsiteX16" fmla="*/ 60178 w 60177"/>
                <a:gd name="connsiteY16" fmla="*/ 57224 h 8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77" h="83385">
                  <a:moveTo>
                    <a:pt x="60178" y="57224"/>
                  </a:moveTo>
                  <a:cubicBezTo>
                    <a:pt x="60178" y="43307"/>
                    <a:pt x="54115" y="38567"/>
                    <a:pt x="44046" y="34909"/>
                  </a:cubicBezTo>
                  <a:lnTo>
                    <a:pt x="34714" y="31526"/>
                  </a:lnTo>
                  <a:cubicBezTo>
                    <a:pt x="28068" y="29076"/>
                    <a:pt x="25423" y="27249"/>
                    <a:pt x="25423" y="24490"/>
                  </a:cubicBezTo>
                  <a:cubicBezTo>
                    <a:pt x="25423" y="20214"/>
                    <a:pt x="29934" y="18657"/>
                    <a:pt x="35338" y="18657"/>
                  </a:cubicBezTo>
                  <a:cubicBezTo>
                    <a:pt x="42489" y="18657"/>
                    <a:pt x="50074" y="21261"/>
                    <a:pt x="55203" y="23557"/>
                  </a:cubicBezTo>
                  <a:lnTo>
                    <a:pt x="56136" y="3692"/>
                  </a:lnTo>
                  <a:cubicBezTo>
                    <a:pt x="50228" y="1712"/>
                    <a:pt x="42025" y="0"/>
                    <a:pt x="33667" y="0"/>
                  </a:cubicBezTo>
                  <a:cubicBezTo>
                    <a:pt x="9137" y="0"/>
                    <a:pt x="0" y="12090"/>
                    <a:pt x="0" y="26162"/>
                  </a:cubicBezTo>
                  <a:cubicBezTo>
                    <a:pt x="0" y="36271"/>
                    <a:pt x="3732" y="44080"/>
                    <a:pt x="16602" y="48671"/>
                  </a:cubicBezTo>
                  <a:lnTo>
                    <a:pt x="25114" y="51705"/>
                  </a:lnTo>
                  <a:cubicBezTo>
                    <a:pt x="31955" y="54195"/>
                    <a:pt x="34130" y="55707"/>
                    <a:pt x="34130" y="58472"/>
                  </a:cubicBezTo>
                  <a:cubicBezTo>
                    <a:pt x="34130" y="62124"/>
                    <a:pt x="30243" y="64111"/>
                    <a:pt x="22624" y="64111"/>
                  </a:cubicBezTo>
                  <a:cubicBezTo>
                    <a:pt x="12869" y="64111"/>
                    <a:pt x="5868" y="60613"/>
                    <a:pt x="1557" y="58472"/>
                  </a:cubicBezTo>
                  <a:lnTo>
                    <a:pt x="933" y="79733"/>
                  </a:lnTo>
                  <a:cubicBezTo>
                    <a:pt x="5404" y="81405"/>
                    <a:pt x="16756" y="83385"/>
                    <a:pt x="25578" y="83385"/>
                  </a:cubicBezTo>
                  <a:cubicBezTo>
                    <a:pt x="49450" y="83385"/>
                    <a:pt x="60178" y="73745"/>
                    <a:pt x="60178" y="57224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86">
              <a:extLst>
                <a:ext uri="{FF2B5EF4-FFF2-40B4-BE49-F238E27FC236}">
                  <a16:creationId xmlns:a16="http://schemas.microsoft.com/office/drawing/2014/main" id="{D3AE5536-C330-4BD7-9200-3C500BFF7E82}"/>
                </a:ext>
              </a:extLst>
            </p:cNvPr>
            <p:cNvSpPr/>
            <p:nvPr/>
          </p:nvSpPr>
          <p:spPr bwMode="gray">
            <a:xfrm>
              <a:off x="1256128" y="182425"/>
              <a:ext cx="60183" cy="83385"/>
            </a:xfrm>
            <a:custGeom>
              <a:avLst/>
              <a:gdLst>
                <a:gd name="connsiteX0" fmla="*/ 60184 w 60183"/>
                <a:gd name="connsiteY0" fmla="*/ 57224 h 83385"/>
                <a:gd name="connsiteX1" fmla="*/ 44051 w 60183"/>
                <a:gd name="connsiteY1" fmla="*/ 34909 h 83385"/>
                <a:gd name="connsiteX2" fmla="*/ 34760 w 60183"/>
                <a:gd name="connsiteY2" fmla="*/ 31526 h 83385"/>
                <a:gd name="connsiteX3" fmla="*/ 25429 w 60183"/>
                <a:gd name="connsiteY3" fmla="*/ 24490 h 83385"/>
                <a:gd name="connsiteX4" fmla="*/ 35378 w 60183"/>
                <a:gd name="connsiteY4" fmla="*/ 18657 h 83385"/>
                <a:gd name="connsiteX5" fmla="*/ 55203 w 60183"/>
                <a:gd name="connsiteY5" fmla="*/ 23557 h 83385"/>
                <a:gd name="connsiteX6" fmla="*/ 56136 w 60183"/>
                <a:gd name="connsiteY6" fmla="*/ 3692 h 83385"/>
                <a:gd name="connsiteX7" fmla="*/ 33667 w 60183"/>
                <a:gd name="connsiteY7" fmla="*/ 0 h 83385"/>
                <a:gd name="connsiteX8" fmla="*/ 0 w 60183"/>
                <a:gd name="connsiteY8" fmla="*/ 26162 h 83385"/>
                <a:gd name="connsiteX9" fmla="*/ 16602 w 60183"/>
                <a:gd name="connsiteY9" fmla="*/ 48671 h 83385"/>
                <a:gd name="connsiteX10" fmla="*/ 25114 w 60183"/>
                <a:gd name="connsiteY10" fmla="*/ 51705 h 83385"/>
                <a:gd name="connsiteX11" fmla="*/ 34131 w 60183"/>
                <a:gd name="connsiteY11" fmla="*/ 58472 h 83385"/>
                <a:gd name="connsiteX12" fmla="*/ 22624 w 60183"/>
                <a:gd name="connsiteY12" fmla="*/ 64111 h 83385"/>
                <a:gd name="connsiteX13" fmla="*/ 1557 w 60183"/>
                <a:gd name="connsiteY13" fmla="*/ 58472 h 83385"/>
                <a:gd name="connsiteX14" fmla="*/ 933 w 60183"/>
                <a:gd name="connsiteY14" fmla="*/ 79733 h 83385"/>
                <a:gd name="connsiteX15" fmla="*/ 25578 w 60183"/>
                <a:gd name="connsiteY15" fmla="*/ 83385 h 83385"/>
                <a:gd name="connsiteX16" fmla="*/ 60184 w 60183"/>
                <a:gd name="connsiteY16" fmla="*/ 57224 h 8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83" h="83385">
                  <a:moveTo>
                    <a:pt x="60184" y="57224"/>
                  </a:moveTo>
                  <a:cubicBezTo>
                    <a:pt x="60184" y="43307"/>
                    <a:pt x="54121" y="38567"/>
                    <a:pt x="44051" y="34909"/>
                  </a:cubicBezTo>
                  <a:lnTo>
                    <a:pt x="34760" y="31526"/>
                  </a:lnTo>
                  <a:cubicBezTo>
                    <a:pt x="28074" y="29076"/>
                    <a:pt x="25429" y="27249"/>
                    <a:pt x="25429" y="24490"/>
                  </a:cubicBezTo>
                  <a:cubicBezTo>
                    <a:pt x="25429" y="20214"/>
                    <a:pt x="29940" y="18657"/>
                    <a:pt x="35378" y="18657"/>
                  </a:cubicBezTo>
                  <a:cubicBezTo>
                    <a:pt x="42494" y="18657"/>
                    <a:pt x="50114" y="21261"/>
                    <a:pt x="55203" y="23557"/>
                  </a:cubicBezTo>
                  <a:lnTo>
                    <a:pt x="56136" y="3692"/>
                  </a:lnTo>
                  <a:cubicBezTo>
                    <a:pt x="50268" y="1712"/>
                    <a:pt x="42025" y="0"/>
                    <a:pt x="33667" y="0"/>
                  </a:cubicBezTo>
                  <a:cubicBezTo>
                    <a:pt x="9137" y="0"/>
                    <a:pt x="0" y="12090"/>
                    <a:pt x="0" y="26162"/>
                  </a:cubicBezTo>
                  <a:cubicBezTo>
                    <a:pt x="0" y="36271"/>
                    <a:pt x="3732" y="44080"/>
                    <a:pt x="16602" y="48671"/>
                  </a:cubicBezTo>
                  <a:lnTo>
                    <a:pt x="25114" y="51705"/>
                  </a:lnTo>
                  <a:cubicBezTo>
                    <a:pt x="31955" y="54195"/>
                    <a:pt x="34131" y="55707"/>
                    <a:pt x="34131" y="58472"/>
                  </a:cubicBezTo>
                  <a:cubicBezTo>
                    <a:pt x="34131" y="62124"/>
                    <a:pt x="30243" y="64111"/>
                    <a:pt x="22624" y="64111"/>
                  </a:cubicBezTo>
                  <a:cubicBezTo>
                    <a:pt x="12869" y="64111"/>
                    <a:pt x="5908" y="60613"/>
                    <a:pt x="1557" y="58472"/>
                  </a:cubicBezTo>
                  <a:lnTo>
                    <a:pt x="933" y="79733"/>
                  </a:lnTo>
                  <a:cubicBezTo>
                    <a:pt x="5444" y="81405"/>
                    <a:pt x="16756" y="83385"/>
                    <a:pt x="25578" y="83385"/>
                  </a:cubicBezTo>
                  <a:cubicBezTo>
                    <a:pt x="49490" y="83385"/>
                    <a:pt x="60184" y="73745"/>
                    <a:pt x="60184" y="57224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87">
              <a:extLst>
                <a:ext uri="{FF2B5EF4-FFF2-40B4-BE49-F238E27FC236}">
                  <a16:creationId xmlns:a16="http://schemas.microsoft.com/office/drawing/2014/main" id="{E5631ABF-2DB9-4D17-9C88-E69AD4B8D58F}"/>
                </a:ext>
              </a:extLst>
            </p:cNvPr>
            <p:cNvSpPr/>
            <p:nvPr/>
          </p:nvSpPr>
          <p:spPr bwMode="gray">
            <a:xfrm>
              <a:off x="1322683" y="149228"/>
              <a:ext cx="27913" cy="114756"/>
            </a:xfrm>
            <a:custGeom>
              <a:avLst/>
              <a:gdLst>
                <a:gd name="connsiteX0" fmla="*/ 0 w 27913"/>
                <a:gd name="connsiteY0" fmla="*/ 114757 h 114756"/>
                <a:gd name="connsiteX1" fmla="*/ 27913 w 27913"/>
                <a:gd name="connsiteY1" fmla="*/ 114757 h 114756"/>
                <a:gd name="connsiteX2" fmla="*/ 27913 w 27913"/>
                <a:gd name="connsiteY2" fmla="*/ 0 h 114756"/>
                <a:gd name="connsiteX3" fmla="*/ 0 w 27913"/>
                <a:gd name="connsiteY3" fmla="*/ 0 h 114756"/>
                <a:gd name="connsiteX4" fmla="*/ 0 w 27913"/>
                <a:gd name="connsiteY4" fmla="*/ 114757 h 11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3" h="114756">
                  <a:moveTo>
                    <a:pt x="0" y="114757"/>
                  </a:moveTo>
                  <a:lnTo>
                    <a:pt x="27913" y="114757"/>
                  </a:lnTo>
                  <a:lnTo>
                    <a:pt x="27913" y="0"/>
                  </a:lnTo>
                  <a:lnTo>
                    <a:pt x="0" y="0"/>
                  </a:lnTo>
                  <a:lnTo>
                    <a:pt x="0" y="114757"/>
                  </a:lnTo>
                  <a:close/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88">
              <a:extLst>
                <a:ext uri="{FF2B5EF4-FFF2-40B4-BE49-F238E27FC236}">
                  <a16:creationId xmlns:a16="http://schemas.microsoft.com/office/drawing/2014/main" id="{B21AB32E-76B1-4968-A7DC-61D50449A324}"/>
                </a:ext>
              </a:extLst>
            </p:cNvPr>
            <p:cNvSpPr/>
            <p:nvPr/>
          </p:nvSpPr>
          <p:spPr bwMode="gray">
            <a:xfrm>
              <a:off x="1451986" y="149228"/>
              <a:ext cx="73504" cy="114756"/>
            </a:xfrm>
            <a:custGeom>
              <a:avLst/>
              <a:gdLst>
                <a:gd name="connsiteX0" fmla="*/ 73505 w 73504"/>
                <a:gd name="connsiteY0" fmla="*/ 114757 h 114756"/>
                <a:gd name="connsiteX1" fmla="*/ 73505 w 73504"/>
                <a:gd name="connsiteY1" fmla="*/ 58895 h 114756"/>
                <a:gd name="connsiteX2" fmla="*/ 49015 w 73504"/>
                <a:gd name="connsiteY2" fmla="*/ 33197 h 114756"/>
                <a:gd name="connsiteX3" fmla="*/ 27753 w 73504"/>
                <a:gd name="connsiteY3" fmla="*/ 45133 h 114756"/>
                <a:gd name="connsiteX4" fmla="*/ 27289 w 73504"/>
                <a:gd name="connsiteY4" fmla="*/ 45133 h 114756"/>
                <a:gd name="connsiteX5" fmla="*/ 27914 w 73504"/>
                <a:gd name="connsiteY5" fmla="*/ 35338 h 114756"/>
                <a:gd name="connsiteX6" fmla="*/ 27914 w 73504"/>
                <a:gd name="connsiteY6" fmla="*/ 0 h 114756"/>
                <a:gd name="connsiteX7" fmla="*/ 0 w 73504"/>
                <a:gd name="connsiteY7" fmla="*/ 0 h 114756"/>
                <a:gd name="connsiteX8" fmla="*/ 0 w 73504"/>
                <a:gd name="connsiteY8" fmla="*/ 114757 h 114756"/>
                <a:gd name="connsiteX9" fmla="*/ 27914 w 73504"/>
                <a:gd name="connsiteY9" fmla="*/ 114757 h 114756"/>
                <a:gd name="connsiteX10" fmla="*/ 27914 w 73504"/>
                <a:gd name="connsiteY10" fmla="*/ 70986 h 114756"/>
                <a:gd name="connsiteX11" fmla="*/ 38023 w 73504"/>
                <a:gd name="connsiteY11" fmla="*/ 55552 h 114756"/>
                <a:gd name="connsiteX12" fmla="*/ 45603 w 73504"/>
                <a:gd name="connsiteY12" fmla="*/ 66864 h 114756"/>
                <a:gd name="connsiteX13" fmla="*/ 45603 w 73504"/>
                <a:gd name="connsiteY13" fmla="*/ 114757 h 114756"/>
                <a:gd name="connsiteX14" fmla="*/ 73505 w 73504"/>
                <a:gd name="connsiteY14" fmla="*/ 114757 h 11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4" h="114756">
                  <a:moveTo>
                    <a:pt x="73505" y="114757"/>
                  </a:moveTo>
                  <a:lnTo>
                    <a:pt x="73505" y="58895"/>
                  </a:lnTo>
                  <a:cubicBezTo>
                    <a:pt x="73505" y="41326"/>
                    <a:pt x="62817" y="33197"/>
                    <a:pt x="49015" y="33197"/>
                  </a:cubicBezTo>
                  <a:cubicBezTo>
                    <a:pt x="39569" y="33197"/>
                    <a:pt x="32413" y="37044"/>
                    <a:pt x="27753" y="45133"/>
                  </a:cubicBezTo>
                  <a:lnTo>
                    <a:pt x="27289" y="45133"/>
                  </a:lnTo>
                  <a:cubicBezTo>
                    <a:pt x="27599" y="42219"/>
                    <a:pt x="27914" y="38561"/>
                    <a:pt x="27914" y="35338"/>
                  </a:cubicBezTo>
                  <a:lnTo>
                    <a:pt x="27914" y="0"/>
                  </a:lnTo>
                  <a:lnTo>
                    <a:pt x="0" y="0"/>
                  </a:lnTo>
                  <a:lnTo>
                    <a:pt x="0" y="114757"/>
                  </a:lnTo>
                  <a:lnTo>
                    <a:pt x="27914" y="114757"/>
                  </a:lnTo>
                  <a:lnTo>
                    <a:pt x="27914" y="70986"/>
                  </a:lnTo>
                  <a:cubicBezTo>
                    <a:pt x="27914" y="62742"/>
                    <a:pt x="31022" y="55552"/>
                    <a:pt x="38023" y="55552"/>
                  </a:cubicBezTo>
                  <a:cubicBezTo>
                    <a:pt x="43273" y="55552"/>
                    <a:pt x="45603" y="59204"/>
                    <a:pt x="45603" y="66864"/>
                  </a:cubicBezTo>
                  <a:lnTo>
                    <a:pt x="45603" y="114757"/>
                  </a:lnTo>
                  <a:lnTo>
                    <a:pt x="73505" y="114757"/>
                  </a:ln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89">
              <a:extLst>
                <a:ext uri="{FF2B5EF4-FFF2-40B4-BE49-F238E27FC236}">
                  <a16:creationId xmlns:a16="http://schemas.microsoft.com/office/drawing/2014/main" id="{D76E8E2A-F523-40B1-8D0F-A93FAB9ABFF8}"/>
                </a:ext>
              </a:extLst>
            </p:cNvPr>
            <p:cNvSpPr/>
            <p:nvPr/>
          </p:nvSpPr>
          <p:spPr bwMode="gray">
            <a:xfrm>
              <a:off x="1098579" y="180216"/>
              <a:ext cx="88240" cy="88045"/>
            </a:xfrm>
            <a:custGeom>
              <a:avLst/>
              <a:gdLst>
                <a:gd name="connsiteX0" fmla="*/ 0 w 88240"/>
                <a:gd name="connsiteY0" fmla="*/ 43925 h 88045"/>
                <a:gd name="connsiteX1" fmla="*/ 27793 w 88240"/>
                <a:gd name="connsiteY1" fmla="*/ 2914 h 88045"/>
                <a:gd name="connsiteX2" fmla="*/ 42563 w 88240"/>
                <a:gd name="connsiteY2" fmla="*/ 30358 h 88045"/>
                <a:gd name="connsiteX3" fmla="*/ 25383 w 88240"/>
                <a:gd name="connsiteY3" fmla="*/ 62313 h 88045"/>
                <a:gd name="connsiteX4" fmla="*/ 47578 w 88240"/>
                <a:gd name="connsiteY4" fmla="*/ 62313 h 88045"/>
                <a:gd name="connsiteX5" fmla="*/ 64757 w 88240"/>
                <a:gd name="connsiteY5" fmla="*/ 30358 h 88045"/>
                <a:gd name="connsiteX6" fmla="*/ 48431 w 88240"/>
                <a:gd name="connsiteY6" fmla="*/ 0 h 88045"/>
                <a:gd name="connsiteX7" fmla="*/ 88240 w 88240"/>
                <a:gd name="connsiteY7" fmla="*/ 43925 h 88045"/>
                <a:gd name="connsiteX8" fmla="*/ 44120 w 88240"/>
                <a:gd name="connsiteY8" fmla="*/ 88045 h 88045"/>
                <a:gd name="connsiteX9" fmla="*/ 0 w 88240"/>
                <a:gd name="connsiteY9" fmla="*/ 43925 h 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40" h="88045">
                  <a:moveTo>
                    <a:pt x="0" y="43925"/>
                  </a:moveTo>
                  <a:cubicBezTo>
                    <a:pt x="0" y="25303"/>
                    <a:pt x="11507" y="9406"/>
                    <a:pt x="27793" y="2914"/>
                  </a:cubicBezTo>
                  <a:lnTo>
                    <a:pt x="42563" y="30358"/>
                  </a:lnTo>
                  <a:lnTo>
                    <a:pt x="25383" y="62313"/>
                  </a:lnTo>
                  <a:lnTo>
                    <a:pt x="47578" y="62313"/>
                  </a:lnTo>
                  <a:lnTo>
                    <a:pt x="64757" y="30358"/>
                  </a:lnTo>
                  <a:lnTo>
                    <a:pt x="48431" y="0"/>
                  </a:lnTo>
                  <a:cubicBezTo>
                    <a:pt x="70786" y="2175"/>
                    <a:pt x="88240" y="20992"/>
                    <a:pt x="88240" y="43925"/>
                  </a:cubicBezTo>
                  <a:cubicBezTo>
                    <a:pt x="88240" y="68301"/>
                    <a:pt x="68490" y="88045"/>
                    <a:pt x="44120" y="88045"/>
                  </a:cubicBezTo>
                  <a:cubicBezTo>
                    <a:pt x="19750" y="88045"/>
                    <a:pt x="0" y="68295"/>
                    <a:pt x="0" y="43925"/>
                  </a:cubicBezTo>
                </a:path>
              </a:pathLst>
            </a:custGeom>
            <a:solidFill>
              <a:srgbClr val="33AE33"/>
            </a:solidFill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90">
              <a:extLst>
                <a:ext uri="{FF2B5EF4-FFF2-40B4-BE49-F238E27FC236}">
                  <a16:creationId xmlns:a16="http://schemas.microsoft.com/office/drawing/2014/main" id="{EF366443-F093-4780-A62C-2A22B1DF8C44}"/>
                </a:ext>
              </a:extLst>
            </p:cNvPr>
            <p:cNvSpPr/>
            <p:nvPr/>
          </p:nvSpPr>
          <p:spPr bwMode="gray">
            <a:xfrm>
              <a:off x="1357128" y="179592"/>
              <a:ext cx="88240" cy="88045"/>
            </a:xfrm>
            <a:custGeom>
              <a:avLst/>
              <a:gdLst>
                <a:gd name="connsiteX0" fmla="*/ 0 w 88240"/>
                <a:gd name="connsiteY0" fmla="*/ 44120 h 88045"/>
                <a:gd name="connsiteX1" fmla="*/ 44120 w 88240"/>
                <a:gd name="connsiteY1" fmla="*/ 0 h 88045"/>
                <a:gd name="connsiteX2" fmla="*/ 88240 w 88240"/>
                <a:gd name="connsiteY2" fmla="*/ 44120 h 88045"/>
                <a:gd name="connsiteX3" fmla="*/ 48431 w 88240"/>
                <a:gd name="connsiteY3" fmla="*/ 88045 h 88045"/>
                <a:gd name="connsiteX4" fmla="*/ 64757 w 88240"/>
                <a:gd name="connsiteY4" fmla="*/ 57687 h 88045"/>
                <a:gd name="connsiteX5" fmla="*/ 47578 w 88240"/>
                <a:gd name="connsiteY5" fmla="*/ 25692 h 88045"/>
                <a:gd name="connsiteX6" fmla="*/ 25343 w 88240"/>
                <a:gd name="connsiteY6" fmla="*/ 25692 h 88045"/>
                <a:gd name="connsiteX7" fmla="*/ 42563 w 88240"/>
                <a:gd name="connsiteY7" fmla="*/ 57687 h 88045"/>
                <a:gd name="connsiteX8" fmla="*/ 27793 w 88240"/>
                <a:gd name="connsiteY8" fmla="*/ 85131 h 88045"/>
                <a:gd name="connsiteX9" fmla="*/ 0 w 88240"/>
                <a:gd name="connsiteY9" fmla="*/ 44120 h 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40" h="88045">
                  <a:moveTo>
                    <a:pt x="0" y="44120"/>
                  </a:moveTo>
                  <a:cubicBezTo>
                    <a:pt x="0" y="19744"/>
                    <a:pt x="19750" y="0"/>
                    <a:pt x="44120" y="0"/>
                  </a:cubicBezTo>
                  <a:cubicBezTo>
                    <a:pt x="68490" y="0"/>
                    <a:pt x="88240" y="19750"/>
                    <a:pt x="88240" y="44120"/>
                  </a:cubicBezTo>
                  <a:cubicBezTo>
                    <a:pt x="88240" y="67053"/>
                    <a:pt x="70786" y="85870"/>
                    <a:pt x="48431" y="88045"/>
                  </a:cubicBezTo>
                  <a:lnTo>
                    <a:pt x="64757" y="57687"/>
                  </a:lnTo>
                  <a:lnTo>
                    <a:pt x="47578" y="25692"/>
                  </a:lnTo>
                  <a:lnTo>
                    <a:pt x="25343" y="25692"/>
                  </a:lnTo>
                  <a:lnTo>
                    <a:pt x="42563" y="57687"/>
                  </a:lnTo>
                  <a:lnTo>
                    <a:pt x="27793" y="85131"/>
                  </a:lnTo>
                  <a:cubicBezTo>
                    <a:pt x="11507" y="78640"/>
                    <a:pt x="0" y="62742"/>
                    <a:pt x="0" y="44120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20AC19-7A96-4795-BBE4-A3E22EF479C6}"/>
              </a:ext>
            </a:extLst>
          </p:cNvPr>
          <p:cNvSpPr>
            <a:spLocks noGrp="1"/>
          </p:cNvSpPr>
          <p:nvPr userDrawn="1">
            <p:ph type="ctrTitle"/>
          </p:nvPr>
        </p:nvSpPr>
        <p:spPr bwMode="gray">
          <a:xfrm>
            <a:off x="1908743" y="3880399"/>
            <a:ext cx="7586360" cy="1305421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7C40B541-A088-4FA8-81E2-D156B9FDF3E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 bwMode="gray">
          <a:xfrm>
            <a:off x="1908743" y="2423638"/>
            <a:ext cx="2578884" cy="1439862"/>
          </a:xfrm>
        </p:spPr>
        <p:txBody>
          <a:bodyPr lIns="0" tIns="0" bIns="0" anchor="b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15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14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4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4FE6A-C203-416B-BF3A-6A2AAADE059E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44844"/>
      </p:ext>
    </p:extLst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3867C-46A1-4B4A-913A-889403A0FB44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ACF09-4798-4798-8D27-8D50D2EE255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/>
        <p:txBody>
          <a:bodyPr/>
          <a:lstStyle/>
          <a:p>
            <a:fld id="{E114B84D-00A8-4B59-A303-C22F6607BD4C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4546C-7E8F-4836-AF72-9254B97E6CC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198B8-0FC1-43B6-85DD-B3E6389C08E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gray"/>
        <p:txBody>
          <a:bodyPr/>
          <a:lstStyle/>
          <a:p>
            <a:fld id="{98E18073-6A54-4BB3-A99B-B3AB816FA4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F401B8D-4914-4E60-A979-0616999C01E6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 bwMode="gray">
          <a:xfrm>
            <a:off x="407986" y="1091875"/>
            <a:ext cx="11376000" cy="18000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5" name="Text Placeholder 194">
            <a:extLst>
              <a:ext uri="{FF2B5EF4-FFF2-40B4-BE49-F238E27FC236}">
                <a16:creationId xmlns:a16="http://schemas.microsoft.com/office/drawing/2014/main" id="{664AFC5D-A9DF-4D14-B76C-742DE2BDCD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407988" y="1593850"/>
            <a:ext cx="11377612" cy="4595813"/>
          </a:xfrm>
        </p:spPr>
        <p:txBody>
          <a:bodyPr numCol="2"/>
          <a:lstStyle>
            <a:lvl1pPr marL="360000" indent="-360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1800"/>
            </a:lvl1pPr>
            <a:lvl2pPr marL="360000" inden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800"/>
            </a:lvl2pPr>
            <a:lvl3pPr marL="360000" inden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800"/>
            </a:lvl3pPr>
            <a:lvl4pPr marL="360000" inden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800"/>
            </a:lvl4pPr>
            <a:lvl5pPr marL="360000" inden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800"/>
            </a:lvl5pPr>
            <a:lvl6pPr marL="360000" inden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800"/>
            </a:lvl6pPr>
            <a:lvl7pPr marL="360000" inden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800"/>
            </a:lvl7pPr>
            <a:lvl8pPr marL="360000" inden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800"/>
            </a:lvl8pPr>
            <a:lvl9pPr marL="360000" indent="0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633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3867C-46A1-4B4A-913A-889403A0FB44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ACF09-4798-4798-8D27-8D50D2EE255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 bwMode="gray"/>
        <p:txBody>
          <a:bodyPr/>
          <a:lstStyle/>
          <a:p>
            <a:fld id="{A945AC3C-DACC-4432-9AD9-70E02866F722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4546C-7E8F-4836-AF72-9254B97E6CC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198B8-0FC1-43B6-85DD-B3E6389C08E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gray"/>
        <p:txBody>
          <a:bodyPr/>
          <a:lstStyle/>
          <a:p>
            <a:fld id="{98E18073-6A54-4BB3-A99B-B3AB816FA4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F401B8D-4914-4E60-A979-0616999C01E6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 bwMode="gray">
          <a:xfrm>
            <a:off x="407986" y="1091875"/>
            <a:ext cx="11376000" cy="18000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5" name="Text Placeholder 194">
            <a:extLst>
              <a:ext uri="{FF2B5EF4-FFF2-40B4-BE49-F238E27FC236}">
                <a16:creationId xmlns:a16="http://schemas.microsoft.com/office/drawing/2014/main" id="{664AFC5D-A9DF-4D14-B76C-742DE2BDCDC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803272" y="2639729"/>
            <a:ext cx="1638646" cy="110273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6" name="Text Placeholder 194">
            <a:extLst>
              <a:ext uri="{FF2B5EF4-FFF2-40B4-BE49-F238E27FC236}">
                <a16:creationId xmlns:a16="http://schemas.microsoft.com/office/drawing/2014/main" id="{C01143BC-3ECE-4719-915C-D8F6D814C7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3138789" y="2639729"/>
            <a:ext cx="1638646" cy="110273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7" name="Text Placeholder 194">
            <a:extLst>
              <a:ext uri="{FF2B5EF4-FFF2-40B4-BE49-F238E27FC236}">
                <a16:creationId xmlns:a16="http://schemas.microsoft.com/office/drawing/2014/main" id="{8E8C83A7-9222-4A21-93EF-19D683FD53B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">
          <a:xfrm>
            <a:off x="5474306" y="2639729"/>
            <a:ext cx="1638646" cy="110273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8" name="Text Placeholder 194">
            <a:extLst>
              <a:ext uri="{FF2B5EF4-FFF2-40B4-BE49-F238E27FC236}">
                <a16:creationId xmlns:a16="http://schemas.microsoft.com/office/drawing/2014/main" id="{2AAFACA8-218D-4260-ADAD-DF517CAAE7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gray">
          <a:xfrm>
            <a:off x="7809823" y="2639729"/>
            <a:ext cx="1638646" cy="110273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9" name="Text Placeholder 194">
            <a:extLst>
              <a:ext uri="{FF2B5EF4-FFF2-40B4-BE49-F238E27FC236}">
                <a16:creationId xmlns:a16="http://schemas.microsoft.com/office/drawing/2014/main" id="{A545EE0F-278C-4A38-847E-B5A22E1D13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10145340" y="2639729"/>
            <a:ext cx="1638646" cy="110273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0" name="Text Placeholder 194">
            <a:extLst>
              <a:ext uri="{FF2B5EF4-FFF2-40B4-BE49-F238E27FC236}">
                <a16:creationId xmlns:a16="http://schemas.microsoft.com/office/drawing/2014/main" id="{AEF37939-1013-4F58-AEDF-10F39C11236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 bwMode="gray">
          <a:xfrm>
            <a:off x="803272" y="4953415"/>
            <a:ext cx="1638646" cy="110273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1" name="Text Placeholder 194">
            <a:extLst>
              <a:ext uri="{FF2B5EF4-FFF2-40B4-BE49-F238E27FC236}">
                <a16:creationId xmlns:a16="http://schemas.microsoft.com/office/drawing/2014/main" id="{D5AE201F-AB2A-4CA4-B54F-4B215620E82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gray">
          <a:xfrm>
            <a:off x="3138789" y="4953415"/>
            <a:ext cx="1638646" cy="110273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2" name="Text Placeholder 194">
            <a:extLst>
              <a:ext uri="{FF2B5EF4-FFF2-40B4-BE49-F238E27FC236}">
                <a16:creationId xmlns:a16="http://schemas.microsoft.com/office/drawing/2014/main" id="{CC831B02-3D79-4A01-97EA-283DDF19DB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>
          <a:xfrm>
            <a:off x="5474306" y="4953415"/>
            <a:ext cx="1638646" cy="110273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194">
            <a:extLst>
              <a:ext uri="{FF2B5EF4-FFF2-40B4-BE49-F238E27FC236}">
                <a16:creationId xmlns:a16="http://schemas.microsoft.com/office/drawing/2014/main" id="{11F9E9A7-4AFD-445B-A45C-F1D187D1F7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7809823" y="4953415"/>
            <a:ext cx="1638646" cy="110273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194">
            <a:extLst>
              <a:ext uri="{FF2B5EF4-FFF2-40B4-BE49-F238E27FC236}">
                <a16:creationId xmlns:a16="http://schemas.microsoft.com/office/drawing/2014/main" id="{F17B522C-300A-40C0-8897-1A4186F1FA3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>
          <a:xfrm>
            <a:off x="10145340" y="4953415"/>
            <a:ext cx="1638646" cy="110273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/>
            </a:lvl1pPr>
            <a:lvl2pPr>
              <a:lnSpc>
                <a:spcPct val="100000"/>
              </a:lnSpc>
              <a:spcAft>
                <a:spcPts val="0"/>
              </a:spcAft>
              <a:defRPr/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/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/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/>
            </a:lvl5pPr>
            <a:lvl6pPr marL="0" indent="0">
              <a:lnSpc>
                <a:spcPct val="100000"/>
              </a:lnSpc>
              <a:spcAft>
                <a:spcPts val="0"/>
              </a:spcAft>
              <a:buNone/>
              <a:defRPr/>
            </a:lvl6pPr>
            <a:lvl7pPr marL="0" indent="0">
              <a:lnSpc>
                <a:spcPct val="100000"/>
              </a:lnSpc>
              <a:spcAft>
                <a:spcPts val="0"/>
              </a:spcAft>
              <a:buNone/>
              <a:defRPr/>
            </a:lvl7pPr>
            <a:lvl8pPr marL="0" indent="0">
              <a:lnSpc>
                <a:spcPct val="100000"/>
              </a:lnSpc>
              <a:spcAft>
                <a:spcPts val="0"/>
              </a:spcAft>
              <a:buNone/>
              <a:defRPr/>
            </a:lvl8pPr>
            <a:lvl9pPr marL="0" indent="0">
              <a:lnSpc>
                <a:spcPct val="100000"/>
              </a:lnSpc>
              <a:spcAft>
                <a:spcPts val="0"/>
              </a:spcAft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Text Placeholder 194">
            <a:extLst>
              <a:ext uri="{FF2B5EF4-FFF2-40B4-BE49-F238E27FC236}">
                <a16:creationId xmlns:a16="http://schemas.microsoft.com/office/drawing/2014/main" id="{F09F842A-DEC9-41FC-BF2A-3DAEE910A28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388369" y="1603374"/>
            <a:ext cx="989166" cy="1036355"/>
          </a:xfrm>
        </p:spPr>
        <p:txBody>
          <a:bodyPr wrap="square" anchor="b" anchorCtr="0"/>
          <a:lstStyle>
            <a:lvl1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194">
            <a:extLst>
              <a:ext uri="{FF2B5EF4-FFF2-40B4-BE49-F238E27FC236}">
                <a16:creationId xmlns:a16="http://schemas.microsoft.com/office/drawing/2014/main" id="{460A25E8-B494-4180-A3DC-82721A8E81F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2723752" y="1603374"/>
            <a:ext cx="989166" cy="1036355"/>
          </a:xfrm>
        </p:spPr>
        <p:txBody>
          <a:bodyPr wrap="square" anchor="b" anchorCtr="0"/>
          <a:lstStyle>
            <a:lvl1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Text Placeholder 194">
            <a:extLst>
              <a:ext uri="{FF2B5EF4-FFF2-40B4-BE49-F238E27FC236}">
                <a16:creationId xmlns:a16="http://schemas.microsoft.com/office/drawing/2014/main" id="{319C55AA-D649-4C1F-84E1-8F22973DEC9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5059135" y="1603374"/>
            <a:ext cx="989166" cy="1036355"/>
          </a:xfrm>
        </p:spPr>
        <p:txBody>
          <a:bodyPr wrap="square" anchor="b" anchorCtr="0"/>
          <a:lstStyle>
            <a:lvl1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Text Placeholder 194">
            <a:extLst>
              <a:ext uri="{FF2B5EF4-FFF2-40B4-BE49-F238E27FC236}">
                <a16:creationId xmlns:a16="http://schemas.microsoft.com/office/drawing/2014/main" id="{19DAACB3-485A-46B2-8116-C2F938CDDB5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gray">
          <a:xfrm>
            <a:off x="7394517" y="1603374"/>
            <a:ext cx="989166" cy="1036355"/>
          </a:xfrm>
        </p:spPr>
        <p:txBody>
          <a:bodyPr wrap="square" anchor="b" anchorCtr="0"/>
          <a:lstStyle>
            <a:lvl1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94">
            <a:extLst>
              <a:ext uri="{FF2B5EF4-FFF2-40B4-BE49-F238E27FC236}">
                <a16:creationId xmlns:a16="http://schemas.microsoft.com/office/drawing/2014/main" id="{89B2614D-307F-4E7A-A46D-E0C23F7343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9729899" y="1603374"/>
            <a:ext cx="989166" cy="1036355"/>
          </a:xfrm>
        </p:spPr>
        <p:txBody>
          <a:bodyPr wrap="square" anchor="b" anchorCtr="0"/>
          <a:lstStyle>
            <a:lvl1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Text Placeholder 194">
            <a:extLst>
              <a:ext uri="{FF2B5EF4-FFF2-40B4-BE49-F238E27FC236}">
                <a16:creationId xmlns:a16="http://schemas.microsoft.com/office/drawing/2014/main" id="{D6ABADB0-94AD-4AF2-9D26-62D76D8D525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gray">
          <a:xfrm>
            <a:off x="388369" y="3917060"/>
            <a:ext cx="989166" cy="1036355"/>
          </a:xfrm>
        </p:spPr>
        <p:txBody>
          <a:bodyPr wrap="square" anchor="b" anchorCtr="0"/>
          <a:lstStyle>
            <a:lvl1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Text Placeholder 194">
            <a:extLst>
              <a:ext uri="{FF2B5EF4-FFF2-40B4-BE49-F238E27FC236}">
                <a16:creationId xmlns:a16="http://schemas.microsoft.com/office/drawing/2014/main" id="{B915CA16-DAC6-4AC1-BD63-25C11DD9643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 bwMode="gray">
          <a:xfrm>
            <a:off x="2723752" y="3917060"/>
            <a:ext cx="989166" cy="1036355"/>
          </a:xfrm>
        </p:spPr>
        <p:txBody>
          <a:bodyPr wrap="square" anchor="b" anchorCtr="0"/>
          <a:lstStyle>
            <a:lvl1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194">
            <a:extLst>
              <a:ext uri="{FF2B5EF4-FFF2-40B4-BE49-F238E27FC236}">
                <a16:creationId xmlns:a16="http://schemas.microsoft.com/office/drawing/2014/main" id="{AE6A0394-7F15-4DA2-B6BD-AF01BDCDC25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 bwMode="gray">
          <a:xfrm>
            <a:off x="5059135" y="3917060"/>
            <a:ext cx="989166" cy="1036355"/>
          </a:xfrm>
        </p:spPr>
        <p:txBody>
          <a:bodyPr wrap="square" anchor="b" anchorCtr="0"/>
          <a:lstStyle>
            <a:lvl1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194">
            <a:extLst>
              <a:ext uri="{FF2B5EF4-FFF2-40B4-BE49-F238E27FC236}">
                <a16:creationId xmlns:a16="http://schemas.microsoft.com/office/drawing/2014/main" id="{BF52D94A-1922-4B97-91BA-D459872669D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 bwMode="gray">
          <a:xfrm>
            <a:off x="7394518" y="3917060"/>
            <a:ext cx="989166" cy="1036355"/>
          </a:xfrm>
        </p:spPr>
        <p:txBody>
          <a:bodyPr wrap="square" anchor="b" anchorCtr="0"/>
          <a:lstStyle>
            <a:lvl1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Text Placeholder 194">
            <a:extLst>
              <a:ext uri="{FF2B5EF4-FFF2-40B4-BE49-F238E27FC236}">
                <a16:creationId xmlns:a16="http://schemas.microsoft.com/office/drawing/2014/main" id="{44490C8A-6E2C-4A14-9550-7C75812B2B8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 bwMode="gray">
          <a:xfrm>
            <a:off x="9729899" y="3917060"/>
            <a:ext cx="989166" cy="1036355"/>
          </a:xfrm>
        </p:spPr>
        <p:txBody>
          <a:bodyPr wrap="square" anchor="b" anchorCtr="0"/>
          <a:lstStyle>
            <a:lvl1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algn="l">
              <a:lnSpc>
                <a:spcPct val="100000"/>
              </a:lnSpc>
              <a:spcAft>
                <a:spcPts val="0"/>
              </a:spcAft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5pPr>
            <a:lvl6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6pPr>
            <a:lvl7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7pPr>
            <a:lvl8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8pPr>
            <a:lvl9pPr marL="0" indent="0" algn="r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210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39536-CA9A-427C-854D-A96A98C2FA3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986" y="358606"/>
            <a:ext cx="11376000" cy="73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4A5F12-1C62-442A-9928-638AC60645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07988" y="1593851"/>
            <a:ext cx="11376000" cy="4595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CBA766-754E-49B7-B307-8C88AC59DCE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07986" y="1091875"/>
            <a:ext cx="11376000" cy="18000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591C4F2-53D9-494F-A087-CC6858F3E06F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00D945BE-4649-4BF1-87DF-7770EF350A4B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084FE6C-62ED-417B-B409-32C4BCBFFD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3B49C22-7236-459B-A294-58AA185901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98E18073-6A54-4BB3-A99B-B3AB816FA4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51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39536-CA9A-427C-854D-A96A98C2FA3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986" y="358606"/>
            <a:ext cx="11376000" cy="73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4A5F12-1C62-442A-9928-638AC60645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07988" y="1593851"/>
            <a:ext cx="5435600" cy="4595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CBA766-754E-49B7-B307-8C88AC59DCE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07986" y="1091875"/>
            <a:ext cx="11376000" cy="18000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591C4F2-53D9-494F-A087-CC6858F3E06F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01955B43-16EB-4665-8B80-5AB62A2C1469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084FE6C-62ED-417B-B409-32C4BCBFFD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3B49C22-7236-459B-A294-58AA185901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98E18073-6A54-4BB3-A99B-B3AB816FA4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1FEBC1F-07EF-4792-98F2-81DAFDA864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6350000" y="1593851"/>
            <a:ext cx="5435600" cy="4595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27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39536-CA9A-427C-854D-A96A98C2FA3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986" y="358606"/>
            <a:ext cx="5435602" cy="73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4A5F12-1C62-442A-9928-638AC60645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07988" y="1593851"/>
            <a:ext cx="5435600" cy="4595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CBA766-754E-49B7-B307-8C88AC59DCE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07986" y="1091875"/>
            <a:ext cx="5435602" cy="18000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084FE6C-62ED-417B-B409-32C4BCBFFD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>
          <a:xfrm>
            <a:off x="803272" y="6453840"/>
            <a:ext cx="5040316" cy="161772"/>
          </a:xfrm>
        </p:spPr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3B49C22-7236-459B-A294-58AA185901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98E18073-6A54-4BB3-A99B-B3AB816FA4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14D9D4-B5FA-4CDB-850C-86AF52324374}"/>
              </a:ext>
            </a:extLst>
          </p:cNvPr>
          <p:cNvSpPr/>
          <p:nvPr userDrawn="1"/>
        </p:nvSpPr>
        <p:spPr bwMode="gray">
          <a:xfrm>
            <a:off x="6000751" y="-1"/>
            <a:ext cx="1904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E2F1DF5-691E-464B-AF69-E76A64A8AA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6191250" y="190500"/>
            <a:ext cx="5810249" cy="6477000"/>
          </a:xfrm>
          <a:custGeom>
            <a:avLst/>
            <a:gdLst>
              <a:gd name="connsiteX0" fmla="*/ 0 w 5810249"/>
              <a:gd name="connsiteY0" fmla="*/ 0 h 6477000"/>
              <a:gd name="connsiteX1" fmla="*/ 5810249 w 5810249"/>
              <a:gd name="connsiteY1" fmla="*/ 0 h 6477000"/>
              <a:gd name="connsiteX2" fmla="*/ 5810249 w 5810249"/>
              <a:gd name="connsiteY2" fmla="*/ 5185613 h 6477000"/>
              <a:gd name="connsiteX3" fmla="*/ 4517440 w 5810249"/>
              <a:gd name="connsiteY3" fmla="*/ 6477000 h 6477000"/>
              <a:gd name="connsiteX4" fmla="*/ 0 w 5810249"/>
              <a:gd name="connsiteY4" fmla="*/ 647700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0249" h="6477000">
                <a:moveTo>
                  <a:pt x="0" y="0"/>
                </a:moveTo>
                <a:lnTo>
                  <a:pt x="5810249" y="0"/>
                </a:lnTo>
                <a:lnTo>
                  <a:pt x="5810249" y="5185613"/>
                </a:lnTo>
                <a:lnTo>
                  <a:pt x="4517440" y="6477000"/>
                </a:lnTo>
                <a:lnTo>
                  <a:pt x="0" y="6477000"/>
                </a:lnTo>
                <a:close/>
              </a:path>
            </a:pathLst>
          </a:custGeom>
        </p:spPr>
        <p:txBody>
          <a:bodyPr wrap="square" bIns="720000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9493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0B8A06D-40EE-4F9F-A5B1-97842BAEBAF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D45DE74-EC59-47DE-B843-2BBB54771C0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07986" y="1091875"/>
            <a:ext cx="11376000" cy="180000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400" cap="all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7D03274-C8BF-4DFE-B401-185BC2F7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EE0CEF1-72CF-4EBE-B062-C8383BD5667C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63FED9E-A896-4CB2-853E-4A9CB942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5506E39-23CD-448C-97E4-91125C16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8E18073-6A54-4BB3-A99B-B3AB816FA4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54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FC21B-AC0C-4167-BF13-1D657F1DA7D2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05683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72B23D-3EE2-4708-9EEE-02542BC4185C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593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40F0A-9BE8-46CA-9183-73995F582FF2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6462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7A40B-7488-4C8A-B04E-634BA748D22E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74491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82326-4A95-4F66-B2D3-B2CD81B9906D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92620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90BFA-3B0A-495D-9E66-22D8BBDC94B1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6448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3935" y="6534150"/>
            <a:ext cx="6731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Aft>
                <a:spcPct val="0"/>
              </a:spcAft>
              <a:buClrTx/>
              <a:buSzTx/>
              <a:defRPr sz="1100"/>
            </a:lvl1pPr>
          </a:lstStyle>
          <a:p>
            <a:pPr fontAlgn="base">
              <a:spcBef>
                <a:spcPct val="0"/>
              </a:spcBef>
            </a:pPr>
            <a:fld id="{0B73F3A5-D469-4D4B-B8ED-986AB7E15212}" type="slidenum">
              <a:rPr lang="de-DE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</a:pPr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1027" name="Rectangle 52"/>
          <p:cNvSpPr>
            <a:spLocks noChangeArrowheads="1"/>
          </p:cNvSpPr>
          <p:nvPr userDrawn="1"/>
        </p:nvSpPr>
        <p:spPr bwMode="gray">
          <a:xfrm>
            <a:off x="895353" y="0"/>
            <a:ext cx="69849" cy="180975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defRPr/>
            </a:pPr>
            <a:endParaRPr lang="ru-RU" altLang="ru-RU" sz="1200">
              <a:solidFill>
                <a:srgbClr val="C0C0C0"/>
              </a:solidFill>
            </a:endParaRPr>
          </a:p>
        </p:txBody>
      </p:sp>
      <p:pic>
        <p:nvPicPr>
          <p:cNvPr id="1028" name="Picture 53" descr="Vossloh_Logo_RGB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167" y="6335717"/>
            <a:ext cx="115365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82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08" r:id="rId13"/>
    <p:sldLayoutId id="2147483675" r:id="rId14"/>
    <p:sldLayoutId id="2147483711" r:id="rId15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>
            <a:extLst>
              <a:ext uri="{FF2B5EF4-FFF2-40B4-BE49-F238E27FC236}">
                <a16:creationId xmlns:a16="http://schemas.microsoft.com/office/drawing/2014/main" id="{ED004E11-16F9-42B4-9172-7226133A67A0}"/>
              </a:ext>
            </a:extLst>
          </p:cNvPr>
          <p:cNvSpPr/>
          <p:nvPr userDrawn="1"/>
        </p:nvSpPr>
        <p:spPr bwMode="gray">
          <a:xfrm>
            <a:off x="-1" y="0"/>
            <a:ext cx="12192001" cy="6858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Group 70">
            <a:extLst>
              <a:ext uri="{FF2B5EF4-FFF2-40B4-BE49-F238E27FC236}">
                <a16:creationId xmlns:a16="http://schemas.microsoft.com/office/drawing/2014/main" id="{CC955433-9AED-4ACB-8EF5-F5C52C6BBF37}"/>
              </a:ext>
            </a:extLst>
          </p:cNvPr>
          <p:cNvGrpSpPr/>
          <p:nvPr userDrawn="1"/>
        </p:nvGrpSpPr>
        <p:grpSpPr bwMode="gray"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12" name="Isosceles Triangle 71">
              <a:extLst>
                <a:ext uri="{FF2B5EF4-FFF2-40B4-BE49-F238E27FC236}">
                  <a16:creationId xmlns:a16="http://schemas.microsoft.com/office/drawing/2014/main" id="{8098000D-EB8B-4945-BF91-741597C28955}"/>
                </a:ext>
              </a:extLst>
            </p:cNvPr>
            <p:cNvSpPr/>
            <p:nvPr/>
          </p:nvSpPr>
          <p:spPr bwMode="gray">
            <a:xfrm>
              <a:off x="10517981" y="5185820"/>
              <a:ext cx="1674020" cy="1672179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 dirty="0" err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Isosceles Triangle 72">
              <a:extLst>
                <a:ext uri="{FF2B5EF4-FFF2-40B4-BE49-F238E27FC236}">
                  <a16:creationId xmlns:a16="http://schemas.microsoft.com/office/drawing/2014/main" id="{D3122663-DEE7-41F5-BB48-DCC16710773B}"/>
                </a:ext>
              </a:extLst>
            </p:cNvPr>
            <p:cNvSpPr/>
            <p:nvPr/>
          </p:nvSpPr>
          <p:spPr bwMode="gray">
            <a:xfrm flipH="1" flipV="1">
              <a:off x="0" y="0"/>
              <a:ext cx="712778" cy="711994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 dirty="0" err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Freeform: Shape 73">
              <a:extLst>
                <a:ext uri="{FF2B5EF4-FFF2-40B4-BE49-F238E27FC236}">
                  <a16:creationId xmlns:a16="http://schemas.microsoft.com/office/drawing/2014/main" id="{24CA329C-83FE-42C2-A97A-DC474DF651E6}"/>
                </a:ext>
              </a:extLst>
            </p:cNvPr>
            <p:cNvSpPr/>
            <p:nvPr/>
          </p:nvSpPr>
          <p:spPr bwMode="gray">
            <a:xfrm rot="5400000">
              <a:off x="2667000" y="-2667000"/>
              <a:ext cx="6858000" cy="12192000"/>
            </a:xfrm>
            <a:custGeom>
              <a:avLst/>
              <a:gdLst>
                <a:gd name="connsiteX0" fmla="*/ 190500 w 6858000"/>
                <a:gd name="connsiteY0" fmla="*/ 12001499 h 12192000"/>
                <a:gd name="connsiteX1" fmla="*/ 6667500 w 6858000"/>
                <a:gd name="connsiteY1" fmla="*/ 12001499 h 12192000"/>
                <a:gd name="connsiteX2" fmla="*/ 6667500 w 6858000"/>
                <a:gd name="connsiteY2" fmla="*/ 190501 h 12192000"/>
                <a:gd name="connsiteX3" fmla="*/ 190500 w 6858000"/>
                <a:gd name="connsiteY3" fmla="*/ 190501 h 12192000"/>
                <a:gd name="connsiteX4" fmla="*/ 0 w 6858000"/>
                <a:gd name="connsiteY4" fmla="*/ 12191999 h 12192000"/>
                <a:gd name="connsiteX5" fmla="*/ 0 w 6858000"/>
                <a:gd name="connsiteY5" fmla="*/ 0 h 12192000"/>
                <a:gd name="connsiteX6" fmla="*/ 190500 w 6858000"/>
                <a:gd name="connsiteY6" fmla="*/ 0 h 12192000"/>
                <a:gd name="connsiteX7" fmla="*/ 190500 w 6858000"/>
                <a:gd name="connsiteY7" fmla="*/ 1 h 12192000"/>
                <a:gd name="connsiteX8" fmla="*/ 6667500 w 6858000"/>
                <a:gd name="connsiteY8" fmla="*/ 1 h 12192000"/>
                <a:gd name="connsiteX9" fmla="*/ 6667500 w 6858000"/>
                <a:gd name="connsiteY9" fmla="*/ 0 h 12192000"/>
                <a:gd name="connsiteX10" fmla="*/ 6858000 w 6858000"/>
                <a:gd name="connsiteY10" fmla="*/ 0 h 12192000"/>
                <a:gd name="connsiteX11" fmla="*/ 6858000 w 6858000"/>
                <a:gd name="connsiteY11" fmla="*/ 12192000 h 12192000"/>
                <a:gd name="connsiteX12" fmla="*/ 6667500 w 6858000"/>
                <a:gd name="connsiteY12" fmla="*/ 12192000 h 12192000"/>
                <a:gd name="connsiteX13" fmla="*/ 6667500 w 6858000"/>
                <a:gd name="connsiteY13" fmla="*/ 12191999 h 12192000"/>
                <a:gd name="connsiteX14" fmla="*/ 190500 w 6858000"/>
                <a:gd name="connsiteY14" fmla="*/ 12191999 h 12192000"/>
                <a:gd name="connsiteX15" fmla="*/ 190500 w 6858000"/>
                <a:gd name="connsiteY15" fmla="*/ 12191999 h 121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58000" h="12192000">
                  <a:moveTo>
                    <a:pt x="190500" y="12001499"/>
                  </a:moveTo>
                  <a:lnTo>
                    <a:pt x="6667500" y="12001499"/>
                  </a:lnTo>
                  <a:lnTo>
                    <a:pt x="6667500" y="190501"/>
                  </a:lnTo>
                  <a:lnTo>
                    <a:pt x="190500" y="190501"/>
                  </a:lnTo>
                  <a:close/>
                  <a:moveTo>
                    <a:pt x="0" y="12191999"/>
                  </a:moveTo>
                  <a:lnTo>
                    <a:pt x="0" y="0"/>
                  </a:lnTo>
                  <a:lnTo>
                    <a:pt x="190500" y="0"/>
                  </a:lnTo>
                  <a:lnTo>
                    <a:pt x="190500" y="1"/>
                  </a:lnTo>
                  <a:lnTo>
                    <a:pt x="6667500" y="1"/>
                  </a:lnTo>
                  <a:lnTo>
                    <a:pt x="6667500" y="0"/>
                  </a:lnTo>
                  <a:lnTo>
                    <a:pt x="6858000" y="0"/>
                  </a:lnTo>
                  <a:lnTo>
                    <a:pt x="6858000" y="12192000"/>
                  </a:lnTo>
                  <a:lnTo>
                    <a:pt x="6667500" y="12192000"/>
                  </a:lnTo>
                  <a:lnTo>
                    <a:pt x="6667500" y="12191999"/>
                  </a:lnTo>
                  <a:lnTo>
                    <a:pt x="190500" y="12191999"/>
                  </a:lnTo>
                  <a:lnTo>
                    <a:pt x="190500" y="121919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 dirty="0" err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" name="Graphic 32">
            <a:extLst>
              <a:ext uri="{FF2B5EF4-FFF2-40B4-BE49-F238E27FC236}">
                <a16:creationId xmlns:a16="http://schemas.microsoft.com/office/drawing/2014/main" id="{6719327A-20F4-443F-B800-D7F3D0321031}"/>
              </a:ext>
            </a:extLst>
          </p:cNvPr>
          <p:cNvGrpSpPr/>
          <p:nvPr userDrawn="1"/>
        </p:nvGrpSpPr>
        <p:grpSpPr bwMode="gray">
          <a:xfrm>
            <a:off x="11089484" y="6456240"/>
            <a:ext cx="881063" cy="206809"/>
            <a:chOff x="1018382" y="149228"/>
            <a:chExt cx="507108" cy="119032"/>
          </a:xfrm>
          <a:solidFill>
            <a:schemeClr val="tx1"/>
          </a:solidFill>
        </p:grpSpPr>
        <p:sp>
          <p:nvSpPr>
            <p:cNvPr id="18" name="Freeform: Shape 84">
              <a:extLst>
                <a:ext uri="{FF2B5EF4-FFF2-40B4-BE49-F238E27FC236}">
                  <a16:creationId xmlns:a16="http://schemas.microsoft.com/office/drawing/2014/main" id="{104C781F-C46A-4B8E-AD30-6B2F00AD32BF}"/>
                </a:ext>
              </a:extLst>
            </p:cNvPr>
            <p:cNvSpPr/>
            <p:nvPr/>
          </p:nvSpPr>
          <p:spPr bwMode="gray">
            <a:xfrm>
              <a:off x="1018382" y="184257"/>
              <a:ext cx="84358" cy="79727"/>
            </a:xfrm>
            <a:custGeom>
              <a:avLst/>
              <a:gdLst>
                <a:gd name="connsiteX0" fmla="*/ 84359 w 84358"/>
                <a:gd name="connsiteY0" fmla="*/ 0 h 79727"/>
                <a:gd name="connsiteX1" fmla="*/ 57069 w 84358"/>
                <a:gd name="connsiteY1" fmla="*/ 0 h 79727"/>
                <a:gd name="connsiteX2" fmla="*/ 43427 w 84358"/>
                <a:gd name="connsiteY2" fmla="*/ 54659 h 79727"/>
                <a:gd name="connsiteX3" fmla="*/ 43118 w 84358"/>
                <a:gd name="connsiteY3" fmla="*/ 54659 h 79727"/>
                <a:gd name="connsiteX4" fmla="*/ 29156 w 84358"/>
                <a:gd name="connsiteY4" fmla="*/ 0 h 79727"/>
                <a:gd name="connsiteX5" fmla="*/ 0 w 84358"/>
                <a:gd name="connsiteY5" fmla="*/ 0 h 79727"/>
                <a:gd name="connsiteX6" fmla="*/ 25423 w 84358"/>
                <a:gd name="connsiteY6" fmla="*/ 79727 h 79727"/>
                <a:gd name="connsiteX7" fmla="*/ 58466 w 84358"/>
                <a:gd name="connsiteY7" fmla="*/ 79727 h 79727"/>
                <a:gd name="connsiteX8" fmla="*/ 84359 w 84358"/>
                <a:gd name="connsiteY8" fmla="*/ 0 h 7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58" h="79727">
                  <a:moveTo>
                    <a:pt x="84359" y="0"/>
                  </a:moveTo>
                  <a:lnTo>
                    <a:pt x="57069" y="0"/>
                  </a:lnTo>
                  <a:lnTo>
                    <a:pt x="43427" y="54659"/>
                  </a:lnTo>
                  <a:lnTo>
                    <a:pt x="43118" y="54659"/>
                  </a:lnTo>
                  <a:lnTo>
                    <a:pt x="29156" y="0"/>
                  </a:lnTo>
                  <a:lnTo>
                    <a:pt x="0" y="0"/>
                  </a:lnTo>
                  <a:lnTo>
                    <a:pt x="25423" y="79727"/>
                  </a:lnTo>
                  <a:lnTo>
                    <a:pt x="58466" y="79727"/>
                  </a:lnTo>
                  <a:lnTo>
                    <a:pt x="84359" y="0"/>
                  </a:ln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85">
              <a:extLst>
                <a:ext uri="{FF2B5EF4-FFF2-40B4-BE49-F238E27FC236}">
                  <a16:creationId xmlns:a16="http://schemas.microsoft.com/office/drawing/2014/main" id="{65F2023C-2CA5-4BB5-BB5E-1421DDE88571}"/>
                </a:ext>
              </a:extLst>
            </p:cNvPr>
            <p:cNvSpPr/>
            <p:nvPr/>
          </p:nvSpPr>
          <p:spPr bwMode="gray">
            <a:xfrm>
              <a:off x="1190981" y="182425"/>
              <a:ext cx="60177" cy="83385"/>
            </a:xfrm>
            <a:custGeom>
              <a:avLst/>
              <a:gdLst>
                <a:gd name="connsiteX0" fmla="*/ 60178 w 60177"/>
                <a:gd name="connsiteY0" fmla="*/ 57224 h 83385"/>
                <a:gd name="connsiteX1" fmla="*/ 44046 w 60177"/>
                <a:gd name="connsiteY1" fmla="*/ 34909 h 83385"/>
                <a:gd name="connsiteX2" fmla="*/ 34714 w 60177"/>
                <a:gd name="connsiteY2" fmla="*/ 31526 h 83385"/>
                <a:gd name="connsiteX3" fmla="*/ 25423 w 60177"/>
                <a:gd name="connsiteY3" fmla="*/ 24490 h 83385"/>
                <a:gd name="connsiteX4" fmla="*/ 35338 w 60177"/>
                <a:gd name="connsiteY4" fmla="*/ 18657 h 83385"/>
                <a:gd name="connsiteX5" fmla="*/ 55203 w 60177"/>
                <a:gd name="connsiteY5" fmla="*/ 23557 h 83385"/>
                <a:gd name="connsiteX6" fmla="*/ 56136 w 60177"/>
                <a:gd name="connsiteY6" fmla="*/ 3692 h 83385"/>
                <a:gd name="connsiteX7" fmla="*/ 33667 w 60177"/>
                <a:gd name="connsiteY7" fmla="*/ 0 h 83385"/>
                <a:gd name="connsiteX8" fmla="*/ 0 w 60177"/>
                <a:gd name="connsiteY8" fmla="*/ 26162 h 83385"/>
                <a:gd name="connsiteX9" fmla="*/ 16602 w 60177"/>
                <a:gd name="connsiteY9" fmla="*/ 48671 h 83385"/>
                <a:gd name="connsiteX10" fmla="*/ 25114 w 60177"/>
                <a:gd name="connsiteY10" fmla="*/ 51705 h 83385"/>
                <a:gd name="connsiteX11" fmla="*/ 34130 w 60177"/>
                <a:gd name="connsiteY11" fmla="*/ 58472 h 83385"/>
                <a:gd name="connsiteX12" fmla="*/ 22624 w 60177"/>
                <a:gd name="connsiteY12" fmla="*/ 64111 h 83385"/>
                <a:gd name="connsiteX13" fmla="*/ 1557 w 60177"/>
                <a:gd name="connsiteY13" fmla="*/ 58472 h 83385"/>
                <a:gd name="connsiteX14" fmla="*/ 933 w 60177"/>
                <a:gd name="connsiteY14" fmla="*/ 79733 h 83385"/>
                <a:gd name="connsiteX15" fmla="*/ 25578 w 60177"/>
                <a:gd name="connsiteY15" fmla="*/ 83385 h 83385"/>
                <a:gd name="connsiteX16" fmla="*/ 60178 w 60177"/>
                <a:gd name="connsiteY16" fmla="*/ 57224 h 8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77" h="83385">
                  <a:moveTo>
                    <a:pt x="60178" y="57224"/>
                  </a:moveTo>
                  <a:cubicBezTo>
                    <a:pt x="60178" y="43307"/>
                    <a:pt x="54115" y="38567"/>
                    <a:pt x="44046" y="34909"/>
                  </a:cubicBezTo>
                  <a:lnTo>
                    <a:pt x="34714" y="31526"/>
                  </a:lnTo>
                  <a:cubicBezTo>
                    <a:pt x="28068" y="29076"/>
                    <a:pt x="25423" y="27249"/>
                    <a:pt x="25423" y="24490"/>
                  </a:cubicBezTo>
                  <a:cubicBezTo>
                    <a:pt x="25423" y="20214"/>
                    <a:pt x="29934" y="18657"/>
                    <a:pt x="35338" y="18657"/>
                  </a:cubicBezTo>
                  <a:cubicBezTo>
                    <a:pt x="42489" y="18657"/>
                    <a:pt x="50074" y="21261"/>
                    <a:pt x="55203" y="23557"/>
                  </a:cubicBezTo>
                  <a:lnTo>
                    <a:pt x="56136" y="3692"/>
                  </a:lnTo>
                  <a:cubicBezTo>
                    <a:pt x="50228" y="1712"/>
                    <a:pt x="42025" y="0"/>
                    <a:pt x="33667" y="0"/>
                  </a:cubicBezTo>
                  <a:cubicBezTo>
                    <a:pt x="9137" y="0"/>
                    <a:pt x="0" y="12090"/>
                    <a:pt x="0" y="26162"/>
                  </a:cubicBezTo>
                  <a:cubicBezTo>
                    <a:pt x="0" y="36271"/>
                    <a:pt x="3732" y="44080"/>
                    <a:pt x="16602" y="48671"/>
                  </a:cubicBezTo>
                  <a:lnTo>
                    <a:pt x="25114" y="51705"/>
                  </a:lnTo>
                  <a:cubicBezTo>
                    <a:pt x="31955" y="54195"/>
                    <a:pt x="34130" y="55707"/>
                    <a:pt x="34130" y="58472"/>
                  </a:cubicBezTo>
                  <a:cubicBezTo>
                    <a:pt x="34130" y="62124"/>
                    <a:pt x="30243" y="64111"/>
                    <a:pt x="22624" y="64111"/>
                  </a:cubicBezTo>
                  <a:cubicBezTo>
                    <a:pt x="12869" y="64111"/>
                    <a:pt x="5868" y="60613"/>
                    <a:pt x="1557" y="58472"/>
                  </a:cubicBezTo>
                  <a:lnTo>
                    <a:pt x="933" y="79733"/>
                  </a:lnTo>
                  <a:cubicBezTo>
                    <a:pt x="5404" y="81405"/>
                    <a:pt x="16756" y="83385"/>
                    <a:pt x="25578" y="83385"/>
                  </a:cubicBezTo>
                  <a:cubicBezTo>
                    <a:pt x="49450" y="83385"/>
                    <a:pt x="60178" y="73745"/>
                    <a:pt x="60178" y="57224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86">
              <a:extLst>
                <a:ext uri="{FF2B5EF4-FFF2-40B4-BE49-F238E27FC236}">
                  <a16:creationId xmlns:a16="http://schemas.microsoft.com/office/drawing/2014/main" id="{C24E4F98-E72C-442D-8BF8-EFED2462AA79}"/>
                </a:ext>
              </a:extLst>
            </p:cNvPr>
            <p:cNvSpPr/>
            <p:nvPr/>
          </p:nvSpPr>
          <p:spPr bwMode="gray">
            <a:xfrm>
              <a:off x="1256128" y="182425"/>
              <a:ext cx="60183" cy="83385"/>
            </a:xfrm>
            <a:custGeom>
              <a:avLst/>
              <a:gdLst>
                <a:gd name="connsiteX0" fmla="*/ 60184 w 60183"/>
                <a:gd name="connsiteY0" fmla="*/ 57224 h 83385"/>
                <a:gd name="connsiteX1" fmla="*/ 44051 w 60183"/>
                <a:gd name="connsiteY1" fmla="*/ 34909 h 83385"/>
                <a:gd name="connsiteX2" fmla="*/ 34760 w 60183"/>
                <a:gd name="connsiteY2" fmla="*/ 31526 h 83385"/>
                <a:gd name="connsiteX3" fmla="*/ 25429 w 60183"/>
                <a:gd name="connsiteY3" fmla="*/ 24490 h 83385"/>
                <a:gd name="connsiteX4" fmla="*/ 35378 w 60183"/>
                <a:gd name="connsiteY4" fmla="*/ 18657 h 83385"/>
                <a:gd name="connsiteX5" fmla="*/ 55203 w 60183"/>
                <a:gd name="connsiteY5" fmla="*/ 23557 h 83385"/>
                <a:gd name="connsiteX6" fmla="*/ 56136 w 60183"/>
                <a:gd name="connsiteY6" fmla="*/ 3692 h 83385"/>
                <a:gd name="connsiteX7" fmla="*/ 33667 w 60183"/>
                <a:gd name="connsiteY7" fmla="*/ 0 h 83385"/>
                <a:gd name="connsiteX8" fmla="*/ 0 w 60183"/>
                <a:gd name="connsiteY8" fmla="*/ 26162 h 83385"/>
                <a:gd name="connsiteX9" fmla="*/ 16602 w 60183"/>
                <a:gd name="connsiteY9" fmla="*/ 48671 h 83385"/>
                <a:gd name="connsiteX10" fmla="*/ 25114 w 60183"/>
                <a:gd name="connsiteY10" fmla="*/ 51705 h 83385"/>
                <a:gd name="connsiteX11" fmla="*/ 34131 w 60183"/>
                <a:gd name="connsiteY11" fmla="*/ 58472 h 83385"/>
                <a:gd name="connsiteX12" fmla="*/ 22624 w 60183"/>
                <a:gd name="connsiteY12" fmla="*/ 64111 h 83385"/>
                <a:gd name="connsiteX13" fmla="*/ 1557 w 60183"/>
                <a:gd name="connsiteY13" fmla="*/ 58472 h 83385"/>
                <a:gd name="connsiteX14" fmla="*/ 933 w 60183"/>
                <a:gd name="connsiteY14" fmla="*/ 79733 h 83385"/>
                <a:gd name="connsiteX15" fmla="*/ 25578 w 60183"/>
                <a:gd name="connsiteY15" fmla="*/ 83385 h 83385"/>
                <a:gd name="connsiteX16" fmla="*/ 60184 w 60183"/>
                <a:gd name="connsiteY16" fmla="*/ 57224 h 8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83" h="83385">
                  <a:moveTo>
                    <a:pt x="60184" y="57224"/>
                  </a:moveTo>
                  <a:cubicBezTo>
                    <a:pt x="60184" y="43307"/>
                    <a:pt x="54121" y="38567"/>
                    <a:pt x="44051" y="34909"/>
                  </a:cubicBezTo>
                  <a:lnTo>
                    <a:pt x="34760" y="31526"/>
                  </a:lnTo>
                  <a:cubicBezTo>
                    <a:pt x="28074" y="29076"/>
                    <a:pt x="25429" y="27249"/>
                    <a:pt x="25429" y="24490"/>
                  </a:cubicBezTo>
                  <a:cubicBezTo>
                    <a:pt x="25429" y="20214"/>
                    <a:pt x="29940" y="18657"/>
                    <a:pt x="35378" y="18657"/>
                  </a:cubicBezTo>
                  <a:cubicBezTo>
                    <a:pt x="42494" y="18657"/>
                    <a:pt x="50114" y="21261"/>
                    <a:pt x="55203" y="23557"/>
                  </a:cubicBezTo>
                  <a:lnTo>
                    <a:pt x="56136" y="3692"/>
                  </a:lnTo>
                  <a:cubicBezTo>
                    <a:pt x="50268" y="1712"/>
                    <a:pt x="42025" y="0"/>
                    <a:pt x="33667" y="0"/>
                  </a:cubicBezTo>
                  <a:cubicBezTo>
                    <a:pt x="9137" y="0"/>
                    <a:pt x="0" y="12090"/>
                    <a:pt x="0" y="26162"/>
                  </a:cubicBezTo>
                  <a:cubicBezTo>
                    <a:pt x="0" y="36271"/>
                    <a:pt x="3732" y="44080"/>
                    <a:pt x="16602" y="48671"/>
                  </a:cubicBezTo>
                  <a:lnTo>
                    <a:pt x="25114" y="51705"/>
                  </a:lnTo>
                  <a:cubicBezTo>
                    <a:pt x="31955" y="54195"/>
                    <a:pt x="34131" y="55707"/>
                    <a:pt x="34131" y="58472"/>
                  </a:cubicBezTo>
                  <a:cubicBezTo>
                    <a:pt x="34131" y="62124"/>
                    <a:pt x="30243" y="64111"/>
                    <a:pt x="22624" y="64111"/>
                  </a:cubicBezTo>
                  <a:cubicBezTo>
                    <a:pt x="12869" y="64111"/>
                    <a:pt x="5908" y="60613"/>
                    <a:pt x="1557" y="58472"/>
                  </a:cubicBezTo>
                  <a:lnTo>
                    <a:pt x="933" y="79733"/>
                  </a:lnTo>
                  <a:cubicBezTo>
                    <a:pt x="5444" y="81405"/>
                    <a:pt x="16756" y="83385"/>
                    <a:pt x="25578" y="83385"/>
                  </a:cubicBezTo>
                  <a:cubicBezTo>
                    <a:pt x="49490" y="83385"/>
                    <a:pt x="60184" y="73745"/>
                    <a:pt x="60184" y="57224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87">
              <a:extLst>
                <a:ext uri="{FF2B5EF4-FFF2-40B4-BE49-F238E27FC236}">
                  <a16:creationId xmlns:a16="http://schemas.microsoft.com/office/drawing/2014/main" id="{DB11B846-6E70-4E1E-9B89-CDABB164B3CC}"/>
                </a:ext>
              </a:extLst>
            </p:cNvPr>
            <p:cNvSpPr/>
            <p:nvPr/>
          </p:nvSpPr>
          <p:spPr bwMode="gray">
            <a:xfrm>
              <a:off x="1322683" y="149228"/>
              <a:ext cx="27913" cy="114756"/>
            </a:xfrm>
            <a:custGeom>
              <a:avLst/>
              <a:gdLst>
                <a:gd name="connsiteX0" fmla="*/ 0 w 27913"/>
                <a:gd name="connsiteY0" fmla="*/ 114757 h 114756"/>
                <a:gd name="connsiteX1" fmla="*/ 27913 w 27913"/>
                <a:gd name="connsiteY1" fmla="*/ 114757 h 114756"/>
                <a:gd name="connsiteX2" fmla="*/ 27913 w 27913"/>
                <a:gd name="connsiteY2" fmla="*/ 0 h 114756"/>
                <a:gd name="connsiteX3" fmla="*/ 0 w 27913"/>
                <a:gd name="connsiteY3" fmla="*/ 0 h 114756"/>
                <a:gd name="connsiteX4" fmla="*/ 0 w 27913"/>
                <a:gd name="connsiteY4" fmla="*/ 114757 h 11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3" h="114756">
                  <a:moveTo>
                    <a:pt x="0" y="114757"/>
                  </a:moveTo>
                  <a:lnTo>
                    <a:pt x="27913" y="114757"/>
                  </a:lnTo>
                  <a:lnTo>
                    <a:pt x="27913" y="0"/>
                  </a:lnTo>
                  <a:lnTo>
                    <a:pt x="0" y="0"/>
                  </a:lnTo>
                  <a:lnTo>
                    <a:pt x="0" y="114757"/>
                  </a:lnTo>
                  <a:close/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88">
              <a:extLst>
                <a:ext uri="{FF2B5EF4-FFF2-40B4-BE49-F238E27FC236}">
                  <a16:creationId xmlns:a16="http://schemas.microsoft.com/office/drawing/2014/main" id="{1EA7A88B-5607-4609-8D65-E9F50C0FA855}"/>
                </a:ext>
              </a:extLst>
            </p:cNvPr>
            <p:cNvSpPr/>
            <p:nvPr/>
          </p:nvSpPr>
          <p:spPr bwMode="gray">
            <a:xfrm>
              <a:off x="1451986" y="149228"/>
              <a:ext cx="73504" cy="114756"/>
            </a:xfrm>
            <a:custGeom>
              <a:avLst/>
              <a:gdLst>
                <a:gd name="connsiteX0" fmla="*/ 73505 w 73504"/>
                <a:gd name="connsiteY0" fmla="*/ 114757 h 114756"/>
                <a:gd name="connsiteX1" fmla="*/ 73505 w 73504"/>
                <a:gd name="connsiteY1" fmla="*/ 58895 h 114756"/>
                <a:gd name="connsiteX2" fmla="*/ 49015 w 73504"/>
                <a:gd name="connsiteY2" fmla="*/ 33197 h 114756"/>
                <a:gd name="connsiteX3" fmla="*/ 27753 w 73504"/>
                <a:gd name="connsiteY3" fmla="*/ 45133 h 114756"/>
                <a:gd name="connsiteX4" fmla="*/ 27289 w 73504"/>
                <a:gd name="connsiteY4" fmla="*/ 45133 h 114756"/>
                <a:gd name="connsiteX5" fmla="*/ 27914 w 73504"/>
                <a:gd name="connsiteY5" fmla="*/ 35338 h 114756"/>
                <a:gd name="connsiteX6" fmla="*/ 27914 w 73504"/>
                <a:gd name="connsiteY6" fmla="*/ 0 h 114756"/>
                <a:gd name="connsiteX7" fmla="*/ 0 w 73504"/>
                <a:gd name="connsiteY7" fmla="*/ 0 h 114756"/>
                <a:gd name="connsiteX8" fmla="*/ 0 w 73504"/>
                <a:gd name="connsiteY8" fmla="*/ 114757 h 114756"/>
                <a:gd name="connsiteX9" fmla="*/ 27914 w 73504"/>
                <a:gd name="connsiteY9" fmla="*/ 114757 h 114756"/>
                <a:gd name="connsiteX10" fmla="*/ 27914 w 73504"/>
                <a:gd name="connsiteY10" fmla="*/ 70986 h 114756"/>
                <a:gd name="connsiteX11" fmla="*/ 38023 w 73504"/>
                <a:gd name="connsiteY11" fmla="*/ 55552 h 114756"/>
                <a:gd name="connsiteX12" fmla="*/ 45603 w 73504"/>
                <a:gd name="connsiteY12" fmla="*/ 66864 h 114756"/>
                <a:gd name="connsiteX13" fmla="*/ 45603 w 73504"/>
                <a:gd name="connsiteY13" fmla="*/ 114757 h 114756"/>
                <a:gd name="connsiteX14" fmla="*/ 73505 w 73504"/>
                <a:gd name="connsiteY14" fmla="*/ 114757 h 11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4" h="114756">
                  <a:moveTo>
                    <a:pt x="73505" y="114757"/>
                  </a:moveTo>
                  <a:lnTo>
                    <a:pt x="73505" y="58895"/>
                  </a:lnTo>
                  <a:cubicBezTo>
                    <a:pt x="73505" y="41326"/>
                    <a:pt x="62817" y="33197"/>
                    <a:pt x="49015" y="33197"/>
                  </a:cubicBezTo>
                  <a:cubicBezTo>
                    <a:pt x="39569" y="33197"/>
                    <a:pt x="32413" y="37044"/>
                    <a:pt x="27753" y="45133"/>
                  </a:cubicBezTo>
                  <a:lnTo>
                    <a:pt x="27289" y="45133"/>
                  </a:lnTo>
                  <a:cubicBezTo>
                    <a:pt x="27599" y="42219"/>
                    <a:pt x="27914" y="38561"/>
                    <a:pt x="27914" y="35338"/>
                  </a:cubicBezTo>
                  <a:lnTo>
                    <a:pt x="27914" y="0"/>
                  </a:lnTo>
                  <a:lnTo>
                    <a:pt x="0" y="0"/>
                  </a:lnTo>
                  <a:lnTo>
                    <a:pt x="0" y="114757"/>
                  </a:lnTo>
                  <a:lnTo>
                    <a:pt x="27914" y="114757"/>
                  </a:lnTo>
                  <a:lnTo>
                    <a:pt x="27914" y="70986"/>
                  </a:lnTo>
                  <a:cubicBezTo>
                    <a:pt x="27914" y="62742"/>
                    <a:pt x="31022" y="55552"/>
                    <a:pt x="38023" y="55552"/>
                  </a:cubicBezTo>
                  <a:cubicBezTo>
                    <a:pt x="43273" y="55552"/>
                    <a:pt x="45603" y="59204"/>
                    <a:pt x="45603" y="66864"/>
                  </a:cubicBezTo>
                  <a:lnTo>
                    <a:pt x="45603" y="114757"/>
                  </a:lnTo>
                  <a:lnTo>
                    <a:pt x="73505" y="114757"/>
                  </a:ln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89">
              <a:extLst>
                <a:ext uri="{FF2B5EF4-FFF2-40B4-BE49-F238E27FC236}">
                  <a16:creationId xmlns:a16="http://schemas.microsoft.com/office/drawing/2014/main" id="{6C5A29AE-DC17-4FF0-837B-D8BD774840F8}"/>
                </a:ext>
              </a:extLst>
            </p:cNvPr>
            <p:cNvSpPr/>
            <p:nvPr/>
          </p:nvSpPr>
          <p:spPr bwMode="gray">
            <a:xfrm>
              <a:off x="1098579" y="180216"/>
              <a:ext cx="88240" cy="88045"/>
            </a:xfrm>
            <a:custGeom>
              <a:avLst/>
              <a:gdLst>
                <a:gd name="connsiteX0" fmla="*/ 0 w 88240"/>
                <a:gd name="connsiteY0" fmla="*/ 43925 h 88045"/>
                <a:gd name="connsiteX1" fmla="*/ 27793 w 88240"/>
                <a:gd name="connsiteY1" fmla="*/ 2914 h 88045"/>
                <a:gd name="connsiteX2" fmla="*/ 42563 w 88240"/>
                <a:gd name="connsiteY2" fmla="*/ 30358 h 88045"/>
                <a:gd name="connsiteX3" fmla="*/ 25383 w 88240"/>
                <a:gd name="connsiteY3" fmla="*/ 62313 h 88045"/>
                <a:gd name="connsiteX4" fmla="*/ 47578 w 88240"/>
                <a:gd name="connsiteY4" fmla="*/ 62313 h 88045"/>
                <a:gd name="connsiteX5" fmla="*/ 64757 w 88240"/>
                <a:gd name="connsiteY5" fmla="*/ 30358 h 88045"/>
                <a:gd name="connsiteX6" fmla="*/ 48431 w 88240"/>
                <a:gd name="connsiteY6" fmla="*/ 0 h 88045"/>
                <a:gd name="connsiteX7" fmla="*/ 88240 w 88240"/>
                <a:gd name="connsiteY7" fmla="*/ 43925 h 88045"/>
                <a:gd name="connsiteX8" fmla="*/ 44120 w 88240"/>
                <a:gd name="connsiteY8" fmla="*/ 88045 h 88045"/>
                <a:gd name="connsiteX9" fmla="*/ 0 w 88240"/>
                <a:gd name="connsiteY9" fmla="*/ 43925 h 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40" h="88045">
                  <a:moveTo>
                    <a:pt x="0" y="43925"/>
                  </a:moveTo>
                  <a:cubicBezTo>
                    <a:pt x="0" y="25303"/>
                    <a:pt x="11507" y="9406"/>
                    <a:pt x="27793" y="2914"/>
                  </a:cubicBezTo>
                  <a:lnTo>
                    <a:pt x="42563" y="30358"/>
                  </a:lnTo>
                  <a:lnTo>
                    <a:pt x="25383" y="62313"/>
                  </a:lnTo>
                  <a:lnTo>
                    <a:pt x="47578" y="62313"/>
                  </a:lnTo>
                  <a:lnTo>
                    <a:pt x="64757" y="30358"/>
                  </a:lnTo>
                  <a:lnTo>
                    <a:pt x="48431" y="0"/>
                  </a:lnTo>
                  <a:cubicBezTo>
                    <a:pt x="70786" y="2175"/>
                    <a:pt x="88240" y="20992"/>
                    <a:pt x="88240" y="43925"/>
                  </a:cubicBezTo>
                  <a:cubicBezTo>
                    <a:pt x="88240" y="68301"/>
                    <a:pt x="68490" y="88045"/>
                    <a:pt x="44120" y="88045"/>
                  </a:cubicBezTo>
                  <a:cubicBezTo>
                    <a:pt x="19750" y="88045"/>
                    <a:pt x="0" y="68295"/>
                    <a:pt x="0" y="43925"/>
                  </a:cubicBezTo>
                </a:path>
              </a:pathLst>
            </a:custGeom>
            <a:solidFill>
              <a:srgbClr val="33AE33"/>
            </a:solidFill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90">
              <a:extLst>
                <a:ext uri="{FF2B5EF4-FFF2-40B4-BE49-F238E27FC236}">
                  <a16:creationId xmlns:a16="http://schemas.microsoft.com/office/drawing/2014/main" id="{754DAE1F-2B3D-4B8D-B003-1B2DE024B5DA}"/>
                </a:ext>
              </a:extLst>
            </p:cNvPr>
            <p:cNvSpPr/>
            <p:nvPr/>
          </p:nvSpPr>
          <p:spPr bwMode="gray">
            <a:xfrm>
              <a:off x="1357128" y="179592"/>
              <a:ext cx="88240" cy="88045"/>
            </a:xfrm>
            <a:custGeom>
              <a:avLst/>
              <a:gdLst>
                <a:gd name="connsiteX0" fmla="*/ 0 w 88240"/>
                <a:gd name="connsiteY0" fmla="*/ 44120 h 88045"/>
                <a:gd name="connsiteX1" fmla="*/ 44120 w 88240"/>
                <a:gd name="connsiteY1" fmla="*/ 0 h 88045"/>
                <a:gd name="connsiteX2" fmla="*/ 88240 w 88240"/>
                <a:gd name="connsiteY2" fmla="*/ 44120 h 88045"/>
                <a:gd name="connsiteX3" fmla="*/ 48431 w 88240"/>
                <a:gd name="connsiteY3" fmla="*/ 88045 h 88045"/>
                <a:gd name="connsiteX4" fmla="*/ 64757 w 88240"/>
                <a:gd name="connsiteY4" fmla="*/ 57687 h 88045"/>
                <a:gd name="connsiteX5" fmla="*/ 47578 w 88240"/>
                <a:gd name="connsiteY5" fmla="*/ 25692 h 88045"/>
                <a:gd name="connsiteX6" fmla="*/ 25343 w 88240"/>
                <a:gd name="connsiteY6" fmla="*/ 25692 h 88045"/>
                <a:gd name="connsiteX7" fmla="*/ 42563 w 88240"/>
                <a:gd name="connsiteY7" fmla="*/ 57687 h 88045"/>
                <a:gd name="connsiteX8" fmla="*/ 27793 w 88240"/>
                <a:gd name="connsiteY8" fmla="*/ 85131 h 88045"/>
                <a:gd name="connsiteX9" fmla="*/ 0 w 88240"/>
                <a:gd name="connsiteY9" fmla="*/ 44120 h 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40" h="88045">
                  <a:moveTo>
                    <a:pt x="0" y="44120"/>
                  </a:moveTo>
                  <a:cubicBezTo>
                    <a:pt x="0" y="19744"/>
                    <a:pt x="19750" y="0"/>
                    <a:pt x="44120" y="0"/>
                  </a:cubicBezTo>
                  <a:cubicBezTo>
                    <a:pt x="68490" y="0"/>
                    <a:pt x="88240" y="19750"/>
                    <a:pt x="88240" y="44120"/>
                  </a:cubicBezTo>
                  <a:cubicBezTo>
                    <a:pt x="88240" y="67053"/>
                    <a:pt x="70786" y="85870"/>
                    <a:pt x="48431" y="88045"/>
                  </a:cubicBezTo>
                  <a:lnTo>
                    <a:pt x="64757" y="57687"/>
                  </a:lnTo>
                  <a:lnTo>
                    <a:pt x="47578" y="25692"/>
                  </a:lnTo>
                  <a:lnTo>
                    <a:pt x="25343" y="25692"/>
                  </a:lnTo>
                  <a:lnTo>
                    <a:pt x="42563" y="57687"/>
                  </a:lnTo>
                  <a:lnTo>
                    <a:pt x="27793" y="85131"/>
                  </a:lnTo>
                  <a:cubicBezTo>
                    <a:pt x="11507" y="78640"/>
                    <a:pt x="0" y="62742"/>
                    <a:pt x="0" y="44120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D2603-C958-41BD-888F-B978AB282939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gray">
          <a:xfrm>
            <a:off x="407986" y="358606"/>
            <a:ext cx="11376000" cy="730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0DBEA-C4D6-40A4-AD18-EC8F9CC85BE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 bwMode="gray">
          <a:xfrm>
            <a:off x="407986" y="1593849"/>
            <a:ext cx="11376000" cy="4595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203DA-3936-4DF0-9E3D-D4CA791DB362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 bwMode="gray">
          <a:xfrm>
            <a:off x="9879166" y="6453840"/>
            <a:ext cx="749610" cy="1617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algn="r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0" algn="r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0" algn="r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0" algn="r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0" algn="r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0" algn="r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0" algn="r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0" algn="r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fld id="{C0008B57-F07B-4A1B-8ADB-BBBDCFC3B677}" type="datetime1">
              <a:rPr lang="en-GB" smtClean="0"/>
              <a:t>12/05/2021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A8241-AED2-4D77-A23B-D1CFB3A9FCC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 bwMode="gray">
          <a:xfrm>
            <a:off x="803272" y="6453840"/>
            <a:ext cx="8936558" cy="1617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629DA-1772-47E2-944F-318AEB26223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407986" y="6453840"/>
            <a:ext cx="273583" cy="1617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0" algn="l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fld id="{98E18073-6A54-4BB3-A99B-B3AB816FA442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7" name="Straight Connector 92">
            <a:extLst>
              <a:ext uri="{FF2B5EF4-FFF2-40B4-BE49-F238E27FC236}">
                <a16:creationId xmlns:a16="http://schemas.microsoft.com/office/drawing/2014/main" id="{09BBF6E1-B56C-4B3B-A1AC-FDDA13F9E6F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84211" y="6492410"/>
            <a:ext cx="0" cy="84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04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4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SzPct val="125000"/>
        <a:buFont typeface="Segoe UI Black" panose="020B0A02040204020203" pitchFamily="34" charset="0"/>
        <a:buChar char="/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288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SzPct val="125000"/>
        <a:buFont typeface="Segoe UI Black" panose="020B0A02040204020203" pitchFamily="34" charset="0"/>
        <a:buChar char="/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432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SzPct val="125000"/>
        <a:buFont typeface="Segoe UI Black" panose="020B0A02040204020203" pitchFamily="34" charset="0"/>
        <a:buChar char="/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432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SzPct val="125000"/>
        <a:buFont typeface="Segoe UI Black" panose="020B0A02040204020203" pitchFamily="34" charset="0"/>
        <a:buChar char="/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6pPr>
      <a:lvl7pPr marL="432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SzPct val="125000"/>
        <a:buFont typeface="Segoe UI Black" panose="020B0A02040204020203" pitchFamily="34" charset="0"/>
        <a:buChar char="/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7pPr>
      <a:lvl8pPr marL="432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SzPct val="125000"/>
        <a:buFont typeface="Segoe UI Black" panose="020B0A02040204020203" pitchFamily="34" charset="0"/>
        <a:buChar char="/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8pPr>
      <a:lvl9pPr marL="432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SzPct val="125000"/>
        <a:buFont typeface="Segoe UI Black" panose="020B0A02040204020203" pitchFamily="34" charset="0"/>
        <a:buChar char="/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57">
          <p15:clr>
            <a:srgbClr val="F26B43"/>
          </p15:clr>
        </p15:guide>
        <p15:guide id="4" pos="7424">
          <p15:clr>
            <a:srgbClr val="F26B43"/>
          </p15:clr>
        </p15:guide>
        <p15:guide id="5" pos="3681">
          <p15:clr>
            <a:srgbClr val="F26B43"/>
          </p15:clr>
        </p15:guide>
        <p15:guide id="6" pos="3998">
          <p15:clr>
            <a:srgbClr val="F26B43"/>
          </p15:clr>
        </p15:guide>
        <p15:guide id="7" orient="horz" pos="803">
          <p15:clr>
            <a:srgbClr val="F26B43"/>
          </p15:clr>
        </p15:guide>
        <p15:guide id="9" orient="horz" pos="1004">
          <p15:clr>
            <a:srgbClr val="F26B43"/>
          </p15:clr>
        </p15:guide>
        <p15:guide id="10" orient="horz" pos="38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>
            <a:extLst>
              <a:ext uri="{FF2B5EF4-FFF2-40B4-BE49-F238E27FC236}">
                <a16:creationId xmlns:a16="http://schemas.microsoft.com/office/drawing/2014/main" id="{ED004E11-16F9-42B4-9172-7226133A67A0}"/>
              </a:ext>
            </a:extLst>
          </p:cNvPr>
          <p:cNvSpPr/>
          <p:nvPr userDrawn="1"/>
        </p:nvSpPr>
        <p:spPr bwMode="gray">
          <a:xfrm>
            <a:off x="-1" y="0"/>
            <a:ext cx="12192001" cy="6858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Group 70">
            <a:extLst>
              <a:ext uri="{FF2B5EF4-FFF2-40B4-BE49-F238E27FC236}">
                <a16:creationId xmlns:a16="http://schemas.microsoft.com/office/drawing/2014/main" id="{CC955433-9AED-4ACB-8EF5-F5C52C6BBF37}"/>
              </a:ext>
            </a:extLst>
          </p:cNvPr>
          <p:cNvGrpSpPr/>
          <p:nvPr userDrawn="1"/>
        </p:nvGrpSpPr>
        <p:grpSpPr bwMode="gray"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12" name="Isosceles Triangle 71">
              <a:extLst>
                <a:ext uri="{FF2B5EF4-FFF2-40B4-BE49-F238E27FC236}">
                  <a16:creationId xmlns:a16="http://schemas.microsoft.com/office/drawing/2014/main" id="{8098000D-EB8B-4945-BF91-741597C28955}"/>
                </a:ext>
              </a:extLst>
            </p:cNvPr>
            <p:cNvSpPr/>
            <p:nvPr/>
          </p:nvSpPr>
          <p:spPr bwMode="gray">
            <a:xfrm>
              <a:off x="10517981" y="5185820"/>
              <a:ext cx="1674020" cy="1672179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 dirty="0" err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Isosceles Triangle 72">
              <a:extLst>
                <a:ext uri="{FF2B5EF4-FFF2-40B4-BE49-F238E27FC236}">
                  <a16:creationId xmlns:a16="http://schemas.microsoft.com/office/drawing/2014/main" id="{D3122663-DEE7-41F5-BB48-DCC16710773B}"/>
                </a:ext>
              </a:extLst>
            </p:cNvPr>
            <p:cNvSpPr/>
            <p:nvPr/>
          </p:nvSpPr>
          <p:spPr bwMode="gray">
            <a:xfrm flipH="1" flipV="1">
              <a:off x="0" y="0"/>
              <a:ext cx="712778" cy="711994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 dirty="0" err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Freeform: Shape 73">
              <a:extLst>
                <a:ext uri="{FF2B5EF4-FFF2-40B4-BE49-F238E27FC236}">
                  <a16:creationId xmlns:a16="http://schemas.microsoft.com/office/drawing/2014/main" id="{24CA329C-83FE-42C2-A97A-DC474DF651E6}"/>
                </a:ext>
              </a:extLst>
            </p:cNvPr>
            <p:cNvSpPr/>
            <p:nvPr/>
          </p:nvSpPr>
          <p:spPr bwMode="gray">
            <a:xfrm rot="5400000">
              <a:off x="2667000" y="-2667000"/>
              <a:ext cx="6858000" cy="12192000"/>
            </a:xfrm>
            <a:custGeom>
              <a:avLst/>
              <a:gdLst>
                <a:gd name="connsiteX0" fmla="*/ 190500 w 6858000"/>
                <a:gd name="connsiteY0" fmla="*/ 12001499 h 12192000"/>
                <a:gd name="connsiteX1" fmla="*/ 6667500 w 6858000"/>
                <a:gd name="connsiteY1" fmla="*/ 12001499 h 12192000"/>
                <a:gd name="connsiteX2" fmla="*/ 6667500 w 6858000"/>
                <a:gd name="connsiteY2" fmla="*/ 190501 h 12192000"/>
                <a:gd name="connsiteX3" fmla="*/ 190500 w 6858000"/>
                <a:gd name="connsiteY3" fmla="*/ 190501 h 12192000"/>
                <a:gd name="connsiteX4" fmla="*/ 0 w 6858000"/>
                <a:gd name="connsiteY4" fmla="*/ 12191999 h 12192000"/>
                <a:gd name="connsiteX5" fmla="*/ 0 w 6858000"/>
                <a:gd name="connsiteY5" fmla="*/ 0 h 12192000"/>
                <a:gd name="connsiteX6" fmla="*/ 190500 w 6858000"/>
                <a:gd name="connsiteY6" fmla="*/ 0 h 12192000"/>
                <a:gd name="connsiteX7" fmla="*/ 190500 w 6858000"/>
                <a:gd name="connsiteY7" fmla="*/ 1 h 12192000"/>
                <a:gd name="connsiteX8" fmla="*/ 6667500 w 6858000"/>
                <a:gd name="connsiteY8" fmla="*/ 1 h 12192000"/>
                <a:gd name="connsiteX9" fmla="*/ 6667500 w 6858000"/>
                <a:gd name="connsiteY9" fmla="*/ 0 h 12192000"/>
                <a:gd name="connsiteX10" fmla="*/ 6858000 w 6858000"/>
                <a:gd name="connsiteY10" fmla="*/ 0 h 12192000"/>
                <a:gd name="connsiteX11" fmla="*/ 6858000 w 6858000"/>
                <a:gd name="connsiteY11" fmla="*/ 12192000 h 12192000"/>
                <a:gd name="connsiteX12" fmla="*/ 6667500 w 6858000"/>
                <a:gd name="connsiteY12" fmla="*/ 12192000 h 12192000"/>
                <a:gd name="connsiteX13" fmla="*/ 6667500 w 6858000"/>
                <a:gd name="connsiteY13" fmla="*/ 12191999 h 12192000"/>
                <a:gd name="connsiteX14" fmla="*/ 190500 w 6858000"/>
                <a:gd name="connsiteY14" fmla="*/ 12191999 h 12192000"/>
                <a:gd name="connsiteX15" fmla="*/ 190500 w 6858000"/>
                <a:gd name="connsiteY15" fmla="*/ 12191999 h 121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858000" h="12192000">
                  <a:moveTo>
                    <a:pt x="190500" y="12001499"/>
                  </a:moveTo>
                  <a:lnTo>
                    <a:pt x="6667500" y="12001499"/>
                  </a:lnTo>
                  <a:lnTo>
                    <a:pt x="6667500" y="190501"/>
                  </a:lnTo>
                  <a:lnTo>
                    <a:pt x="190500" y="190501"/>
                  </a:lnTo>
                  <a:close/>
                  <a:moveTo>
                    <a:pt x="0" y="12191999"/>
                  </a:moveTo>
                  <a:lnTo>
                    <a:pt x="0" y="0"/>
                  </a:lnTo>
                  <a:lnTo>
                    <a:pt x="190500" y="0"/>
                  </a:lnTo>
                  <a:lnTo>
                    <a:pt x="190500" y="1"/>
                  </a:lnTo>
                  <a:lnTo>
                    <a:pt x="6667500" y="1"/>
                  </a:lnTo>
                  <a:lnTo>
                    <a:pt x="6667500" y="0"/>
                  </a:lnTo>
                  <a:lnTo>
                    <a:pt x="6858000" y="0"/>
                  </a:lnTo>
                  <a:lnTo>
                    <a:pt x="6858000" y="12192000"/>
                  </a:lnTo>
                  <a:lnTo>
                    <a:pt x="6667500" y="12192000"/>
                  </a:lnTo>
                  <a:lnTo>
                    <a:pt x="6667500" y="12191999"/>
                  </a:lnTo>
                  <a:lnTo>
                    <a:pt x="190500" y="12191999"/>
                  </a:lnTo>
                  <a:lnTo>
                    <a:pt x="190500" y="121919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b="1" dirty="0" err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" name="Graphic 32">
            <a:extLst>
              <a:ext uri="{FF2B5EF4-FFF2-40B4-BE49-F238E27FC236}">
                <a16:creationId xmlns:a16="http://schemas.microsoft.com/office/drawing/2014/main" id="{6719327A-20F4-443F-B800-D7F3D0321031}"/>
              </a:ext>
            </a:extLst>
          </p:cNvPr>
          <p:cNvGrpSpPr/>
          <p:nvPr userDrawn="1"/>
        </p:nvGrpSpPr>
        <p:grpSpPr bwMode="gray">
          <a:xfrm>
            <a:off x="11089484" y="6456240"/>
            <a:ext cx="881063" cy="206809"/>
            <a:chOff x="1018382" y="149228"/>
            <a:chExt cx="507108" cy="119032"/>
          </a:xfrm>
          <a:solidFill>
            <a:schemeClr val="tx1"/>
          </a:solidFill>
        </p:grpSpPr>
        <p:sp>
          <p:nvSpPr>
            <p:cNvPr id="18" name="Freeform: Shape 84">
              <a:extLst>
                <a:ext uri="{FF2B5EF4-FFF2-40B4-BE49-F238E27FC236}">
                  <a16:creationId xmlns:a16="http://schemas.microsoft.com/office/drawing/2014/main" id="{104C781F-C46A-4B8E-AD30-6B2F00AD32BF}"/>
                </a:ext>
              </a:extLst>
            </p:cNvPr>
            <p:cNvSpPr/>
            <p:nvPr/>
          </p:nvSpPr>
          <p:spPr bwMode="gray">
            <a:xfrm>
              <a:off x="1018382" y="184257"/>
              <a:ext cx="84358" cy="79727"/>
            </a:xfrm>
            <a:custGeom>
              <a:avLst/>
              <a:gdLst>
                <a:gd name="connsiteX0" fmla="*/ 84359 w 84358"/>
                <a:gd name="connsiteY0" fmla="*/ 0 h 79727"/>
                <a:gd name="connsiteX1" fmla="*/ 57069 w 84358"/>
                <a:gd name="connsiteY1" fmla="*/ 0 h 79727"/>
                <a:gd name="connsiteX2" fmla="*/ 43427 w 84358"/>
                <a:gd name="connsiteY2" fmla="*/ 54659 h 79727"/>
                <a:gd name="connsiteX3" fmla="*/ 43118 w 84358"/>
                <a:gd name="connsiteY3" fmla="*/ 54659 h 79727"/>
                <a:gd name="connsiteX4" fmla="*/ 29156 w 84358"/>
                <a:gd name="connsiteY4" fmla="*/ 0 h 79727"/>
                <a:gd name="connsiteX5" fmla="*/ 0 w 84358"/>
                <a:gd name="connsiteY5" fmla="*/ 0 h 79727"/>
                <a:gd name="connsiteX6" fmla="*/ 25423 w 84358"/>
                <a:gd name="connsiteY6" fmla="*/ 79727 h 79727"/>
                <a:gd name="connsiteX7" fmla="*/ 58466 w 84358"/>
                <a:gd name="connsiteY7" fmla="*/ 79727 h 79727"/>
                <a:gd name="connsiteX8" fmla="*/ 84359 w 84358"/>
                <a:gd name="connsiteY8" fmla="*/ 0 h 7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358" h="79727">
                  <a:moveTo>
                    <a:pt x="84359" y="0"/>
                  </a:moveTo>
                  <a:lnTo>
                    <a:pt x="57069" y="0"/>
                  </a:lnTo>
                  <a:lnTo>
                    <a:pt x="43427" y="54659"/>
                  </a:lnTo>
                  <a:lnTo>
                    <a:pt x="43118" y="54659"/>
                  </a:lnTo>
                  <a:lnTo>
                    <a:pt x="29156" y="0"/>
                  </a:lnTo>
                  <a:lnTo>
                    <a:pt x="0" y="0"/>
                  </a:lnTo>
                  <a:lnTo>
                    <a:pt x="25423" y="79727"/>
                  </a:lnTo>
                  <a:lnTo>
                    <a:pt x="58466" y="79727"/>
                  </a:lnTo>
                  <a:lnTo>
                    <a:pt x="84359" y="0"/>
                  </a:ln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85">
              <a:extLst>
                <a:ext uri="{FF2B5EF4-FFF2-40B4-BE49-F238E27FC236}">
                  <a16:creationId xmlns:a16="http://schemas.microsoft.com/office/drawing/2014/main" id="{65F2023C-2CA5-4BB5-BB5E-1421DDE88571}"/>
                </a:ext>
              </a:extLst>
            </p:cNvPr>
            <p:cNvSpPr/>
            <p:nvPr/>
          </p:nvSpPr>
          <p:spPr bwMode="gray">
            <a:xfrm>
              <a:off x="1190981" y="182425"/>
              <a:ext cx="60177" cy="83385"/>
            </a:xfrm>
            <a:custGeom>
              <a:avLst/>
              <a:gdLst>
                <a:gd name="connsiteX0" fmla="*/ 60178 w 60177"/>
                <a:gd name="connsiteY0" fmla="*/ 57224 h 83385"/>
                <a:gd name="connsiteX1" fmla="*/ 44046 w 60177"/>
                <a:gd name="connsiteY1" fmla="*/ 34909 h 83385"/>
                <a:gd name="connsiteX2" fmla="*/ 34714 w 60177"/>
                <a:gd name="connsiteY2" fmla="*/ 31526 h 83385"/>
                <a:gd name="connsiteX3" fmla="*/ 25423 w 60177"/>
                <a:gd name="connsiteY3" fmla="*/ 24490 h 83385"/>
                <a:gd name="connsiteX4" fmla="*/ 35338 w 60177"/>
                <a:gd name="connsiteY4" fmla="*/ 18657 h 83385"/>
                <a:gd name="connsiteX5" fmla="*/ 55203 w 60177"/>
                <a:gd name="connsiteY5" fmla="*/ 23557 h 83385"/>
                <a:gd name="connsiteX6" fmla="*/ 56136 w 60177"/>
                <a:gd name="connsiteY6" fmla="*/ 3692 h 83385"/>
                <a:gd name="connsiteX7" fmla="*/ 33667 w 60177"/>
                <a:gd name="connsiteY7" fmla="*/ 0 h 83385"/>
                <a:gd name="connsiteX8" fmla="*/ 0 w 60177"/>
                <a:gd name="connsiteY8" fmla="*/ 26162 h 83385"/>
                <a:gd name="connsiteX9" fmla="*/ 16602 w 60177"/>
                <a:gd name="connsiteY9" fmla="*/ 48671 h 83385"/>
                <a:gd name="connsiteX10" fmla="*/ 25114 w 60177"/>
                <a:gd name="connsiteY10" fmla="*/ 51705 h 83385"/>
                <a:gd name="connsiteX11" fmla="*/ 34130 w 60177"/>
                <a:gd name="connsiteY11" fmla="*/ 58472 h 83385"/>
                <a:gd name="connsiteX12" fmla="*/ 22624 w 60177"/>
                <a:gd name="connsiteY12" fmla="*/ 64111 h 83385"/>
                <a:gd name="connsiteX13" fmla="*/ 1557 w 60177"/>
                <a:gd name="connsiteY13" fmla="*/ 58472 h 83385"/>
                <a:gd name="connsiteX14" fmla="*/ 933 w 60177"/>
                <a:gd name="connsiteY14" fmla="*/ 79733 h 83385"/>
                <a:gd name="connsiteX15" fmla="*/ 25578 w 60177"/>
                <a:gd name="connsiteY15" fmla="*/ 83385 h 83385"/>
                <a:gd name="connsiteX16" fmla="*/ 60178 w 60177"/>
                <a:gd name="connsiteY16" fmla="*/ 57224 h 8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77" h="83385">
                  <a:moveTo>
                    <a:pt x="60178" y="57224"/>
                  </a:moveTo>
                  <a:cubicBezTo>
                    <a:pt x="60178" y="43307"/>
                    <a:pt x="54115" y="38567"/>
                    <a:pt x="44046" y="34909"/>
                  </a:cubicBezTo>
                  <a:lnTo>
                    <a:pt x="34714" y="31526"/>
                  </a:lnTo>
                  <a:cubicBezTo>
                    <a:pt x="28068" y="29076"/>
                    <a:pt x="25423" y="27249"/>
                    <a:pt x="25423" y="24490"/>
                  </a:cubicBezTo>
                  <a:cubicBezTo>
                    <a:pt x="25423" y="20214"/>
                    <a:pt x="29934" y="18657"/>
                    <a:pt x="35338" y="18657"/>
                  </a:cubicBezTo>
                  <a:cubicBezTo>
                    <a:pt x="42489" y="18657"/>
                    <a:pt x="50074" y="21261"/>
                    <a:pt x="55203" y="23557"/>
                  </a:cubicBezTo>
                  <a:lnTo>
                    <a:pt x="56136" y="3692"/>
                  </a:lnTo>
                  <a:cubicBezTo>
                    <a:pt x="50228" y="1712"/>
                    <a:pt x="42025" y="0"/>
                    <a:pt x="33667" y="0"/>
                  </a:cubicBezTo>
                  <a:cubicBezTo>
                    <a:pt x="9137" y="0"/>
                    <a:pt x="0" y="12090"/>
                    <a:pt x="0" y="26162"/>
                  </a:cubicBezTo>
                  <a:cubicBezTo>
                    <a:pt x="0" y="36271"/>
                    <a:pt x="3732" y="44080"/>
                    <a:pt x="16602" y="48671"/>
                  </a:cubicBezTo>
                  <a:lnTo>
                    <a:pt x="25114" y="51705"/>
                  </a:lnTo>
                  <a:cubicBezTo>
                    <a:pt x="31955" y="54195"/>
                    <a:pt x="34130" y="55707"/>
                    <a:pt x="34130" y="58472"/>
                  </a:cubicBezTo>
                  <a:cubicBezTo>
                    <a:pt x="34130" y="62124"/>
                    <a:pt x="30243" y="64111"/>
                    <a:pt x="22624" y="64111"/>
                  </a:cubicBezTo>
                  <a:cubicBezTo>
                    <a:pt x="12869" y="64111"/>
                    <a:pt x="5868" y="60613"/>
                    <a:pt x="1557" y="58472"/>
                  </a:cubicBezTo>
                  <a:lnTo>
                    <a:pt x="933" y="79733"/>
                  </a:lnTo>
                  <a:cubicBezTo>
                    <a:pt x="5404" y="81405"/>
                    <a:pt x="16756" y="83385"/>
                    <a:pt x="25578" y="83385"/>
                  </a:cubicBezTo>
                  <a:cubicBezTo>
                    <a:pt x="49450" y="83385"/>
                    <a:pt x="60178" y="73745"/>
                    <a:pt x="60178" y="57224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86">
              <a:extLst>
                <a:ext uri="{FF2B5EF4-FFF2-40B4-BE49-F238E27FC236}">
                  <a16:creationId xmlns:a16="http://schemas.microsoft.com/office/drawing/2014/main" id="{C24E4F98-E72C-442D-8BF8-EFED2462AA79}"/>
                </a:ext>
              </a:extLst>
            </p:cNvPr>
            <p:cNvSpPr/>
            <p:nvPr/>
          </p:nvSpPr>
          <p:spPr bwMode="gray">
            <a:xfrm>
              <a:off x="1256128" y="182425"/>
              <a:ext cx="60183" cy="83385"/>
            </a:xfrm>
            <a:custGeom>
              <a:avLst/>
              <a:gdLst>
                <a:gd name="connsiteX0" fmla="*/ 60184 w 60183"/>
                <a:gd name="connsiteY0" fmla="*/ 57224 h 83385"/>
                <a:gd name="connsiteX1" fmla="*/ 44051 w 60183"/>
                <a:gd name="connsiteY1" fmla="*/ 34909 h 83385"/>
                <a:gd name="connsiteX2" fmla="*/ 34760 w 60183"/>
                <a:gd name="connsiteY2" fmla="*/ 31526 h 83385"/>
                <a:gd name="connsiteX3" fmla="*/ 25429 w 60183"/>
                <a:gd name="connsiteY3" fmla="*/ 24490 h 83385"/>
                <a:gd name="connsiteX4" fmla="*/ 35378 w 60183"/>
                <a:gd name="connsiteY4" fmla="*/ 18657 h 83385"/>
                <a:gd name="connsiteX5" fmla="*/ 55203 w 60183"/>
                <a:gd name="connsiteY5" fmla="*/ 23557 h 83385"/>
                <a:gd name="connsiteX6" fmla="*/ 56136 w 60183"/>
                <a:gd name="connsiteY6" fmla="*/ 3692 h 83385"/>
                <a:gd name="connsiteX7" fmla="*/ 33667 w 60183"/>
                <a:gd name="connsiteY7" fmla="*/ 0 h 83385"/>
                <a:gd name="connsiteX8" fmla="*/ 0 w 60183"/>
                <a:gd name="connsiteY8" fmla="*/ 26162 h 83385"/>
                <a:gd name="connsiteX9" fmla="*/ 16602 w 60183"/>
                <a:gd name="connsiteY9" fmla="*/ 48671 h 83385"/>
                <a:gd name="connsiteX10" fmla="*/ 25114 w 60183"/>
                <a:gd name="connsiteY10" fmla="*/ 51705 h 83385"/>
                <a:gd name="connsiteX11" fmla="*/ 34131 w 60183"/>
                <a:gd name="connsiteY11" fmla="*/ 58472 h 83385"/>
                <a:gd name="connsiteX12" fmla="*/ 22624 w 60183"/>
                <a:gd name="connsiteY12" fmla="*/ 64111 h 83385"/>
                <a:gd name="connsiteX13" fmla="*/ 1557 w 60183"/>
                <a:gd name="connsiteY13" fmla="*/ 58472 h 83385"/>
                <a:gd name="connsiteX14" fmla="*/ 933 w 60183"/>
                <a:gd name="connsiteY14" fmla="*/ 79733 h 83385"/>
                <a:gd name="connsiteX15" fmla="*/ 25578 w 60183"/>
                <a:gd name="connsiteY15" fmla="*/ 83385 h 83385"/>
                <a:gd name="connsiteX16" fmla="*/ 60184 w 60183"/>
                <a:gd name="connsiteY16" fmla="*/ 57224 h 8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183" h="83385">
                  <a:moveTo>
                    <a:pt x="60184" y="57224"/>
                  </a:moveTo>
                  <a:cubicBezTo>
                    <a:pt x="60184" y="43307"/>
                    <a:pt x="54121" y="38567"/>
                    <a:pt x="44051" y="34909"/>
                  </a:cubicBezTo>
                  <a:lnTo>
                    <a:pt x="34760" y="31526"/>
                  </a:lnTo>
                  <a:cubicBezTo>
                    <a:pt x="28074" y="29076"/>
                    <a:pt x="25429" y="27249"/>
                    <a:pt x="25429" y="24490"/>
                  </a:cubicBezTo>
                  <a:cubicBezTo>
                    <a:pt x="25429" y="20214"/>
                    <a:pt x="29940" y="18657"/>
                    <a:pt x="35378" y="18657"/>
                  </a:cubicBezTo>
                  <a:cubicBezTo>
                    <a:pt x="42494" y="18657"/>
                    <a:pt x="50114" y="21261"/>
                    <a:pt x="55203" y="23557"/>
                  </a:cubicBezTo>
                  <a:lnTo>
                    <a:pt x="56136" y="3692"/>
                  </a:lnTo>
                  <a:cubicBezTo>
                    <a:pt x="50268" y="1712"/>
                    <a:pt x="42025" y="0"/>
                    <a:pt x="33667" y="0"/>
                  </a:cubicBezTo>
                  <a:cubicBezTo>
                    <a:pt x="9137" y="0"/>
                    <a:pt x="0" y="12090"/>
                    <a:pt x="0" y="26162"/>
                  </a:cubicBezTo>
                  <a:cubicBezTo>
                    <a:pt x="0" y="36271"/>
                    <a:pt x="3732" y="44080"/>
                    <a:pt x="16602" y="48671"/>
                  </a:cubicBezTo>
                  <a:lnTo>
                    <a:pt x="25114" y="51705"/>
                  </a:lnTo>
                  <a:cubicBezTo>
                    <a:pt x="31955" y="54195"/>
                    <a:pt x="34131" y="55707"/>
                    <a:pt x="34131" y="58472"/>
                  </a:cubicBezTo>
                  <a:cubicBezTo>
                    <a:pt x="34131" y="62124"/>
                    <a:pt x="30243" y="64111"/>
                    <a:pt x="22624" y="64111"/>
                  </a:cubicBezTo>
                  <a:cubicBezTo>
                    <a:pt x="12869" y="64111"/>
                    <a:pt x="5908" y="60613"/>
                    <a:pt x="1557" y="58472"/>
                  </a:cubicBezTo>
                  <a:lnTo>
                    <a:pt x="933" y="79733"/>
                  </a:lnTo>
                  <a:cubicBezTo>
                    <a:pt x="5444" y="81405"/>
                    <a:pt x="16756" y="83385"/>
                    <a:pt x="25578" y="83385"/>
                  </a:cubicBezTo>
                  <a:cubicBezTo>
                    <a:pt x="49490" y="83385"/>
                    <a:pt x="60184" y="73745"/>
                    <a:pt x="60184" y="57224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87">
              <a:extLst>
                <a:ext uri="{FF2B5EF4-FFF2-40B4-BE49-F238E27FC236}">
                  <a16:creationId xmlns:a16="http://schemas.microsoft.com/office/drawing/2014/main" id="{DB11B846-6E70-4E1E-9B89-CDABB164B3CC}"/>
                </a:ext>
              </a:extLst>
            </p:cNvPr>
            <p:cNvSpPr/>
            <p:nvPr/>
          </p:nvSpPr>
          <p:spPr bwMode="gray">
            <a:xfrm>
              <a:off x="1322683" y="149228"/>
              <a:ext cx="27913" cy="114756"/>
            </a:xfrm>
            <a:custGeom>
              <a:avLst/>
              <a:gdLst>
                <a:gd name="connsiteX0" fmla="*/ 0 w 27913"/>
                <a:gd name="connsiteY0" fmla="*/ 114757 h 114756"/>
                <a:gd name="connsiteX1" fmla="*/ 27913 w 27913"/>
                <a:gd name="connsiteY1" fmla="*/ 114757 h 114756"/>
                <a:gd name="connsiteX2" fmla="*/ 27913 w 27913"/>
                <a:gd name="connsiteY2" fmla="*/ 0 h 114756"/>
                <a:gd name="connsiteX3" fmla="*/ 0 w 27913"/>
                <a:gd name="connsiteY3" fmla="*/ 0 h 114756"/>
                <a:gd name="connsiteX4" fmla="*/ 0 w 27913"/>
                <a:gd name="connsiteY4" fmla="*/ 114757 h 11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13" h="114756">
                  <a:moveTo>
                    <a:pt x="0" y="114757"/>
                  </a:moveTo>
                  <a:lnTo>
                    <a:pt x="27913" y="114757"/>
                  </a:lnTo>
                  <a:lnTo>
                    <a:pt x="27913" y="0"/>
                  </a:lnTo>
                  <a:lnTo>
                    <a:pt x="0" y="0"/>
                  </a:lnTo>
                  <a:lnTo>
                    <a:pt x="0" y="114757"/>
                  </a:lnTo>
                  <a:close/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88">
              <a:extLst>
                <a:ext uri="{FF2B5EF4-FFF2-40B4-BE49-F238E27FC236}">
                  <a16:creationId xmlns:a16="http://schemas.microsoft.com/office/drawing/2014/main" id="{1EA7A88B-5607-4609-8D65-E9F50C0FA855}"/>
                </a:ext>
              </a:extLst>
            </p:cNvPr>
            <p:cNvSpPr/>
            <p:nvPr/>
          </p:nvSpPr>
          <p:spPr bwMode="gray">
            <a:xfrm>
              <a:off x="1451986" y="149228"/>
              <a:ext cx="73504" cy="114756"/>
            </a:xfrm>
            <a:custGeom>
              <a:avLst/>
              <a:gdLst>
                <a:gd name="connsiteX0" fmla="*/ 73505 w 73504"/>
                <a:gd name="connsiteY0" fmla="*/ 114757 h 114756"/>
                <a:gd name="connsiteX1" fmla="*/ 73505 w 73504"/>
                <a:gd name="connsiteY1" fmla="*/ 58895 h 114756"/>
                <a:gd name="connsiteX2" fmla="*/ 49015 w 73504"/>
                <a:gd name="connsiteY2" fmla="*/ 33197 h 114756"/>
                <a:gd name="connsiteX3" fmla="*/ 27753 w 73504"/>
                <a:gd name="connsiteY3" fmla="*/ 45133 h 114756"/>
                <a:gd name="connsiteX4" fmla="*/ 27289 w 73504"/>
                <a:gd name="connsiteY4" fmla="*/ 45133 h 114756"/>
                <a:gd name="connsiteX5" fmla="*/ 27914 w 73504"/>
                <a:gd name="connsiteY5" fmla="*/ 35338 h 114756"/>
                <a:gd name="connsiteX6" fmla="*/ 27914 w 73504"/>
                <a:gd name="connsiteY6" fmla="*/ 0 h 114756"/>
                <a:gd name="connsiteX7" fmla="*/ 0 w 73504"/>
                <a:gd name="connsiteY7" fmla="*/ 0 h 114756"/>
                <a:gd name="connsiteX8" fmla="*/ 0 w 73504"/>
                <a:gd name="connsiteY8" fmla="*/ 114757 h 114756"/>
                <a:gd name="connsiteX9" fmla="*/ 27914 w 73504"/>
                <a:gd name="connsiteY9" fmla="*/ 114757 h 114756"/>
                <a:gd name="connsiteX10" fmla="*/ 27914 w 73504"/>
                <a:gd name="connsiteY10" fmla="*/ 70986 h 114756"/>
                <a:gd name="connsiteX11" fmla="*/ 38023 w 73504"/>
                <a:gd name="connsiteY11" fmla="*/ 55552 h 114756"/>
                <a:gd name="connsiteX12" fmla="*/ 45603 w 73504"/>
                <a:gd name="connsiteY12" fmla="*/ 66864 h 114756"/>
                <a:gd name="connsiteX13" fmla="*/ 45603 w 73504"/>
                <a:gd name="connsiteY13" fmla="*/ 114757 h 114756"/>
                <a:gd name="connsiteX14" fmla="*/ 73505 w 73504"/>
                <a:gd name="connsiteY14" fmla="*/ 114757 h 114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4" h="114756">
                  <a:moveTo>
                    <a:pt x="73505" y="114757"/>
                  </a:moveTo>
                  <a:lnTo>
                    <a:pt x="73505" y="58895"/>
                  </a:lnTo>
                  <a:cubicBezTo>
                    <a:pt x="73505" y="41326"/>
                    <a:pt x="62817" y="33197"/>
                    <a:pt x="49015" y="33197"/>
                  </a:cubicBezTo>
                  <a:cubicBezTo>
                    <a:pt x="39569" y="33197"/>
                    <a:pt x="32413" y="37044"/>
                    <a:pt x="27753" y="45133"/>
                  </a:cubicBezTo>
                  <a:lnTo>
                    <a:pt x="27289" y="45133"/>
                  </a:lnTo>
                  <a:cubicBezTo>
                    <a:pt x="27599" y="42219"/>
                    <a:pt x="27914" y="38561"/>
                    <a:pt x="27914" y="35338"/>
                  </a:cubicBezTo>
                  <a:lnTo>
                    <a:pt x="27914" y="0"/>
                  </a:lnTo>
                  <a:lnTo>
                    <a:pt x="0" y="0"/>
                  </a:lnTo>
                  <a:lnTo>
                    <a:pt x="0" y="114757"/>
                  </a:lnTo>
                  <a:lnTo>
                    <a:pt x="27914" y="114757"/>
                  </a:lnTo>
                  <a:lnTo>
                    <a:pt x="27914" y="70986"/>
                  </a:lnTo>
                  <a:cubicBezTo>
                    <a:pt x="27914" y="62742"/>
                    <a:pt x="31022" y="55552"/>
                    <a:pt x="38023" y="55552"/>
                  </a:cubicBezTo>
                  <a:cubicBezTo>
                    <a:pt x="43273" y="55552"/>
                    <a:pt x="45603" y="59204"/>
                    <a:pt x="45603" y="66864"/>
                  </a:cubicBezTo>
                  <a:lnTo>
                    <a:pt x="45603" y="114757"/>
                  </a:lnTo>
                  <a:lnTo>
                    <a:pt x="73505" y="114757"/>
                  </a:ln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89">
              <a:extLst>
                <a:ext uri="{FF2B5EF4-FFF2-40B4-BE49-F238E27FC236}">
                  <a16:creationId xmlns:a16="http://schemas.microsoft.com/office/drawing/2014/main" id="{6C5A29AE-DC17-4FF0-837B-D8BD774840F8}"/>
                </a:ext>
              </a:extLst>
            </p:cNvPr>
            <p:cNvSpPr/>
            <p:nvPr/>
          </p:nvSpPr>
          <p:spPr bwMode="gray">
            <a:xfrm>
              <a:off x="1098579" y="180216"/>
              <a:ext cx="88240" cy="88045"/>
            </a:xfrm>
            <a:custGeom>
              <a:avLst/>
              <a:gdLst>
                <a:gd name="connsiteX0" fmla="*/ 0 w 88240"/>
                <a:gd name="connsiteY0" fmla="*/ 43925 h 88045"/>
                <a:gd name="connsiteX1" fmla="*/ 27793 w 88240"/>
                <a:gd name="connsiteY1" fmla="*/ 2914 h 88045"/>
                <a:gd name="connsiteX2" fmla="*/ 42563 w 88240"/>
                <a:gd name="connsiteY2" fmla="*/ 30358 h 88045"/>
                <a:gd name="connsiteX3" fmla="*/ 25383 w 88240"/>
                <a:gd name="connsiteY3" fmla="*/ 62313 h 88045"/>
                <a:gd name="connsiteX4" fmla="*/ 47578 w 88240"/>
                <a:gd name="connsiteY4" fmla="*/ 62313 h 88045"/>
                <a:gd name="connsiteX5" fmla="*/ 64757 w 88240"/>
                <a:gd name="connsiteY5" fmla="*/ 30358 h 88045"/>
                <a:gd name="connsiteX6" fmla="*/ 48431 w 88240"/>
                <a:gd name="connsiteY6" fmla="*/ 0 h 88045"/>
                <a:gd name="connsiteX7" fmla="*/ 88240 w 88240"/>
                <a:gd name="connsiteY7" fmla="*/ 43925 h 88045"/>
                <a:gd name="connsiteX8" fmla="*/ 44120 w 88240"/>
                <a:gd name="connsiteY8" fmla="*/ 88045 h 88045"/>
                <a:gd name="connsiteX9" fmla="*/ 0 w 88240"/>
                <a:gd name="connsiteY9" fmla="*/ 43925 h 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40" h="88045">
                  <a:moveTo>
                    <a:pt x="0" y="43925"/>
                  </a:moveTo>
                  <a:cubicBezTo>
                    <a:pt x="0" y="25303"/>
                    <a:pt x="11507" y="9406"/>
                    <a:pt x="27793" y="2914"/>
                  </a:cubicBezTo>
                  <a:lnTo>
                    <a:pt x="42563" y="30358"/>
                  </a:lnTo>
                  <a:lnTo>
                    <a:pt x="25383" y="62313"/>
                  </a:lnTo>
                  <a:lnTo>
                    <a:pt x="47578" y="62313"/>
                  </a:lnTo>
                  <a:lnTo>
                    <a:pt x="64757" y="30358"/>
                  </a:lnTo>
                  <a:lnTo>
                    <a:pt x="48431" y="0"/>
                  </a:lnTo>
                  <a:cubicBezTo>
                    <a:pt x="70786" y="2175"/>
                    <a:pt x="88240" y="20992"/>
                    <a:pt x="88240" y="43925"/>
                  </a:cubicBezTo>
                  <a:cubicBezTo>
                    <a:pt x="88240" y="68301"/>
                    <a:pt x="68490" y="88045"/>
                    <a:pt x="44120" y="88045"/>
                  </a:cubicBezTo>
                  <a:cubicBezTo>
                    <a:pt x="19750" y="88045"/>
                    <a:pt x="0" y="68295"/>
                    <a:pt x="0" y="43925"/>
                  </a:cubicBezTo>
                </a:path>
              </a:pathLst>
            </a:custGeom>
            <a:solidFill>
              <a:srgbClr val="33AE33"/>
            </a:solidFill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90">
              <a:extLst>
                <a:ext uri="{FF2B5EF4-FFF2-40B4-BE49-F238E27FC236}">
                  <a16:creationId xmlns:a16="http://schemas.microsoft.com/office/drawing/2014/main" id="{754DAE1F-2B3D-4B8D-B003-1B2DE024B5DA}"/>
                </a:ext>
              </a:extLst>
            </p:cNvPr>
            <p:cNvSpPr/>
            <p:nvPr/>
          </p:nvSpPr>
          <p:spPr bwMode="gray">
            <a:xfrm>
              <a:off x="1357128" y="179592"/>
              <a:ext cx="88240" cy="88045"/>
            </a:xfrm>
            <a:custGeom>
              <a:avLst/>
              <a:gdLst>
                <a:gd name="connsiteX0" fmla="*/ 0 w 88240"/>
                <a:gd name="connsiteY0" fmla="*/ 44120 h 88045"/>
                <a:gd name="connsiteX1" fmla="*/ 44120 w 88240"/>
                <a:gd name="connsiteY1" fmla="*/ 0 h 88045"/>
                <a:gd name="connsiteX2" fmla="*/ 88240 w 88240"/>
                <a:gd name="connsiteY2" fmla="*/ 44120 h 88045"/>
                <a:gd name="connsiteX3" fmla="*/ 48431 w 88240"/>
                <a:gd name="connsiteY3" fmla="*/ 88045 h 88045"/>
                <a:gd name="connsiteX4" fmla="*/ 64757 w 88240"/>
                <a:gd name="connsiteY4" fmla="*/ 57687 h 88045"/>
                <a:gd name="connsiteX5" fmla="*/ 47578 w 88240"/>
                <a:gd name="connsiteY5" fmla="*/ 25692 h 88045"/>
                <a:gd name="connsiteX6" fmla="*/ 25343 w 88240"/>
                <a:gd name="connsiteY6" fmla="*/ 25692 h 88045"/>
                <a:gd name="connsiteX7" fmla="*/ 42563 w 88240"/>
                <a:gd name="connsiteY7" fmla="*/ 57687 h 88045"/>
                <a:gd name="connsiteX8" fmla="*/ 27793 w 88240"/>
                <a:gd name="connsiteY8" fmla="*/ 85131 h 88045"/>
                <a:gd name="connsiteX9" fmla="*/ 0 w 88240"/>
                <a:gd name="connsiteY9" fmla="*/ 44120 h 8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240" h="88045">
                  <a:moveTo>
                    <a:pt x="0" y="44120"/>
                  </a:moveTo>
                  <a:cubicBezTo>
                    <a:pt x="0" y="19744"/>
                    <a:pt x="19750" y="0"/>
                    <a:pt x="44120" y="0"/>
                  </a:cubicBezTo>
                  <a:cubicBezTo>
                    <a:pt x="68490" y="0"/>
                    <a:pt x="88240" y="19750"/>
                    <a:pt x="88240" y="44120"/>
                  </a:cubicBezTo>
                  <a:cubicBezTo>
                    <a:pt x="88240" y="67053"/>
                    <a:pt x="70786" y="85870"/>
                    <a:pt x="48431" y="88045"/>
                  </a:cubicBezTo>
                  <a:lnTo>
                    <a:pt x="64757" y="57687"/>
                  </a:lnTo>
                  <a:lnTo>
                    <a:pt x="47578" y="25692"/>
                  </a:lnTo>
                  <a:lnTo>
                    <a:pt x="25343" y="25692"/>
                  </a:lnTo>
                  <a:lnTo>
                    <a:pt x="42563" y="57687"/>
                  </a:lnTo>
                  <a:lnTo>
                    <a:pt x="27793" y="85131"/>
                  </a:lnTo>
                  <a:cubicBezTo>
                    <a:pt x="11507" y="78640"/>
                    <a:pt x="0" y="62742"/>
                    <a:pt x="0" y="44120"/>
                  </a:cubicBezTo>
                </a:path>
              </a:pathLst>
            </a:custGeom>
            <a:grpFill/>
            <a:ln w="5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D2603-C958-41BD-888F-B978AB282939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gray">
          <a:xfrm>
            <a:off x="407986" y="358606"/>
            <a:ext cx="11376000" cy="730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0DBEA-C4D6-40A4-AD18-EC8F9CC85BE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 bwMode="gray">
          <a:xfrm>
            <a:off x="407986" y="1593849"/>
            <a:ext cx="11376000" cy="4595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203DA-3936-4DF0-9E3D-D4CA791DB362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 bwMode="gray">
          <a:xfrm>
            <a:off x="9879166" y="6453840"/>
            <a:ext cx="749610" cy="1617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algn="r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0" algn="r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0" algn="r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0" algn="r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0" algn="r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0" algn="r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0" algn="r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0" algn="r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fld id="{C0008B57-F07B-4A1B-8ADB-BBBDCFC3B677}" type="datetime1">
              <a:rPr lang="en-GB" smtClean="0"/>
              <a:t>12/05/2021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A8241-AED2-4D77-A23B-D1CFB3A9FCC2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 bwMode="gray">
          <a:xfrm>
            <a:off x="803272" y="6453840"/>
            <a:ext cx="8936558" cy="1617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r>
              <a:rPr lang="en-GB"/>
              <a:t>Footer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629DA-1772-47E2-944F-318AEB26223A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407986" y="6453840"/>
            <a:ext cx="273583" cy="1617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0" algn="l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0">
              <a:defRPr sz="1000"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fld id="{98E18073-6A54-4BB3-A99B-B3AB816FA442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7" name="Straight Connector 92">
            <a:extLst>
              <a:ext uri="{FF2B5EF4-FFF2-40B4-BE49-F238E27FC236}">
                <a16:creationId xmlns:a16="http://schemas.microsoft.com/office/drawing/2014/main" id="{09BBF6E1-B56C-4B3B-A1AC-FDDA13F9E6F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84211" y="6492410"/>
            <a:ext cx="0" cy="84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32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44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SzPct val="125000"/>
        <a:buFont typeface="Segoe UI Black" panose="020B0A02040204020203" pitchFamily="34" charset="0"/>
        <a:buChar char="/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288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SzPct val="125000"/>
        <a:buFont typeface="Segoe UI Black" panose="020B0A02040204020203" pitchFamily="34" charset="0"/>
        <a:buChar char="/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432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SzPct val="125000"/>
        <a:buFont typeface="Segoe UI Black" panose="020B0A02040204020203" pitchFamily="34" charset="0"/>
        <a:buChar char="/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432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SzPct val="125000"/>
        <a:buFont typeface="Segoe UI Black" panose="020B0A02040204020203" pitchFamily="34" charset="0"/>
        <a:buChar char="/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6pPr>
      <a:lvl7pPr marL="432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SzPct val="125000"/>
        <a:buFont typeface="Segoe UI Black" panose="020B0A02040204020203" pitchFamily="34" charset="0"/>
        <a:buChar char="/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7pPr>
      <a:lvl8pPr marL="432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SzPct val="125000"/>
        <a:buFont typeface="Segoe UI Black" panose="020B0A02040204020203" pitchFamily="34" charset="0"/>
        <a:buChar char="/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8pPr>
      <a:lvl9pPr marL="432000" indent="-14400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accent1"/>
        </a:buClr>
        <a:buSzPct val="125000"/>
        <a:buFont typeface="Segoe UI Black" panose="020B0A02040204020203" pitchFamily="34" charset="0"/>
        <a:buChar char="/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57">
          <p15:clr>
            <a:srgbClr val="F26B43"/>
          </p15:clr>
        </p15:guide>
        <p15:guide id="4" pos="7424">
          <p15:clr>
            <a:srgbClr val="F26B43"/>
          </p15:clr>
        </p15:guide>
        <p15:guide id="5" pos="3681">
          <p15:clr>
            <a:srgbClr val="F26B43"/>
          </p15:clr>
        </p15:guide>
        <p15:guide id="6" pos="3998">
          <p15:clr>
            <a:srgbClr val="F26B43"/>
          </p15:clr>
        </p15:guide>
        <p15:guide id="7" orient="horz" pos="803">
          <p15:clr>
            <a:srgbClr val="F26B43"/>
          </p15:clr>
        </p15:guide>
        <p15:guide id="9" orient="horz" pos="1004">
          <p15:clr>
            <a:srgbClr val="F26B43"/>
          </p15:clr>
        </p15:guide>
        <p15:guide id="10" orient="horz" pos="38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jpe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5" Type="http://schemas.openxmlformats.org/officeDocument/2006/relationships/image" Target="../media/image32.jpeg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3A01-4CE1-4C0F-85A2-DE70F917DDD0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151360" y="3429000"/>
            <a:ext cx="5932612" cy="1163860"/>
          </a:xfrm>
        </p:spPr>
        <p:txBody>
          <a:bodyPr/>
          <a:lstStyle/>
          <a:p>
            <a:r>
              <a:rPr lang="ru-RU" sz="2600" dirty="0">
                <a:latin typeface="Segoe UI Black (Headings)"/>
              </a:rPr>
              <a:t>СОВРЕМЕННЫЕ ПРОДУКТЫ И ТЕХНОЛОГИИ ДЛЯ ВЕРХНЕГО СТРОЕНИЯ ПУТИ ГОРОДСКОГО ЛЕГКОРЕЛЬСОВОГО ТРАНСПОРТА.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04DA97BF-45C1-42C3-9B26-1E6EA1FDDE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4" b="6854"/>
          <a:stretch>
            <a:fillRect/>
          </a:stretch>
        </p:blipFill>
        <p:spPr/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D9D26BB9-7E96-495A-8935-A7A634A7B5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101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D5AAE38-502D-4C1F-A010-33F6C3939AC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986" y="358606"/>
            <a:ext cx="11376000" cy="730800"/>
          </a:xfrm>
        </p:spPr>
        <p:txBody>
          <a:bodyPr/>
          <a:lstStyle/>
          <a:p>
            <a:r>
              <a:rPr lang="ru-RU" dirty="0"/>
              <a:t>Городской транспорт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6A7A98A-8744-440E-BEE5-E381FB43D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62332" y="1402499"/>
            <a:ext cx="6729412" cy="1149349"/>
          </a:xfrm>
        </p:spPr>
        <p:txBody>
          <a:bodyPr/>
          <a:lstStyle/>
          <a:p>
            <a:pPr lvl="2"/>
            <a:r>
              <a:rPr lang="ru-RU" dirty="0"/>
              <a:t>Элементы системы крепления делают путь более эластичным. В системе               W-</a:t>
            </a:r>
            <a:r>
              <a:rPr lang="ru-RU" dirty="0" err="1"/>
              <a:t>Tram</a:t>
            </a:r>
            <a:r>
              <a:rPr lang="ru-RU" dirty="0"/>
              <a:t> для достижения этого результата используется высокоэластичная рельсовая подкладка из специального материала.</a:t>
            </a:r>
            <a:endParaRPr lang="de-DE" dirty="0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09DB96EB-C3FF-428E-B22D-1D54CC0887B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ru-RU" dirty="0"/>
              <a:t>система</a:t>
            </a:r>
            <a:r>
              <a:rPr lang="de-DE" dirty="0"/>
              <a:t> W-Tram</a:t>
            </a:r>
          </a:p>
        </p:txBody>
      </p:sp>
      <p:sp>
        <p:nvSpPr>
          <p:cNvPr id="5" name="Fußzeile Platzhalter 7">
            <a:extLst>
              <a:ext uri="{FF2B5EF4-FFF2-40B4-BE49-F238E27FC236}">
                <a16:creationId xmlns:a16="http://schemas.microsoft.com/office/drawing/2014/main" id="{1499336F-4FAE-43E7-9BE8-0BCA82EBF0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de-DE"/>
              <a:t>Vossloh Fastening Systems</a:t>
            </a:r>
          </a:p>
        </p:txBody>
      </p:sp>
      <p:sp>
        <p:nvSpPr>
          <p:cNvPr id="6" name="Seitennummer Platzhalter 8">
            <a:extLst>
              <a:ext uri="{FF2B5EF4-FFF2-40B4-BE49-F238E27FC236}">
                <a16:creationId xmlns:a16="http://schemas.microsoft.com/office/drawing/2014/main" id="{F8866710-B4C7-4743-8131-F0B66443EC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98E18073-6A54-4BB3-A99B-B3AB816FA442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6" name="Freie Form: Form 45">
            <a:extLst>
              <a:ext uri="{FF2B5EF4-FFF2-40B4-BE49-F238E27FC236}">
                <a16:creationId xmlns:a16="http://schemas.microsoft.com/office/drawing/2014/main" id="{512C08E2-0CD9-4AFB-925B-DDF7A9403A4D}"/>
              </a:ext>
            </a:extLst>
          </p:cNvPr>
          <p:cNvSpPr/>
          <p:nvPr/>
        </p:nvSpPr>
        <p:spPr bwMode="gray">
          <a:xfrm rot="2700000">
            <a:off x="5962168" y="-792241"/>
            <a:ext cx="5542211" cy="11035290"/>
          </a:xfrm>
          <a:custGeom>
            <a:avLst/>
            <a:gdLst>
              <a:gd name="connsiteX0" fmla="*/ 0 w 5542211"/>
              <a:gd name="connsiteY0" fmla="*/ 1875429 h 11035290"/>
              <a:gd name="connsiteX1" fmla="*/ 1875429 w 5542211"/>
              <a:gd name="connsiteY1" fmla="*/ 0 h 11035290"/>
              <a:gd name="connsiteX2" fmla="*/ 5542211 w 5542211"/>
              <a:gd name="connsiteY2" fmla="*/ 3666782 h 11035290"/>
              <a:gd name="connsiteX3" fmla="*/ 5541205 w 5542211"/>
              <a:gd name="connsiteY3" fmla="*/ 5494086 h 11035290"/>
              <a:gd name="connsiteX4" fmla="*/ 0 w 5542211"/>
              <a:gd name="connsiteY4" fmla="*/ 11035290 h 1103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2211" h="11035290">
                <a:moveTo>
                  <a:pt x="0" y="1875429"/>
                </a:moveTo>
                <a:lnTo>
                  <a:pt x="1875429" y="0"/>
                </a:lnTo>
                <a:lnTo>
                  <a:pt x="5542211" y="3666782"/>
                </a:lnTo>
                <a:lnTo>
                  <a:pt x="5541205" y="5494086"/>
                </a:lnTo>
                <a:lnTo>
                  <a:pt x="0" y="1103529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b="1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10927049" y="428625"/>
            <a:ext cx="858551" cy="648000"/>
            <a:chOff x="10907785" y="440939"/>
            <a:chExt cx="858551" cy="648000"/>
          </a:xfrm>
        </p:grpSpPr>
        <p:sp>
          <p:nvSpPr>
            <p:cNvPr id="16" name="Rechteck 15"/>
            <p:cNvSpPr/>
            <p:nvPr/>
          </p:nvSpPr>
          <p:spPr bwMode="gray">
            <a:xfrm>
              <a:off x="11142133" y="440939"/>
              <a:ext cx="381000" cy="583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400" b="0" err="1">
                <a:latin typeface="+mn-lt"/>
                <a:cs typeface="Segoe UI" panose="020B0502040204020203" pitchFamily="34" charset="0"/>
              </a:endParaRPr>
            </a:p>
          </p:txBody>
        </p:sp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0952" y1="17035" x2="50952" y2="17035"/>
                          <a14:foregroundMark x1="50952" y1="32492" x2="50952" y2="32492"/>
                          <a14:foregroundMark x1="38095" y1="56151" x2="38095" y2="56151"/>
                          <a14:foregroundMark x1="63810" y1="56151" x2="63810" y2="561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785" y="440939"/>
              <a:ext cx="858551" cy="648000"/>
            </a:xfrm>
            <a:prstGeom prst="rect">
              <a:avLst/>
            </a:prstGeom>
          </p:spPr>
        </p:pic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34949" y="2593574"/>
            <a:ext cx="2660400" cy="1314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38" y="3934603"/>
            <a:ext cx="3074268" cy="2478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 descr="C:\Users\Joana Kayser\Desktop\Joana\Kunden\Vossloh\Vossloh Fastening Systems\Produkt-PPT_05062020\Neues Design\W-Tram Suzhou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194" y="1238530"/>
            <a:ext cx="2511301" cy="3091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0CB44F8A-AF85-41D0-B8E5-078BA11FC72F}"/>
              </a:ext>
            </a:extLst>
          </p:cNvPr>
          <p:cNvSpPr txBox="1">
            <a:spLocks/>
          </p:cNvSpPr>
          <p:nvPr/>
        </p:nvSpPr>
        <p:spPr bwMode="gray">
          <a:xfrm>
            <a:off x="362097" y="2227314"/>
            <a:ext cx="5265981" cy="5566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44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288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6pPr>
            <a:lvl7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7pPr>
            <a:lvl8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8pPr>
            <a:lvl9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9pPr>
          </a:lstStyle>
          <a:p>
            <a:pPr lvl="2"/>
            <a:r>
              <a:rPr lang="ru-RU" dirty="0"/>
              <a:t>Количество элементов в узле уменьшено за счет использования пластиковой опорной плиты специальной геометрии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02AF4E45-1888-4E40-8F5A-905161913A72}"/>
              </a:ext>
            </a:extLst>
          </p:cNvPr>
          <p:cNvSpPr txBox="1">
            <a:spLocks/>
          </p:cNvSpPr>
          <p:nvPr/>
        </p:nvSpPr>
        <p:spPr bwMode="gray">
          <a:xfrm>
            <a:off x="362097" y="3064224"/>
            <a:ext cx="4368800" cy="1058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44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288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6pPr>
            <a:lvl7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7pPr>
            <a:lvl8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8pPr>
            <a:lvl9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9pPr>
          </a:lstStyle>
          <a:p>
            <a:pPr lvl="2"/>
            <a:r>
              <a:rPr lang="ru-RU" dirty="0"/>
              <a:t>Элементы скрепления, произведенные из материалов с высоким содержанием долговечных пластмасс, обеспечивают защиту от коррозии и электрическую изоляцию узла.</a:t>
            </a:r>
          </a:p>
        </p:txBody>
      </p:sp>
      <p:pic>
        <p:nvPicPr>
          <p:cNvPr id="23" name="Picture 34">
            <a:extLst>
              <a:ext uri="{FF2B5EF4-FFF2-40B4-BE49-F238E27FC236}">
                <a16:creationId xmlns:a16="http://schemas.microsoft.com/office/drawing/2014/main" id="{0B100CCA-CF9B-4F25-BEA0-3D3A6E887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10" y="4368113"/>
            <a:ext cx="2677492" cy="192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7331F25B-75E9-423B-A091-4E5E6944EBE5}"/>
              </a:ext>
            </a:extLst>
          </p:cNvPr>
          <p:cNvSpPr txBox="1">
            <a:spLocks/>
          </p:cNvSpPr>
          <p:nvPr/>
        </p:nvSpPr>
        <p:spPr bwMode="gray">
          <a:xfrm>
            <a:off x="8576401" y="4709706"/>
            <a:ext cx="2326857" cy="828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44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288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6pPr>
            <a:lvl7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7pPr>
            <a:lvl8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8pPr>
            <a:lvl9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9pPr>
          </a:lstStyle>
          <a:p>
            <a:pPr lvl="2"/>
            <a:r>
              <a:rPr lang="ru-RU" dirty="0">
                <a:solidFill>
                  <a:schemeClr val="bg1"/>
                </a:solidFill>
              </a:rPr>
              <a:t>Боковыми упорами возможно регулировать ширину колеи до ± 10 мм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47A1CDEA-273E-4A4D-B75F-9389C11E27DB}"/>
              </a:ext>
            </a:extLst>
          </p:cNvPr>
          <p:cNvSpPr txBox="1">
            <a:spLocks/>
          </p:cNvSpPr>
          <p:nvPr/>
        </p:nvSpPr>
        <p:spPr bwMode="gray">
          <a:xfrm>
            <a:off x="8260682" y="5707510"/>
            <a:ext cx="2900715" cy="746330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44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288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6pPr>
            <a:lvl7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7pPr>
            <a:lvl8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8pPr>
            <a:lvl9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9pPr>
          </a:lstStyle>
          <a:p>
            <a:pPr lvl="2"/>
            <a:r>
              <a:rPr lang="ru-RU" dirty="0" err="1">
                <a:solidFill>
                  <a:schemeClr val="bg1"/>
                </a:solidFill>
              </a:rPr>
              <a:t>Высоторегулирующие</a:t>
            </a:r>
            <a:r>
              <a:rPr lang="ru-RU" dirty="0">
                <a:solidFill>
                  <a:schemeClr val="bg1"/>
                </a:solidFill>
              </a:rPr>
              <a:t> пластины позволяют регулировать высоту узла до +70 мм.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19AD90-705F-43C0-8596-6412C677A466}"/>
              </a:ext>
            </a:extLst>
          </p:cNvPr>
          <p:cNvSpPr/>
          <p:nvPr/>
        </p:nvSpPr>
        <p:spPr>
          <a:xfrm>
            <a:off x="8668285" y="665894"/>
            <a:ext cx="2326857" cy="58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lvl="2" indent="-144000">
              <a:lnSpc>
                <a:spcPct val="120000"/>
              </a:lnSpc>
              <a:spcAft>
                <a:spcPts val="300"/>
              </a:spcAft>
              <a:buClr>
                <a:srgbClr val="33AE33"/>
              </a:buClr>
              <a:buSzPct val="125000"/>
              <a:buFont typeface="Segoe UI Black" panose="020B0A02040204020203" pitchFamily="34" charset="0"/>
              <a:buChar char="/"/>
            </a:pPr>
            <a:r>
              <a:rPr lang="ru-RU" sz="1400" dirty="0">
                <a:solidFill>
                  <a:schemeClr val="bg1"/>
                </a:solidFill>
              </a:rPr>
              <a:t>Узел может быть предварительно собран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81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>
            <a:extLst>
              <a:ext uri="{FF2B5EF4-FFF2-40B4-BE49-F238E27FC236}">
                <a16:creationId xmlns:a16="http://schemas.microsoft.com/office/drawing/2014/main" id="{EC39B287-B93A-436C-9E0A-85D65AF9697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07986" y="953572"/>
            <a:ext cx="11376000" cy="180000"/>
          </a:xfrm>
        </p:spPr>
        <p:txBody>
          <a:bodyPr/>
          <a:lstStyle/>
          <a:p>
            <a:r>
              <a:rPr lang="ru-RU" cap="none" dirty="0">
                <a:solidFill>
                  <a:srgbClr val="33AE33"/>
                </a:solidFill>
                <a:latin typeface="+mj-lt"/>
              </a:rPr>
              <a:t>Референции</a:t>
            </a:r>
            <a:endParaRPr lang="en-US" dirty="0">
              <a:latin typeface="+mj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A804A-B5CE-46FF-BBFB-1477B63A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18073-6A54-4BB3-A99B-B3AB816FA44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A576B1-D2DB-4428-806A-9BD17CB15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6" y="132618"/>
            <a:ext cx="11376000" cy="730800"/>
          </a:xfrm>
        </p:spPr>
        <p:txBody>
          <a:bodyPr/>
          <a:lstStyle/>
          <a:p>
            <a:r>
              <a:rPr lang="ru-RU" altLang="ru-RU" sz="2800" cap="none" dirty="0"/>
              <a:t>Трамвай г. Санкт-Петербург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7DF85D-C5DC-4999-BE9B-8386084AF6D0}"/>
              </a:ext>
            </a:extLst>
          </p:cNvPr>
          <p:cNvSpPr txBox="1"/>
          <p:nvPr/>
        </p:nvSpPr>
        <p:spPr>
          <a:xfrm>
            <a:off x="306606" y="1257350"/>
            <a:ext cx="7326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Мост на Рябовском шоссе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074" name="Picture 2" descr="Главная - Чижик – Катайся, улыбайся!">
            <a:extLst>
              <a:ext uri="{FF2B5EF4-FFF2-40B4-BE49-F238E27FC236}">
                <a16:creationId xmlns:a16="http://schemas.microsoft.com/office/drawing/2014/main" id="{B321D259-677A-4774-9FA1-5EDC08A88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00" y="460657"/>
            <a:ext cx="3727686" cy="15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A05D98-1E2A-45DE-9EFE-66250FF16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4815" y="2288959"/>
            <a:ext cx="4291776" cy="3218832"/>
          </a:xfrm>
          <a:prstGeom prst="rect">
            <a:avLst/>
          </a:prstGeom>
        </p:spPr>
      </p:pic>
      <p:sp>
        <p:nvSpPr>
          <p:cNvPr id="23" name="Textfeld 2">
            <a:extLst>
              <a:ext uri="{FF2B5EF4-FFF2-40B4-BE49-F238E27FC236}">
                <a16:creationId xmlns:a16="http://schemas.microsoft.com/office/drawing/2014/main" id="{2B8F65AA-152D-4F6C-BF2C-462B76A1F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490" y="6081794"/>
            <a:ext cx="2456842" cy="41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>
                <a:latin typeface="Segoe UI (Body)"/>
                <a:ea typeface="Calibri"/>
                <a:cs typeface="Times New Roman"/>
              </a:rPr>
              <a:t>Узел со снятой защитной крышкой</a:t>
            </a:r>
            <a:endParaRPr lang="ru-RU" sz="1600" dirty="0">
              <a:latin typeface="Segoe UI (Body)"/>
              <a:ea typeface="Calibri"/>
              <a:cs typeface="Times New Roman"/>
            </a:endParaRPr>
          </a:p>
        </p:txBody>
      </p:sp>
      <p:sp>
        <p:nvSpPr>
          <p:cNvPr id="24" name="Textfeld 2">
            <a:extLst>
              <a:ext uri="{FF2B5EF4-FFF2-40B4-BE49-F238E27FC236}">
                <a16:creationId xmlns:a16="http://schemas.microsoft.com/office/drawing/2014/main" id="{7F3BADE5-23CC-495F-9A15-C52A3199D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7395" y="6050139"/>
            <a:ext cx="2456842" cy="41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>
                <a:latin typeface="Segoe UI (Body)"/>
                <a:ea typeface="Calibri"/>
                <a:cs typeface="Times New Roman"/>
              </a:rPr>
              <a:t>Узел с установленной защитной крышкой</a:t>
            </a:r>
            <a:endParaRPr lang="ru-RU" sz="1600" dirty="0">
              <a:latin typeface="Segoe UI (Body)"/>
              <a:ea typeface="Calibri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E76AE6-22E6-4BE6-A23E-DA653A415F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5" r="25284" b="23815"/>
          <a:stretch/>
        </p:blipFill>
        <p:spPr>
          <a:xfrm>
            <a:off x="7067757" y="1864623"/>
            <a:ext cx="4221787" cy="40398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6C1CB7-C549-418D-88D9-B8B7D72DCF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6" y="1752487"/>
            <a:ext cx="3218832" cy="4291776"/>
          </a:xfrm>
          <a:prstGeom prst="rect">
            <a:avLst/>
          </a:prstGeom>
        </p:spPr>
      </p:pic>
      <p:sp>
        <p:nvSpPr>
          <p:cNvPr id="26" name="Textfeld 2">
            <a:extLst>
              <a:ext uri="{FF2B5EF4-FFF2-40B4-BE49-F238E27FC236}">
                <a16:creationId xmlns:a16="http://schemas.microsoft.com/office/drawing/2014/main" id="{DD761BDB-1B7F-4006-860E-8FC11CAAA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338" y="6068549"/>
            <a:ext cx="2456842" cy="41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>
                <a:latin typeface="Segoe UI (Body)"/>
                <a:ea typeface="Calibri"/>
                <a:cs typeface="Times New Roman"/>
              </a:rPr>
              <a:t>Перегон</a:t>
            </a:r>
            <a:endParaRPr lang="ru-RU" sz="1600" dirty="0">
              <a:latin typeface="Segoe UI (Body)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5018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73A01-4CE1-4C0F-85A2-DE70F917DDD0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1280809" y="2491647"/>
            <a:ext cx="5066016" cy="155181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dirty="0"/>
              <a:t>СИСТЕМА </a:t>
            </a:r>
            <a:r>
              <a:rPr lang="ru-RU" dirty="0" err="1"/>
              <a:t>УПРУГОгО</a:t>
            </a:r>
            <a:r>
              <a:rPr lang="ru-RU" dirty="0"/>
              <a:t> РЕЛЬСОВОГО СКРЕПЛЕНИЯ для применения на </a:t>
            </a:r>
            <a:r>
              <a:rPr lang="ru-RU" dirty="0" err="1"/>
              <a:t>безбаластном</a:t>
            </a:r>
            <a:r>
              <a:rPr lang="ru-RU" dirty="0"/>
              <a:t> пути</a:t>
            </a:r>
            <a:br>
              <a:rPr lang="ru-RU" dirty="0"/>
            </a:br>
            <a:r>
              <a:rPr lang="de-DE" dirty="0"/>
              <a:t> </a:t>
            </a:r>
            <a:r>
              <a:rPr lang="de-DE" dirty="0">
                <a:solidFill>
                  <a:schemeClr val="accent1"/>
                </a:solidFill>
              </a:rPr>
              <a:t>300 UTS</a:t>
            </a:r>
          </a:p>
        </p:txBody>
      </p:sp>
      <p:pic>
        <p:nvPicPr>
          <p:cNvPr id="8" name="Bildplatzhalter 10">
            <a:extLst>
              <a:ext uri="{FF2B5EF4-FFF2-40B4-BE49-F238E27FC236}">
                <a16:creationId xmlns:a16="http://schemas.microsoft.com/office/drawing/2014/main" id="{358847E4-E65D-4ACC-94E5-6CB9E5009F90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/>
          <a:stretch/>
        </p:blipFill>
        <p:spPr bwMode="gray">
          <a:xfrm>
            <a:off x="4267200" y="190500"/>
            <a:ext cx="7734300" cy="6477000"/>
          </a:xfrm>
          <a:custGeom>
            <a:avLst/>
            <a:gdLst>
              <a:gd name="connsiteX0" fmla="*/ 6477000 w 7734300"/>
              <a:gd name="connsiteY0" fmla="*/ 0 h 6477000"/>
              <a:gd name="connsiteX1" fmla="*/ 7734300 w 7734300"/>
              <a:gd name="connsiteY1" fmla="*/ 0 h 6477000"/>
              <a:gd name="connsiteX2" fmla="*/ 7734300 w 7734300"/>
              <a:gd name="connsiteY2" fmla="*/ 5655261 h 6477000"/>
              <a:gd name="connsiteX3" fmla="*/ 6911656 w 7734300"/>
              <a:gd name="connsiteY3" fmla="*/ 6477000 h 6477000"/>
              <a:gd name="connsiteX4" fmla="*/ 0 w 7734300"/>
              <a:gd name="connsiteY4" fmla="*/ 647700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477000">
                <a:moveTo>
                  <a:pt x="6477000" y="0"/>
                </a:moveTo>
                <a:lnTo>
                  <a:pt x="7734300" y="0"/>
                </a:lnTo>
                <a:lnTo>
                  <a:pt x="7734300" y="5655261"/>
                </a:lnTo>
                <a:lnTo>
                  <a:pt x="6911656" y="6477000"/>
                </a:lnTo>
                <a:lnTo>
                  <a:pt x="0" y="647700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963194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D5AAE38-502D-4C1F-A010-33F6C3939AC1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dirty="0"/>
              <a:t>ГОРОДСКОЙ </a:t>
            </a:r>
            <a:r>
              <a:rPr lang="ru-RU" dirty="0" err="1"/>
              <a:t>Легкорельсовый</a:t>
            </a:r>
            <a:r>
              <a:rPr lang="ru-RU" dirty="0"/>
              <a:t> транспорт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6A7A98A-8744-440E-BEE5-E381FB43D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314722" y="1593271"/>
            <a:ext cx="7109136" cy="1149349"/>
          </a:xfrm>
        </p:spPr>
        <p:txBody>
          <a:bodyPr/>
          <a:lstStyle/>
          <a:p>
            <a:pPr marL="0" lvl="2" indent="0">
              <a:buNone/>
            </a:pPr>
            <a:r>
              <a:rPr lang="ru-RU" b="1" dirty="0"/>
              <a:t>Решение для сборных элементов городского транспорта</a:t>
            </a:r>
            <a:endParaRPr lang="en-US" b="1" dirty="0"/>
          </a:p>
          <a:p>
            <a:pPr lvl="2"/>
            <a:r>
              <a:rPr lang="ru-RU" dirty="0"/>
              <a:t>Оптимально выдерживает нагрузки от поездов – путь не сдвигается, и затраты </a:t>
            </a:r>
          </a:p>
          <a:p>
            <a:pPr marL="0" lvl="2" indent="0">
              <a:buNone/>
            </a:pPr>
            <a:r>
              <a:rPr lang="ru-RU" dirty="0"/>
              <a:t>на технического обслуживание снижаются.</a:t>
            </a:r>
            <a:endParaRPr lang="en-US" dirty="0"/>
          </a:p>
          <a:p>
            <a:pPr lvl="2"/>
            <a:r>
              <a:rPr lang="ru-RU" dirty="0"/>
              <a:t>Шпальные выступы обеспечивают опирание узла скрепления и </a:t>
            </a:r>
          </a:p>
          <a:p>
            <a:pPr marL="0" lvl="2" indent="0">
              <a:buNone/>
            </a:pPr>
            <a:r>
              <a:rPr lang="ru-RU" dirty="0"/>
              <a:t>отвод динамических нагрузок от проходящего подвижного состава</a:t>
            </a:r>
            <a:endParaRPr lang="en-US" dirty="0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09DB96EB-C3FF-428E-B22D-1D54CC0887B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ru-RU" dirty="0"/>
              <a:t>система</a:t>
            </a:r>
            <a:r>
              <a:rPr lang="de-DE" dirty="0"/>
              <a:t> 300 UTS</a:t>
            </a:r>
          </a:p>
        </p:txBody>
      </p:sp>
      <p:sp>
        <p:nvSpPr>
          <p:cNvPr id="6" name="Seitennummer Platzhalter 8">
            <a:extLst>
              <a:ext uri="{FF2B5EF4-FFF2-40B4-BE49-F238E27FC236}">
                <a16:creationId xmlns:a16="http://schemas.microsoft.com/office/drawing/2014/main" id="{F8866710-B4C7-4743-8131-F0B66443EC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98E18073-6A54-4BB3-A99B-B3AB816FA442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6" name="Freie Form: Form 45">
            <a:extLst>
              <a:ext uri="{FF2B5EF4-FFF2-40B4-BE49-F238E27FC236}">
                <a16:creationId xmlns:a16="http://schemas.microsoft.com/office/drawing/2014/main" id="{512C08E2-0CD9-4AFB-925B-DDF7A9403A4D}"/>
              </a:ext>
            </a:extLst>
          </p:cNvPr>
          <p:cNvSpPr/>
          <p:nvPr/>
        </p:nvSpPr>
        <p:spPr bwMode="gray">
          <a:xfrm rot="2700000">
            <a:off x="5962168" y="-792241"/>
            <a:ext cx="5542211" cy="11035290"/>
          </a:xfrm>
          <a:custGeom>
            <a:avLst/>
            <a:gdLst>
              <a:gd name="connsiteX0" fmla="*/ 0 w 5542211"/>
              <a:gd name="connsiteY0" fmla="*/ 1875429 h 11035290"/>
              <a:gd name="connsiteX1" fmla="*/ 1875429 w 5542211"/>
              <a:gd name="connsiteY1" fmla="*/ 0 h 11035290"/>
              <a:gd name="connsiteX2" fmla="*/ 5542211 w 5542211"/>
              <a:gd name="connsiteY2" fmla="*/ 3666782 h 11035290"/>
              <a:gd name="connsiteX3" fmla="*/ 5541205 w 5542211"/>
              <a:gd name="connsiteY3" fmla="*/ 5494086 h 11035290"/>
              <a:gd name="connsiteX4" fmla="*/ 0 w 5542211"/>
              <a:gd name="connsiteY4" fmla="*/ 11035290 h 1103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2211" h="11035290">
                <a:moveTo>
                  <a:pt x="0" y="1875429"/>
                </a:moveTo>
                <a:lnTo>
                  <a:pt x="1875429" y="0"/>
                </a:lnTo>
                <a:lnTo>
                  <a:pt x="5542211" y="3666782"/>
                </a:lnTo>
                <a:lnTo>
                  <a:pt x="5541205" y="5494086"/>
                </a:lnTo>
                <a:lnTo>
                  <a:pt x="0" y="1103529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b="1" dirty="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A7D611C3-9617-4D3B-93BD-ABF3DCF1A279}"/>
              </a:ext>
            </a:extLst>
          </p:cNvPr>
          <p:cNvSpPr txBox="1">
            <a:spLocks/>
          </p:cNvSpPr>
          <p:nvPr/>
        </p:nvSpPr>
        <p:spPr bwMode="gray">
          <a:xfrm>
            <a:off x="314722" y="3180885"/>
            <a:ext cx="5175278" cy="20179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44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288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6pPr>
            <a:lvl7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7pPr>
            <a:lvl8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8pPr>
            <a:lvl9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9pPr>
          </a:lstStyle>
          <a:p>
            <a:pPr fontAlgn="base"/>
            <a:r>
              <a:rPr lang="ru-RU" b="1" dirty="0">
                <a:latin typeface="+mn-lt"/>
              </a:rPr>
              <a:t>Индивидуальное решение для </a:t>
            </a:r>
            <a:r>
              <a:rPr lang="ru-RU" b="1" dirty="0" err="1">
                <a:latin typeface="+mn-lt"/>
              </a:rPr>
              <a:t>безбаластного</a:t>
            </a:r>
            <a:r>
              <a:rPr lang="ru-RU" b="1" dirty="0">
                <a:latin typeface="+mn-lt"/>
              </a:rPr>
              <a:t> пути</a:t>
            </a:r>
            <a:endParaRPr lang="en-US" b="1" dirty="0">
              <a:latin typeface="+mn-lt"/>
            </a:endParaRPr>
          </a:p>
          <a:p>
            <a:pPr lvl="2"/>
            <a:r>
              <a:rPr lang="ru-RU" dirty="0"/>
              <a:t>Отсутствует необходимость в обслуживании</a:t>
            </a:r>
          </a:p>
          <a:p>
            <a:pPr lvl="2"/>
            <a:r>
              <a:rPr lang="ru-RU" dirty="0"/>
              <a:t>Высокая экономичность.</a:t>
            </a:r>
            <a:endParaRPr lang="en-US" dirty="0"/>
          </a:p>
          <a:p>
            <a:pPr lvl="2"/>
            <a:endParaRPr lang="en-US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56" y="1368509"/>
            <a:ext cx="3607993" cy="2705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398" y="4171138"/>
            <a:ext cx="2876651" cy="1344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" b="14776"/>
          <a:stretch/>
        </p:blipFill>
        <p:spPr>
          <a:xfrm>
            <a:off x="5088989" y="3776011"/>
            <a:ext cx="3803360" cy="2601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3" name="Gruppieren 12"/>
          <p:cNvGrpSpPr/>
          <p:nvPr/>
        </p:nvGrpSpPr>
        <p:grpSpPr>
          <a:xfrm>
            <a:off x="10895449" y="439781"/>
            <a:ext cx="858551" cy="648000"/>
            <a:chOff x="10907785" y="440939"/>
            <a:chExt cx="858551" cy="648000"/>
          </a:xfrm>
        </p:grpSpPr>
        <p:sp>
          <p:nvSpPr>
            <p:cNvPr id="16" name="Rechteck 15"/>
            <p:cNvSpPr/>
            <p:nvPr/>
          </p:nvSpPr>
          <p:spPr bwMode="gray">
            <a:xfrm>
              <a:off x="11142133" y="440939"/>
              <a:ext cx="381000" cy="583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1400" b="0" dirty="0" err="1">
                <a:latin typeface="+mn-lt"/>
                <a:cs typeface="Segoe UI" panose="020B0502040204020203" pitchFamily="34" charset="0"/>
              </a:endParaRPr>
            </a:p>
          </p:txBody>
        </p:sp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50952" y1="17035" x2="50952" y2="17035"/>
                          <a14:foregroundMark x1="50952" y1="32492" x2="50952" y2="32492"/>
                          <a14:foregroundMark x1="38095" y1="56151" x2="38095" y2="56151"/>
                          <a14:foregroundMark x1="63810" y1="56151" x2="63810" y2="561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7785" y="440939"/>
              <a:ext cx="858551" cy="648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19E0B06-3AAD-427C-BE43-F210C5817E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76" y="4171138"/>
            <a:ext cx="1505789" cy="1314513"/>
          </a:xfrm>
          <a:prstGeom prst="rect">
            <a:avLst/>
          </a:prstGeom>
        </p:spPr>
      </p:pic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1D1F3DE5-1E63-489F-9834-A59578CEB620}"/>
              </a:ext>
            </a:extLst>
          </p:cNvPr>
          <p:cNvSpPr txBox="1">
            <a:spLocks/>
          </p:cNvSpPr>
          <p:nvPr/>
        </p:nvSpPr>
        <p:spPr bwMode="gray">
          <a:xfrm>
            <a:off x="294382" y="4769207"/>
            <a:ext cx="2326857" cy="828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44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288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6pPr>
            <a:lvl7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7pPr>
            <a:lvl8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8pPr>
            <a:lvl9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9pPr>
          </a:lstStyle>
          <a:p>
            <a:pPr lvl="2"/>
            <a:r>
              <a:rPr lang="ru-RU" dirty="0"/>
              <a:t>Боковыми упорами возможно регулировать ширину колеи до ± 10 мм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757B5DAA-5D97-47B4-B0C8-52EDD0C18105}"/>
              </a:ext>
            </a:extLst>
          </p:cNvPr>
          <p:cNvSpPr txBox="1">
            <a:spLocks/>
          </p:cNvSpPr>
          <p:nvPr/>
        </p:nvSpPr>
        <p:spPr bwMode="gray">
          <a:xfrm>
            <a:off x="314721" y="5560347"/>
            <a:ext cx="2900715" cy="746330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44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288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6pPr>
            <a:lvl7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7pPr>
            <a:lvl8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8pPr>
            <a:lvl9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9pPr>
          </a:lstStyle>
          <a:p>
            <a:pPr lvl="2"/>
            <a:r>
              <a:rPr lang="ru-RU" dirty="0" err="1"/>
              <a:t>Высоторегулирующие</a:t>
            </a:r>
            <a:r>
              <a:rPr lang="ru-RU" dirty="0"/>
              <a:t> пластины позволяют регулировать высоту до +70 мм.</a:t>
            </a:r>
            <a:endParaRPr lang="en-US" dirty="0">
              <a:solidFill>
                <a:srgbClr val="33AE33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89CCEE-7268-48A0-A093-F3B225D28E7F}"/>
              </a:ext>
            </a:extLst>
          </p:cNvPr>
          <p:cNvSpPr/>
          <p:nvPr/>
        </p:nvSpPr>
        <p:spPr>
          <a:xfrm>
            <a:off x="8687609" y="731545"/>
            <a:ext cx="2326857" cy="58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lvl="2" indent="-144000">
              <a:lnSpc>
                <a:spcPct val="120000"/>
              </a:lnSpc>
              <a:spcAft>
                <a:spcPts val="300"/>
              </a:spcAft>
              <a:buClr>
                <a:srgbClr val="33AE33"/>
              </a:buClr>
              <a:buSzPct val="125000"/>
              <a:buFont typeface="Segoe UI Black" panose="020B0A02040204020203" pitchFamily="34" charset="0"/>
              <a:buChar char="/"/>
            </a:pPr>
            <a:r>
              <a:rPr lang="ru-RU" sz="1400" dirty="0">
                <a:solidFill>
                  <a:schemeClr val="bg1"/>
                </a:solidFill>
              </a:rPr>
              <a:t>Узел может быть предварительно собран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16C0184D-E40B-4283-B2BF-C86B6B173E05}"/>
              </a:ext>
            </a:extLst>
          </p:cNvPr>
          <p:cNvSpPr txBox="1">
            <a:spLocks/>
          </p:cNvSpPr>
          <p:nvPr/>
        </p:nvSpPr>
        <p:spPr bwMode="gray">
          <a:xfrm>
            <a:off x="314721" y="4044188"/>
            <a:ext cx="2900715" cy="746330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44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288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6pPr>
            <a:lvl7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7pPr>
            <a:lvl8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8pPr>
            <a:lvl9pPr marL="432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Char char="/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9pPr>
          </a:lstStyle>
          <a:p>
            <a:pPr lvl="2"/>
            <a:r>
              <a:rPr lang="ru-RU" dirty="0"/>
              <a:t>промежуточная прокладка из специального материала сводит к минимуму вибрации и шум</a:t>
            </a:r>
          </a:p>
        </p:txBody>
      </p:sp>
    </p:spTree>
    <p:extLst>
      <p:ext uri="{BB962C8B-B14F-4D97-AF65-F5344CB8AC3E}">
        <p14:creationId xmlns:p14="http://schemas.microsoft.com/office/powerpoint/2010/main" val="1086779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13">
            <a:extLst>
              <a:ext uri="{FF2B5EF4-FFF2-40B4-BE49-F238E27FC236}">
                <a16:creationId xmlns:a16="http://schemas.microsoft.com/office/drawing/2014/main" id="{EC39B287-B93A-436C-9E0A-85D65AF9697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407986" y="995450"/>
            <a:ext cx="11376000" cy="180000"/>
          </a:xfrm>
        </p:spPr>
        <p:txBody>
          <a:bodyPr/>
          <a:lstStyle/>
          <a:p>
            <a:r>
              <a:rPr lang="ru-RU" cap="none" dirty="0">
                <a:solidFill>
                  <a:srgbClr val="33AE33"/>
                </a:solidFill>
                <a:latin typeface="+mj-lt"/>
              </a:rPr>
              <a:t>Референции</a:t>
            </a:r>
            <a:endParaRPr lang="en-US" dirty="0">
              <a:latin typeface="+mj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A804A-B5CE-46FF-BBFB-1477B63A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18073-6A54-4BB3-A99B-B3AB816FA44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0" name="Text Placeholder 8 - 1">
            <a:extLst>
              <a:ext uri="{FF2B5EF4-FFF2-40B4-BE49-F238E27FC236}">
                <a16:creationId xmlns:a16="http://schemas.microsoft.com/office/drawing/2014/main" id="{51E28650-7CFF-410C-AC51-1F95A1976748}"/>
              </a:ext>
            </a:extLst>
          </p:cNvPr>
          <p:cNvSpPr txBox="1">
            <a:spLocks/>
          </p:cNvSpPr>
          <p:nvPr/>
        </p:nvSpPr>
        <p:spPr bwMode="gray">
          <a:xfrm>
            <a:off x="564508" y="2513124"/>
            <a:ext cx="2182812" cy="2070928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txBody>
          <a:bodyPr lIns="90000" tIns="46800" rIns="90000" bIns="468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9pPr>
          </a:lstStyle>
          <a:p>
            <a:pPr lvl="0" algn="ctr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rgbClr val="000000"/>
              </a:buClr>
              <a:buSzPct val="120000"/>
              <a:tabLst>
                <a:tab pos="733425" algn="l"/>
                <a:tab pos="742950" algn="l"/>
              </a:tabLst>
              <a:defRPr/>
            </a:pPr>
            <a:r>
              <a:rPr lang="en-GB" altLang="ru-RU" sz="1600" kern="0" dirty="0">
                <a:solidFill>
                  <a:schemeClr val="bg1"/>
                </a:solidFill>
                <a:latin typeface="+mj-lt"/>
              </a:rPr>
              <a:t>10,4 </a:t>
            </a:r>
            <a:r>
              <a:rPr lang="ru-RU" altLang="ru-RU" sz="1600" kern="0" dirty="0">
                <a:solidFill>
                  <a:schemeClr val="bg1"/>
                </a:solidFill>
                <a:latin typeface="+mj-lt"/>
              </a:rPr>
              <a:t>км</a:t>
            </a:r>
            <a:r>
              <a:rPr lang="en-GB" altLang="ru-RU" sz="1600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altLang="ru-RU" sz="1600" kern="0" dirty="0">
                <a:solidFill>
                  <a:schemeClr val="bg1"/>
                </a:solidFill>
                <a:latin typeface="+mj-lt"/>
              </a:rPr>
              <a:t>пути</a:t>
            </a:r>
            <a:endParaRPr lang="en-GB" altLang="ru-RU" sz="16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 Placeholder 8 - 1">
            <a:extLst>
              <a:ext uri="{FF2B5EF4-FFF2-40B4-BE49-F238E27FC236}">
                <a16:creationId xmlns:a16="http://schemas.microsoft.com/office/drawing/2014/main" id="{F8D961D2-E050-4DC5-BFF1-730D87D81225}"/>
              </a:ext>
            </a:extLst>
          </p:cNvPr>
          <p:cNvSpPr txBox="1">
            <a:spLocks/>
          </p:cNvSpPr>
          <p:nvPr/>
        </p:nvSpPr>
        <p:spPr bwMode="gray">
          <a:xfrm>
            <a:off x="2987935" y="2513124"/>
            <a:ext cx="2182812" cy="2070928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txBody>
          <a:bodyPr lIns="90000" tIns="46800" rIns="90000" bIns="468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9pPr>
          </a:lstStyle>
          <a:p>
            <a:pPr lvl="0" algn="ctr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rgbClr val="000000"/>
              </a:buClr>
              <a:buSzPct val="120000"/>
              <a:tabLst>
                <a:tab pos="733425" algn="l"/>
                <a:tab pos="742950" algn="l"/>
              </a:tabLst>
              <a:defRPr/>
            </a:pPr>
            <a:r>
              <a:rPr lang="ru-RU" altLang="ru-RU" dirty="0">
                <a:solidFill>
                  <a:schemeClr val="bg1"/>
                </a:solidFill>
                <a:latin typeface="+mj-lt"/>
              </a:rPr>
              <a:t>Основное решение для новых и модернизируемых участков</a:t>
            </a:r>
            <a:endParaRPr lang="de-DE" alt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 Placeholder 8 - 1">
            <a:extLst>
              <a:ext uri="{FF2B5EF4-FFF2-40B4-BE49-F238E27FC236}">
                <a16:creationId xmlns:a16="http://schemas.microsoft.com/office/drawing/2014/main" id="{6F32C6EE-5A46-4577-BE41-64A584670FFF}"/>
              </a:ext>
            </a:extLst>
          </p:cNvPr>
          <p:cNvSpPr txBox="1">
            <a:spLocks/>
          </p:cNvSpPr>
          <p:nvPr/>
        </p:nvSpPr>
        <p:spPr bwMode="gray">
          <a:xfrm>
            <a:off x="5411362" y="2513124"/>
            <a:ext cx="2182812" cy="2070928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txBody>
          <a:bodyPr lIns="90000" tIns="46800" rIns="90000" bIns="468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9pPr>
          </a:lstStyle>
          <a:p>
            <a:pPr lvl="0" algn="ctr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rgbClr val="000000"/>
              </a:buClr>
              <a:buSzPct val="120000"/>
              <a:tabLst>
                <a:tab pos="733425" algn="l"/>
                <a:tab pos="742950" algn="l"/>
              </a:tabLst>
              <a:defRPr/>
            </a:pPr>
            <a:r>
              <a:rPr lang="ru-RU" altLang="ru-RU" dirty="0">
                <a:solidFill>
                  <a:schemeClr val="bg1"/>
                </a:solidFill>
                <a:latin typeface="+mj-lt"/>
              </a:rPr>
              <a:t>Заложено в проект всех новых линий</a:t>
            </a:r>
            <a:endParaRPr lang="de-DE" altLang="ru-RU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BA22392A-F8AB-47C2-AD8E-A25A455B3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39" y="2878200"/>
            <a:ext cx="4037347" cy="29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CA576B1-D2DB-4428-806A-9BD17CB15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6" y="132618"/>
            <a:ext cx="11376000" cy="730800"/>
          </a:xfrm>
        </p:spPr>
        <p:txBody>
          <a:bodyPr/>
          <a:lstStyle/>
          <a:p>
            <a:r>
              <a:rPr lang="ru-RU" altLang="ru-RU" sz="2800" cap="none" dirty="0"/>
              <a:t>Метрополитен г. Санкт-Петербург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7DF85D-C5DC-4999-BE9B-8386084AF6D0}"/>
              </a:ext>
            </a:extLst>
          </p:cNvPr>
          <p:cNvSpPr txBox="1"/>
          <p:nvPr/>
        </p:nvSpPr>
        <p:spPr>
          <a:xfrm>
            <a:off x="319711" y="1280791"/>
            <a:ext cx="7326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Путь на сплошном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подрельсовом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основании с системой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300UTS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AE858CAF-8FC1-44E8-A35C-7F820E64CDEA}"/>
              </a:ext>
            </a:extLst>
          </p:cNvPr>
          <p:cNvSpPr txBox="1">
            <a:spLocks noChangeArrowheads="1"/>
          </p:cNvSpPr>
          <p:nvPr/>
        </p:nvSpPr>
        <p:spPr>
          <a:xfrm>
            <a:off x="1575099" y="1698164"/>
            <a:ext cx="5740525" cy="338554"/>
          </a:xfrm>
          <a:prstGeom prst="rect">
            <a:avLst/>
          </a:prstGeom>
        </p:spPr>
        <p:txBody>
          <a:bodyPr/>
          <a:lstStyle>
            <a:lvl1pPr marL="247650" indent="-247650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Wingdings 3" pitchFamily="18" charset="2"/>
              <a:buChar char=""/>
              <a:tabLst>
                <a:tab pos="733425" algn="l"/>
                <a:tab pos="742950" algn="l"/>
              </a:tabLs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150813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733425" algn="l"/>
                <a:tab pos="742950" algn="l"/>
              </a:tabLst>
              <a:defRPr sz="1400">
                <a:solidFill>
                  <a:schemeClr val="tx1"/>
                </a:solidFill>
                <a:latin typeface="+mn-lt"/>
              </a:defRPr>
            </a:lvl2pPr>
            <a:lvl3pPr marL="561975" indent="-160338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733425" algn="l"/>
                <a:tab pos="742950" algn="l"/>
              </a:tabLst>
              <a:defRPr sz="1400">
                <a:solidFill>
                  <a:schemeClr val="tx1"/>
                </a:solidFill>
                <a:latin typeface="+mn-lt"/>
              </a:defRPr>
            </a:lvl3pPr>
            <a:lvl4pPr marL="685800" indent="-122238" algn="l" rtl="0" eaLnBrk="1" fontAlgn="base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733425" algn="l"/>
                <a:tab pos="742950" algn="l"/>
              </a:tabLst>
              <a:defRPr sz="1400">
                <a:solidFill>
                  <a:schemeClr val="tx1"/>
                </a:solidFill>
                <a:latin typeface="+mn-lt"/>
              </a:defRPr>
            </a:lvl4pPr>
            <a:lvl5pPr marL="1728788" indent="-16827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tabLst>
                <a:tab pos="733425" algn="l"/>
                <a:tab pos="742950" algn="l"/>
              </a:tabLst>
              <a:defRPr>
                <a:solidFill>
                  <a:schemeClr val="tx1"/>
                </a:solidFill>
                <a:latin typeface="+mn-lt"/>
              </a:defRPr>
            </a:lvl5pPr>
            <a:lvl6pPr marL="2185988" indent="-16827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tabLst>
                <a:tab pos="733425" algn="l"/>
                <a:tab pos="742950" algn="l"/>
              </a:tabLst>
              <a:defRPr>
                <a:solidFill>
                  <a:schemeClr val="tx1"/>
                </a:solidFill>
                <a:latin typeface="+mn-lt"/>
              </a:defRPr>
            </a:lvl6pPr>
            <a:lvl7pPr marL="2643188" indent="-16827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tabLst>
                <a:tab pos="733425" algn="l"/>
                <a:tab pos="742950" algn="l"/>
              </a:tabLst>
              <a:defRPr>
                <a:solidFill>
                  <a:schemeClr val="tx1"/>
                </a:solidFill>
                <a:latin typeface="+mn-lt"/>
              </a:defRPr>
            </a:lvl7pPr>
            <a:lvl8pPr marL="3100388" indent="-16827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tabLst>
                <a:tab pos="733425" algn="l"/>
                <a:tab pos="742950" algn="l"/>
              </a:tabLst>
              <a:defRPr>
                <a:solidFill>
                  <a:schemeClr val="tx1"/>
                </a:solidFill>
                <a:latin typeface="+mn-lt"/>
              </a:defRPr>
            </a:lvl8pPr>
            <a:lvl9pPr marL="3557588" indent="-168275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tabLst>
                <a:tab pos="733425" algn="l"/>
                <a:tab pos="742950" algn="l"/>
              </a:tabLs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 3" pitchFamily="18" charset="2"/>
              <a:buNone/>
              <a:tabLst>
                <a:tab pos="733425" algn="l"/>
                <a:tab pos="742950" algn="l"/>
              </a:tabLst>
              <a:defRPr/>
            </a:pPr>
            <a:r>
              <a:rPr lang="ru-RU" sz="2000" b="1" kern="0" dirty="0">
                <a:solidFill>
                  <a:srgbClr val="33AE33"/>
                </a:solidFill>
                <a:latin typeface="+mj-lt"/>
              </a:rPr>
              <a:t>Факты по проекту в г.</a:t>
            </a:r>
            <a:r>
              <a:rPr lang="en-US" sz="2000" b="1" kern="0" dirty="0">
                <a:solidFill>
                  <a:srgbClr val="33AE33"/>
                </a:solidFill>
                <a:latin typeface="+mj-lt"/>
              </a:rPr>
              <a:t> </a:t>
            </a:r>
            <a:r>
              <a:rPr lang="ru-RU" sz="2000" b="1" kern="0" dirty="0">
                <a:solidFill>
                  <a:srgbClr val="33AE33"/>
                </a:solidFill>
                <a:latin typeface="+mj-lt"/>
              </a:rPr>
              <a:t>Санкт-Петербург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Wingdings 3" pitchFamily="18" charset="2"/>
              <a:buNone/>
              <a:tabLst>
                <a:tab pos="733425" algn="l"/>
                <a:tab pos="742950" algn="l"/>
              </a:tabLst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DDF16432-3EF4-4B73-B000-ABCFC5CB6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9599" y="562672"/>
            <a:ext cx="2218488" cy="1774791"/>
          </a:xfrm>
          <a:prstGeom prst="rect">
            <a:avLst/>
          </a:prstGeom>
        </p:spPr>
      </p:pic>
      <p:sp>
        <p:nvSpPr>
          <p:cNvPr id="12" name="Text Placeholder 8 - 1">
            <a:extLst>
              <a:ext uri="{FF2B5EF4-FFF2-40B4-BE49-F238E27FC236}">
                <a16:creationId xmlns:a16="http://schemas.microsoft.com/office/drawing/2014/main" id="{5D633641-6342-46F8-8511-56D3E4955AE7}"/>
              </a:ext>
            </a:extLst>
          </p:cNvPr>
          <p:cNvSpPr txBox="1">
            <a:spLocks/>
          </p:cNvSpPr>
          <p:nvPr/>
        </p:nvSpPr>
        <p:spPr bwMode="gray">
          <a:xfrm>
            <a:off x="1759596" y="4483482"/>
            <a:ext cx="2182812" cy="2070928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txBody>
          <a:bodyPr lIns="90000" tIns="46800" rIns="90000" bIns="468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9pPr>
          </a:lstStyle>
          <a:p>
            <a:pPr lvl="0" algn="ctr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rgbClr val="000000"/>
              </a:buClr>
              <a:buSzPct val="120000"/>
              <a:tabLst>
                <a:tab pos="733425" algn="l"/>
                <a:tab pos="742950" algn="l"/>
              </a:tabLst>
              <a:defRPr/>
            </a:pPr>
            <a:r>
              <a:rPr lang="ru-RU" altLang="ru-RU" sz="1200" kern="0" dirty="0">
                <a:solidFill>
                  <a:schemeClr val="bg1"/>
                </a:solidFill>
                <a:latin typeface="+mj-lt"/>
              </a:rPr>
              <a:t>Положительные заключения профильных исследовательских институтов</a:t>
            </a:r>
            <a:endParaRPr lang="en-GB" altLang="ru-RU" sz="12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 Placeholder 8 - 1">
            <a:extLst>
              <a:ext uri="{FF2B5EF4-FFF2-40B4-BE49-F238E27FC236}">
                <a16:creationId xmlns:a16="http://schemas.microsoft.com/office/drawing/2014/main" id="{02FDB809-548F-4E1A-89BE-601E8302E310}"/>
              </a:ext>
            </a:extLst>
          </p:cNvPr>
          <p:cNvSpPr txBox="1">
            <a:spLocks/>
          </p:cNvSpPr>
          <p:nvPr/>
        </p:nvSpPr>
        <p:spPr bwMode="gray">
          <a:xfrm>
            <a:off x="4189685" y="4486255"/>
            <a:ext cx="2182812" cy="2070928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txBody>
          <a:bodyPr lIns="90000" tIns="46800" rIns="90000" bIns="468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5000"/>
              <a:buFont typeface="Segoe UI Black" panose="020B0A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9pPr>
          </a:lstStyle>
          <a:p>
            <a:pPr lvl="0" algn="ctr" fontAlgn="base">
              <a:lnSpc>
                <a:spcPct val="115000"/>
              </a:lnSpc>
              <a:spcBef>
                <a:spcPct val="35000"/>
              </a:spcBef>
              <a:spcAft>
                <a:spcPct val="0"/>
              </a:spcAft>
              <a:buClr>
                <a:srgbClr val="000000"/>
              </a:buClr>
              <a:buSzPct val="120000"/>
              <a:tabLst>
                <a:tab pos="733425" algn="l"/>
                <a:tab pos="742950" algn="l"/>
              </a:tabLst>
              <a:defRPr/>
            </a:pPr>
            <a:r>
              <a:rPr lang="ru-RU" altLang="ru-RU" sz="1200" kern="0" dirty="0">
                <a:solidFill>
                  <a:schemeClr val="bg1"/>
                </a:solidFill>
                <a:latin typeface="+mj-lt"/>
              </a:rPr>
              <a:t>Отсутствует необходимость в дополнительном техническом обслуживании пути</a:t>
            </a:r>
            <a:endParaRPr lang="en-GB" altLang="ru-RU" sz="1200" kern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618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1370CB59-F6F3-4BC0-A0EA-8DFB9C8A34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170" y="190500"/>
            <a:ext cx="6477523" cy="6477000"/>
          </a:xfr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8C48AD5-2FDB-4E09-B516-A35A83B4BA34}"/>
              </a:ext>
            </a:extLst>
          </p:cNvPr>
          <p:cNvSpPr txBox="1">
            <a:spLocks/>
          </p:cNvSpPr>
          <p:nvPr/>
        </p:nvSpPr>
        <p:spPr bwMode="gray">
          <a:xfrm>
            <a:off x="5397500" y="3219726"/>
            <a:ext cx="5932612" cy="1163860"/>
          </a:xfrm>
        </p:spPr>
        <p:txBody>
          <a:bodyPr anchor="t" anchorCtr="0"/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4400" kern="0" dirty="0">
                <a:solidFill>
                  <a:schemeClr val="tx1"/>
                </a:solidFill>
                <a:latin typeface="Segoe UI Black (Headings)"/>
              </a:rPr>
              <a:t>ПОЛИМЕРНЫЕ ШПАЛЫ</a:t>
            </a:r>
          </a:p>
        </p:txBody>
      </p:sp>
    </p:spTree>
    <p:extLst>
      <p:ext uri="{BB962C8B-B14F-4D97-AF65-F5344CB8AC3E}">
        <p14:creationId xmlns:p14="http://schemas.microsoft.com/office/powerpoint/2010/main" val="284179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AA71E0CC-D904-4A0D-B206-34CCC611F2D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dirty="0"/>
              <a:t>Полимерные шпалы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CBC3BC6-698E-4E36-9673-908130AFD4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07988" y="1376313"/>
            <a:ext cx="5435600" cy="4813350"/>
          </a:xfrm>
        </p:spPr>
        <p:txBody>
          <a:bodyPr/>
          <a:lstStyle/>
          <a:p>
            <a:pPr lvl="2">
              <a:lnSpc>
                <a:spcPct val="110000"/>
              </a:lnSpc>
              <a:spcAft>
                <a:spcPts val="600"/>
              </a:spcAft>
            </a:pPr>
            <a:r>
              <a:rPr lang="ru-RU" sz="1600" dirty="0"/>
              <a:t>Полимерные шпалы </a:t>
            </a:r>
            <a:r>
              <a:rPr lang="en-US" sz="1600" dirty="0"/>
              <a:t>Vossloh </a:t>
            </a:r>
            <a:r>
              <a:rPr lang="ru-RU" sz="1600" dirty="0"/>
              <a:t>/ </a:t>
            </a:r>
            <a:r>
              <a:rPr lang="ru-RU" sz="1600" dirty="0" err="1"/>
              <a:t>Фоссло</a:t>
            </a:r>
            <a:r>
              <a:rPr lang="ru-RU" sz="1600" dirty="0"/>
              <a:t> вобрали в себя основные преимущества деревянных и железобетонных шпал, но лишены их недостатков! </a:t>
            </a:r>
          </a:p>
          <a:p>
            <a:pPr lvl="2">
              <a:lnSpc>
                <a:spcPct val="110000"/>
              </a:lnSpc>
              <a:spcAft>
                <a:spcPts val="600"/>
              </a:spcAft>
            </a:pPr>
            <a:r>
              <a:rPr lang="ru-RU" sz="1600" dirty="0"/>
              <a:t>Шпалы имеют относительно небольшой вес, позволяют сверлить их в любом месте для установления нужной ширины колеи, а служат до 50 лет!</a:t>
            </a:r>
          </a:p>
          <a:p>
            <a:pPr lvl="2">
              <a:lnSpc>
                <a:spcPct val="110000"/>
              </a:lnSpc>
              <a:spcAft>
                <a:spcPts val="600"/>
              </a:spcAft>
            </a:pPr>
            <a:r>
              <a:rPr lang="ru-RU" sz="1600" dirty="0"/>
              <a:t>Возможны поставки небольшими партиями</a:t>
            </a:r>
          </a:p>
          <a:p>
            <a:pPr>
              <a:lnSpc>
                <a:spcPct val="110000"/>
              </a:lnSpc>
            </a:pPr>
            <a:endParaRPr lang="ru-RU" sz="1600" dirty="0"/>
          </a:p>
          <a:p>
            <a:pPr>
              <a:lnSpc>
                <a:spcPct val="110000"/>
              </a:lnSpc>
            </a:pPr>
            <a:r>
              <a:rPr lang="ru-RU" sz="1600" dirty="0"/>
              <a:t>Свойства</a:t>
            </a:r>
            <a:endParaRPr lang="en-US" sz="1600" dirty="0"/>
          </a:p>
          <a:p>
            <a:pPr lvl="2">
              <a:lnSpc>
                <a:spcPct val="110000"/>
              </a:lnSpc>
            </a:pPr>
            <a:r>
              <a:rPr lang="ru-RU" sz="1600" dirty="0"/>
              <a:t>Коэффициент теплового расширения</a:t>
            </a:r>
            <a:r>
              <a:rPr lang="en-US" sz="1600" dirty="0"/>
              <a:t>: 20,1 x 10</a:t>
            </a:r>
            <a:r>
              <a:rPr lang="en-US" sz="1600" baseline="30000" dirty="0"/>
              <a:t>-6</a:t>
            </a:r>
            <a:r>
              <a:rPr lang="en-US" sz="1600" dirty="0"/>
              <a:t> 1/K</a:t>
            </a:r>
            <a:r>
              <a:rPr lang="ru-RU" sz="1600" dirty="0"/>
              <a:t>: </a:t>
            </a:r>
            <a:br>
              <a:rPr lang="ru-RU" sz="1600" dirty="0"/>
            </a:br>
            <a:r>
              <a:rPr lang="ru-RU" sz="1600" dirty="0"/>
              <a:t>при изменении температуры на 30°С ширина колеи изменится менее чем на 1 мм.</a:t>
            </a:r>
          </a:p>
          <a:p>
            <a:pPr lvl="2">
              <a:lnSpc>
                <a:spcPct val="110000"/>
              </a:lnSpc>
            </a:pPr>
            <a:r>
              <a:rPr lang="ru-RU" sz="1600" dirty="0"/>
              <a:t>Вес около 160 кг</a:t>
            </a:r>
          </a:p>
          <a:p>
            <a:pPr lvl="2">
              <a:lnSpc>
                <a:spcPct val="110000"/>
              </a:lnSpc>
            </a:pPr>
            <a:r>
              <a:rPr lang="ru-RU" sz="1600" dirty="0"/>
              <a:t>Нагрузка на ось до 35 т</a:t>
            </a:r>
          </a:p>
          <a:p>
            <a:pPr lvl="2">
              <a:lnSpc>
                <a:spcPct val="110000"/>
              </a:lnSpc>
            </a:pPr>
            <a:r>
              <a:rPr lang="ru-RU" sz="1600" dirty="0"/>
              <a:t>Срок службы до 50 лет и более</a:t>
            </a:r>
          </a:p>
          <a:p>
            <a:pPr lvl="2">
              <a:lnSpc>
                <a:spcPct val="110000"/>
              </a:lnSpc>
            </a:pPr>
            <a:r>
              <a:rPr lang="ru-RU" sz="1600" dirty="0"/>
              <a:t>Устойчивость к кислотам, щелочам, маслам и т.д.</a:t>
            </a:r>
          </a:p>
          <a:p>
            <a:pPr marL="0" lvl="2" indent="0">
              <a:lnSpc>
                <a:spcPct val="110000"/>
              </a:lnSpc>
              <a:buNone/>
            </a:pPr>
            <a:endParaRPr lang="ru-RU" sz="1500" dirty="0"/>
          </a:p>
          <a:p>
            <a:pPr lvl="2"/>
            <a:endParaRPr lang="en-US" dirty="0"/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C28B976B-C096-4397-B9E0-1FB8D08B91E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US" dirty="0"/>
              <a:t>Vossloh / </a:t>
            </a:r>
            <a:r>
              <a:rPr lang="ru-RU" dirty="0" err="1"/>
              <a:t>Фоссло</a:t>
            </a:r>
            <a:endParaRPr lang="en-US" dirty="0"/>
          </a:p>
          <a:p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5808A71-D895-4FE4-BCB4-E3875FC8A9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Полимерные шпалы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4489FBA-3B62-430D-B241-A2A32CF010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18073-6A54-4BB3-A99B-B3AB816FA442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Grafik 20">
            <a:extLst>
              <a:ext uri="{FF2B5EF4-FFF2-40B4-BE49-F238E27FC236}">
                <a16:creationId xmlns:a16="http://schemas.microsoft.com/office/drawing/2014/main" id="{770464A1-F173-4399-9564-016A1ECEE44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8" r="20098"/>
          <a:stretch/>
        </p:blipFill>
        <p:spPr>
          <a:xfrm>
            <a:off x="6191250" y="190500"/>
            <a:ext cx="5810250" cy="6477000"/>
          </a:xfrm>
          <a:prstGeom prst="rect">
            <a:avLst/>
          </a:prstGeom>
          <a:ln>
            <a:solidFill>
              <a:srgbClr val="33AE33"/>
            </a:solidFill>
          </a:ln>
        </p:spPr>
      </p:pic>
    </p:spTree>
    <p:extLst>
      <p:ext uri="{BB962C8B-B14F-4D97-AF65-F5344CB8AC3E}">
        <p14:creationId xmlns:p14="http://schemas.microsoft.com/office/powerpoint/2010/main" val="3422938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2CB0E-497D-4ACB-9975-80D875806B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35A082-5033-47EF-A7AE-9869509C5D88}" type="slidenum">
              <a:rPr kumimoji="0" lang="de-DE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871C7B8-FB52-48FE-97F1-D4AB7F0EFE5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gray">
          <a:xfrm>
            <a:off x="1038225" y="-638672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de-DE" sz="2400" b="1" dirty="0">
                <a:solidFill>
                  <a:srgbClr val="33AE33"/>
                </a:solidFill>
              </a:rPr>
              <a:t>Преимущества полимерной шпалы</a:t>
            </a:r>
            <a:endParaRPr lang="en-US" altLang="de-DE" sz="2400" b="1" kern="0" dirty="0">
              <a:solidFill>
                <a:schemeClr val="accent2"/>
              </a:solidFill>
            </a:endParaRPr>
          </a:p>
        </p:txBody>
      </p:sp>
      <p:pic>
        <p:nvPicPr>
          <p:cNvPr id="6" name="Grafik 15">
            <a:extLst>
              <a:ext uri="{FF2B5EF4-FFF2-40B4-BE49-F238E27FC236}">
                <a16:creationId xmlns:a16="http://schemas.microsoft.com/office/drawing/2014/main" id="{97D8E73B-E42A-48ED-A28C-AA4AB759D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391" y="426718"/>
            <a:ext cx="4829944" cy="1360424"/>
          </a:xfrm>
          <a:prstGeom prst="rect">
            <a:avLst/>
          </a:prstGeom>
          <a:ln>
            <a:noFill/>
          </a:ln>
        </p:spPr>
      </p:pic>
      <p:sp>
        <p:nvSpPr>
          <p:cNvPr id="7" name="Textfeld 2">
            <a:extLst>
              <a:ext uri="{FF2B5EF4-FFF2-40B4-BE49-F238E27FC236}">
                <a16:creationId xmlns:a16="http://schemas.microsoft.com/office/drawing/2014/main" id="{729F4FC0-4299-44DC-B082-0344DFC52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942" y="1709531"/>
            <a:ext cx="2456842" cy="415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ru-RU" sz="1600" b="1" dirty="0">
                <a:latin typeface="Segoe UI" panose="020B0502040204020203" pitchFamily="34" charset="0"/>
                <a:ea typeface="Calibri"/>
                <a:cs typeface="Segoe UI" panose="020B0502040204020203" pitchFamily="34" charset="0"/>
              </a:rPr>
              <a:t>Полимерные шпалы,</a:t>
            </a:r>
          </a:p>
          <a:p>
            <a:pPr algn="ctr">
              <a:defRPr/>
            </a:pPr>
            <a:r>
              <a:rPr lang="ru-RU" sz="1600" b="1" dirty="0">
                <a:latin typeface="Segoe UI" panose="020B0502040204020203" pitchFamily="34" charset="0"/>
                <a:ea typeface="Calibri"/>
                <a:cs typeface="Segoe UI" panose="020B0502040204020203" pitchFamily="34" charset="0"/>
              </a:rPr>
              <a:t>в отличии от</a:t>
            </a:r>
            <a:r>
              <a:rPr lang="ru-RU" sz="1600" b="1" dirty="0">
                <a:latin typeface="+mj-lt"/>
                <a:ea typeface="Calibri"/>
                <a:cs typeface="Times New Roman"/>
              </a:rPr>
              <a:t>:</a:t>
            </a:r>
            <a:endParaRPr lang="ru-RU" sz="16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1011C9-E7A3-4FCD-B8AF-FA4563B79820}"/>
              </a:ext>
            </a:extLst>
          </p:cNvPr>
          <p:cNvSpPr/>
          <p:nvPr/>
        </p:nvSpPr>
        <p:spPr>
          <a:xfrm>
            <a:off x="1130141" y="2300965"/>
            <a:ext cx="5177222" cy="3077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lnSpc>
                <a:spcPct val="120000"/>
              </a:lnSpc>
              <a:spcAft>
                <a:spcPts val="300"/>
              </a:spcAft>
              <a:buClr>
                <a:srgbClr val="33AE33"/>
              </a:buClr>
              <a:buSzPct val="125000"/>
            </a:pPr>
            <a:r>
              <a:rPr lang="ru-RU" sz="1200" b="1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Железобетонных шпал:</a:t>
            </a:r>
          </a:p>
          <a:p>
            <a:pPr marL="144000" lvl="2" indent="-144000">
              <a:lnSpc>
                <a:spcPct val="120000"/>
              </a:lnSpc>
              <a:spcAft>
                <a:spcPts val="300"/>
              </a:spcAft>
              <a:buClr>
                <a:srgbClr val="33AE33"/>
              </a:buClr>
              <a:buSzPct val="125000"/>
              <a:buFont typeface="Segoe UI Black" panose="020B0A02040204020203" pitchFamily="34" charset="0"/>
              <a:buChar char="/"/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Легче на 130 кг=&gt; что облегчает ручной труд при одиночной замене негодных шпал</a:t>
            </a:r>
          </a:p>
          <a:p>
            <a:pPr marL="144000" lvl="2" indent="-144000">
              <a:lnSpc>
                <a:spcPct val="120000"/>
              </a:lnSpc>
              <a:spcAft>
                <a:spcPts val="300"/>
              </a:spcAft>
              <a:buClr>
                <a:srgbClr val="33AE33"/>
              </a:buClr>
              <a:buSzPct val="125000"/>
              <a:buFont typeface="Segoe UI Black" panose="020B0A02040204020203" pitchFamily="34" charset="0"/>
              <a:buChar char="/"/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Сверление в любом месте</a:t>
            </a:r>
          </a:p>
          <a:p>
            <a:pPr marL="144000" lvl="2" indent="-144000">
              <a:lnSpc>
                <a:spcPct val="120000"/>
              </a:lnSpc>
              <a:spcAft>
                <a:spcPts val="300"/>
              </a:spcAft>
              <a:buClr>
                <a:srgbClr val="33AE33"/>
              </a:buClr>
              <a:buSzPct val="125000"/>
              <a:buFont typeface="Segoe UI Black" panose="020B0A02040204020203" pitchFamily="34" charset="0"/>
              <a:buChar char="/"/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Упругость </a:t>
            </a:r>
            <a:r>
              <a:rPr lang="en-US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=&gt; </a:t>
            </a: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меньшее трещинообразование на головке рельса</a:t>
            </a:r>
          </a:p>
          <a:p>
            <a:pPr marL="144000" lvl="2" indent="-144000">
              <a:lnSpc>
                <a:spcPct val="120000"/>
              </a:lnSpc>
              <a:spcAft>
                <a:spcPts val="300"/>
              </a:spcAft>
              <a:buClr>
                <a:srgbClr val="33AE33"/>
              </a:buClr>
              <a:buSzPct val="125000"/>
              <a:buFont typeface="Segoe UI Black" panose="020B0A02040204020203" pitchFamily="34" charset="0"/>
              <a:buChar char="/"/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подвержены сколам и расколам</a:t>
            </a:r>
          </a:p>
          <a:p>
            <a:pPr marL="144000" lvl="2" indent="-144000">
              <a:lnSpc>
                <a:spcPct val="120000"/>
              </a:lnSpc>
              <a:spcAft>
                <a:spcPts val="300"/>
              </a:spcAft>
              <a:buClr>
                <a:srgbClr val="33AE33"/>
              </a:buClr>
              <a:buSzPct val="125000"/>
              <a:buFont typeface="Segoe UI Black" panose="020B0A02040204020203" pitchFamily="34" charset="0"/>
              <a:buChar char="/"/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Выше сцепление с балластом </a:t>
            </a:r>
          </a:p>
          <a:p>
            <a:pPr marL="144000" lvl="2" indent="-144000">
              <a:lnSpc>
                <a:spcPct val="120000"/>
              </a:lnSpc>
              <a:spcAft>
                <a:spcPts val="300"/>
              </a:spcAft>
              <a:buClr>
                <a:srgbClr val="33AE33"/>
              </a:buClr>
              <a:buSzPct val="125000"/>
              <a:buFont typeface="Segoe UI Black" panose="020B0A02040204020203" pitchFamily="34" charset="0"/>
              <a:buChar char="/"/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Продление службы балласта</a:t>
            </a:r>
          </a:p>
          <a:p>
            <a:pPr marL="144000" lvl="2" indent="-144000">
              <a:lnSpc>
                <a:spcPct val="120000"/>
              </a:lnSpc>
              <a:spcAft>
                <a:spcPts val="300"/>
              </a:spcAft>
              <a:buClr>
                <a:srgbClr val="33AE33"/>
              </a:buClr>
              <a:buSzPct val="125000"/>
              <a:buFont typeface="Segoe UI Black" panose="020B0A02040204020203" pitchFamily="34" charset="0"/>
              <a:buChar char="/"/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Полностью перерабатываемый материал по истечению срока службы (в новые шпалы)</a:t>
            </a:r>
          </a:p>
          <a:p>
            <a:pPr marL="144000" lvl="2" indent="-144000">
              <a:lnSpc>
                <a:spcPct val="120000"/>
              </a:lnSpc>
              <a:spcAft>
                <a:spcPts val="300"/>
              </a:spcAft>
              <a:buClr>
                <a:srgbClr val="33AE33"/>
              </a:buClr>
              <a:buSzPct val="125000"/>
              <a:buFont typeface="Segoe UI Black" panose="020B0A02040204020203" pitchFamily="34" charset="0"/>
              <a:buChar char="/"/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Легкость в транспортировке</a:t>
            </a:r>
          </a:p>
          <a:p>
            <a:pPr marL="144000" lvl="2" indent="-144000">
              <a:lnSpc>
                <a:spcPct val="120000"/>
              </a:lnSpc>
              <a:spcAft>
                <a:spcPts val="300"/>
              </a:spcAft>
              <a:buClr>
                <a:srgbClr val="33AE33"/>
              </a:buClr>
              <a:buSzPct val="125000"/>
              <a:buFont typeface="Segoe UI Black" panose="020B0A02040204020203" pitchFamily="34" charset="0"/>
              <a:buChar char="/"/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Выше электросопротивление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691F69-9DDA-40D5-B2AB-4FD68AA62545}"/>
              </a:ext>
            </a:extLst>
          </p:cNvPr>
          <p:cNvSpPr/>
          <p:nvPr/>
        </p:nvSpPr>
        <p:spPr>
          <a:xfrm>
            <a:off x="6671878" y="2300965"/>
            <a:ext cx="5177222" cy="233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lnSpc>
                <a:spcPct val="120000"/>
              </a:lnSpc>
              <a:spcAft>
                <a:spcPts val="300"/>
              </a:spcAft>
              <a:buClr>
                <a:srgbClr val="33AE33"/>
              </a:buClr>
              <a:buSzPct val="125000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Деревянных шпал:</a:t>
            </a:r>
          </a:p>
          <a:p>
            <a:pPr marL="144000" lvl="2" indent="-144000">
              <a:lnSpc>
                <a:spcPct val="120000"/>
              </a:lnSpc>
              <a:spcAft>
                <a:spcPts val="300"/>
              </a:spcAft>
              <a:buClr>
                <a:srgbClr val="33AE33"/>
              </a:buClr>
              <a:buSzPct val="125000"/>
              <a:buFont typeface="Segoe UI Black" panose="020B0A02040204020203" pitchFamily="34" charset="0"/>
              <a:buChar char="/"/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Выше срок службы (до 50 лет)</a:t>
            </a:r>
          </a:p>
          <a:p>
            <a:pPr marL="144000" lvl="2" indent="-144000">
              <a:lnSpc>
                <a:spcPct val="120000"/>
              </a:lnSpc>
              <a:spcAft>
                <a:spcPts val="300"/>
              </a:spcAft>
              <a:buClr>
                <a:srgbClr val="33AE33"/>
              </a:buClr>
              <a:buSzPct val="125000"/>
              <a:buFont typeface="Segoe UI Black" panose="020B0A02040204020203" pitchFamily="34" charset="0"/>
              <a:buChar char="/"/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подвержены набору влаги, гниению и растрескиванию</a:t>
            </a:r>
          </a:p>
          <a:p>
            <a:pPr marL="144000" lvl="2" indent="-144000">
              <a:lnSpc>
                <a:spcPct val="120000"/>
              </a:lnSpc>
              <a:spcAft>
                <a:spcPts val="300"/>
              </a:spcAft>
              <a:buClr>
                <a:srgbClr val="33AE33"/>
              </a:buClr>
              <a:buSzPct val="125000"/>
              <a:buFont typeface="Segoe UI Black" panose="020B0A02040204020203" pitchFamily="34" charset="0"/>
              <a:buChar char="/"/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два раза выше сопротивление на вырыв шурупа</a:t>
            </a:r>
          </a:p>
          <a:p>
            <a:pPr marL="144000" lvl="2" indent="-144000">
              <a:lnSpc>
                <a:spcPct val="120000"/>
              </a:lnSpc>
              <a:spcAft>
                <a:spcPts val="300"/>
              </a:spcAft>
              <a:buClr>
                <a:srgbClr val="33AE33"/>
              </a:buClr>
              <a:buSzPct val="125000"/>
              <a:buFont typeface="Segoe UI Black" panose="020B0A02040204020203" pitchFamily="34" charset="0"/>
              <a:buChar char="/"/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Экологичность: </a:t>
            </a:r>
          </a:p>
          <a:p>
            <a:pPr marL="288000" lvl="3" indent="-144000">
              <a:lnSpc>
                <a:spcPct val="120000"/>
              </a:lnSpc>
              <a:spcAft>
                <a:spcPts val="300"/>
              </a:spcAft>
              <a:buClr>
                <a:srgbClr val="33AE33"/>
              </a:buClr>
              <a:buSzPct val="125000"/>
              <a:buFont typeface="Segoe UI Black" panose="020B0A02040204020203" pitchFamily="34" charset="0"/>
              <a:buChar char="/"/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креозота</a:t>
            </a:r>
          </a:p>
          <a:p>
            <a:pPr marL="288000" lvl="3" indent="-144000">
              <a:lnSpc>
                <a:spcPct val="120000"/>
              </a:lnSpc>
              <a:spcAft>
                <a:spcPts val="300"/>
              </a:spcAft>
              <a:buClr>
                <a:srgbClr val="33AE33"/>
              </a:buClr>
              <a:buSzPct val="125000"/>
              <a:buFont typeface="Segoe UI Black" panose="020B0A02040204020203" pitchFamily="34" charset="0"/>
              <a:buChar char="/"/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вырубается лес</a:t>
            </a:r>
          </a:p>
          <a:p>
            <a:pPr marL="288000" lvl="3" indent="-144000">
              <a:lnSpc>
                <a:spcPct val="120000"/>
              </a:lnSpc>
              <a:spcAft>
                <a:spcPts val="300"/>
              </a:spcAft>
              <a:buClr>
                <a:srgbClr val="33AE33"/>
              </a:buClr>
              <a:buSzPct val="125000"/>
              <a:buFont typeface="Segoe UI Black" panose="020B0A02040204020203" pitchFamily="34" charset="0"/>
              <a:buChar char="/"/>
            </a:pPr>
            <a:r>
              <a:rPr lang="ru-RU" sz="12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созданы из переработанного материала и полностью перерабатываемы</a:t>
            </a:r>
          </a:p>
        </p:txBody>
      </p:sp>
      <p:pic>
        <p:nvPicPr>
          <p:cNvPr id="7170" name="Picture 2" descr="https://www.rail-suppliers.com/wp-content/uploads/2020/03/111N114740-9-B70_2009.png">
            <a:extLst>
              <a:ext uri="{FF2B5EF4-FFF2-40B4-BE49-F238E27FC236}">
                <a16:creationId xmlns:a16="http://schemas.microsoft.com/office/drawing/2014/main" id="{1F2AFF2E-F3EF-4FCC-88F8-235D5BBEF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465" flipH="1">
            <a:off x="1898063" y="4719047"/>
            <a:ext cx="3163755" cy="23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CDF092-301E-4DDA-96DF-961429499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784" y="4936665"/>
            <a:ext cx="2769243" cy="159151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B0D6C15-6662-4FD9-A344-ACF9C880BFBD}"/>
              </a:ext>
            </a:extLst>
          </p:cNvPr>
          <p:cNvSpPr/>
          <p:nvPr/>
        </p:nvSpPr>
        <p:spPr bwMode="auto">
          <a:xfrm rot="1551733">
            <a:off x="5888126" y="3607986"/>
            <a:ext cx="838475" cy="838475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marL="0" marR="0" indent="0" algn="ctr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buFontTx/>
              <a:buNone/>
              <a:tabLst/>
            </a:pPr>
            <a:r>
              <a:rPr kumimoji="0" lang="ru-RU" sz="1600" b="0" i="1" u="none" strike="noStrike" cap="none" normalizeH="0" baseline="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ЭКО+</a:t>
            </a:r>
          </a:p>
        </p:txBody>
      </p:sp>
      <p:pic>
        <p:nvPicPr>
          <p:cNvPr id="16" name="Grafik 2">
            <a:extLst>
              <a:ext uri="{FF2B5EF4-FFF2-40B4-BE49-F238E27FC236}">
                <a16:creationId xmlns:a16="http://schemas.microsoft.com/office/drawing/2014/main" id="{11365AC3-E810-4E54-BB80-03BE9F6DD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6189">
            <a:off x="157533" y="4061719"/>
            <a:ext cx="882931" cy="8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00954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AA71E0CC-D904-4A0D-B206-34CCC611F2D4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ru-RU" dirty="0"/>
              <a:t>Полимерные шпалы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CBC3BC6-698E-4E36-9673-908130AFD4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/>
        <p:txBody>
          <a:bodyPr/>
          <a:lstStyle/>
          <a:p>
            <a:r>
              <a:rPr lang="ru-RU" sz="1600" dirty="0"/>
              <a:t>Сферы применения</a:t>
            </a:r>
            <a:endParaRPr lang="en-US" sz="1600" dirty="0"/>
          </a:p>
          <a:p>
            <a:pPr lvl="2"/>
            <a:r>
              <a:rPr lang="ru-RU" sz="1600" dirty="0"/>
              <a:t>Магистральный железнодорожный транспорт</a:t>
            </a:r>
          </a:p>
          <a:p>
            <a:pPr lvl="2"/>
            <a:r>
              <a:rPr lang="ru-RU" sz="1600" dirty="0"/>
              <a:t>Промышленный транспорт, в том числе повышенная нагрузка на ось, химические среды</a:t>
            </a:r>
          </a:p>
          <a:p>
            <a:pPr lvl="2"/>
            <a:r>
              <a:rPr lang="ru-RU" sz="1600" dirty="0"/>
              <a:t>Метрополитен</a:t>
            </a:r>
          </a:p>
          <a:p>
            <a:pPr lvl="2"/>
            <a:r>
              <a:rPr lang="ru-RU" sz="1600" dirty="0"/>
              <a:t>Трамвай </a:t>
            </a:r>
          </a:p>
          <a:p>
            <a:pPr lvl="2"/>
            <a:r>
              <a:rPr lang="ru-RU" sz="1600" dirty="0"/>
              <a:t>Мосты</a:t>
            </a:r>
          </a:p>
          <a:p>
            <a:pPr lvl="2"/>
            <a:r>
              <a:rPr lang="ru-RU" sz="1600" dirty="0"/>
              <a:t>Кривые, где необходимо уширение колеи</a:t>
            </a:r>
          </a:p>
          <a:p>
            <a:pPr lvl="2"/>
            <a:r>
              <a:rPr lang="ru-RU" sz="1600" dirty="0"/>
              <a:t>Условия повышенной влажности</a:t>
            </a:r>
          </a:p>
          <a:p>
            <a:pPr lvl="2"/>
            <a:r>
              <a:rPr lang="ru-RU" sz="1600" dirty="0"/>
              <a:t>Для единичной замены бетонных или деревянных шпал</a:t>
            </a:r>
          </a:p>
          <a:p>
            <a:pPr lvl="2"/>
            <a:r>
              <a:rPr lang="ru-RU" sz="1600" dirty="0"/>
              <a:t>Для участков с контррельсами и охранными рельсами (сверлятся в любом месте)</a:t>
            </a:r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C28B976B-C096-4397-B9E0-1FB8D08B91E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ru-RU" dirty="0"/>
              <a:t>применение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5808A71-D895-4FE4-BCB4-E3875FC8A9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Полимерные шпалы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4489FBA-3B62-430D-B241-A2A32CF010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18073-6A54-4BB3-A99B-B3AB816FA442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1A9D74-7E53-439B-9CD5-76534C9211B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10" name="Grafik 16">
            <a:extLst>
              <a:ext uri="{FF2B5EF4-FFF2-40B4-BE49-F238E27FC236}">
                <a16:creationId xmlns:a16="http://schemas.microsoft.com/office/drawing/2014/main" id="{5B13A946-18CF-4742-BD08-AE3D203533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2" r="20122"/>
          <a:stretch>
            <a:fillRect/>
          </a:stretch>
        </p:blipFill>
        <p:spPr bwMode="gray">
          <a:xfrm>
            <a:off x="6191250" y="190500"/>
            <a:ext cx="5810249" cy="6476999"/>
          </a:xfrm>
          <a:prstGeom prst="rect">
            <a:avLst/>
          </a:prstGeom>
          <a:ln>
            <a:solidFill>
              <a:srgbClr val="33AE33"/>
            </a:solidFill>
          </a:ln>
        </p:spPr>
      </p:pic>
    </p:spTree>
    <p:extLst>
      <p:ext uri="{BB962C8B-B14F-4D97-AF65-F5344CB8AC3E}">
        <p14:creationId xmlns:p14="http://schemas.microsoft.com/office/powerpoint/2010/main" val="2374590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15A3B5-3B69-474C-828E-E3A90273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18073-6A54-4BB3-A99B-B3AB816FA442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E6D44AD-CD05-4AB6-9D7F-2D172FEFB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6553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53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3.googleusercontent.com/zifmWUJgc5UwMOUNaLgciqZ4ARzPV8eBcB0MvGLScnjv2zomw3TiUiX3SiXHcYIDsjX--Cm7lW3u0GjUYnDu6IT0yr8gfdJ0aLR7M1atFNIyczvJjT0LzHpt79aozhphTguR9TqQsTa1-JwoBhH-WOGQvZo8CUyo0PvipBV2Rr_dhOsswIOCYuzx4NoXa2c1CLO8s8akt5E5pCUj4IuoGQkSQHeJRfPs7tjxUIuWnUEXaGWwr-zEHPsVFTiO0V_7fY8GL1nAmH_ZqdhaRDq6JRyrOPNPtkJTTe45Sub6bCjWGgRqvJLbxaUuAu49GK9eTD05R-ytPtI3BYSi76F1JpCXYu5w3AJ8E6xe1k-sZlMaXAHkxET5n9juTJRLqbiAvro0prhefcTZiep9EnLbrTOrJJ6jFvaXmI2cFOru1y9B4Oj_g3fLZpKdAPLVG3V9MJUs4RTVUgZYwEdshoZB9eidcVpBD6sju4D1DNJwO1RYS7IcrKl9BbmiDdJY9fx_6y5x-i6I2tspLEUuLr2M33gwkdN9CCwXZUOeo1VelgKsRMfEsKwS1poHENCtDmkwGPnIGWhsJ5d9qNHq5SyJkTNH2_eNT9ilUWb4cK-uPYAGvf0_ZR_WIKLmMiphkQnD32pzZDUsUODst__QeAp_nqQEmVgkuEgZ=w1622-h1082-n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854766"/>
            <a:ext cx="12192000" cy="912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5A67F-53F1-4D3C-9CB5-013A230E59E7}" type="slidenum">
              <a:rPr lang="de-DE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10CFA3-89A2-4E76-AC35-2B080F8E8D9A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096000" y="844826"/>
            <a:ext cx="5932612" cy="1163860"/>
          </a:xfrm>
        </p:spPr>
        <p:txBody>
          <a:bodyPr/>
          <a:lstStyle/>
          <a:p>
            <a:r>
              <a:rPr lang="ru-RU" sz="2800" dirty="0">
                <a:latin typeface="Segoe UI Black (Headings)"/>
              </a:rPr>
              <a:t>СИСТЕМА УПРУГОГО РЕЛЬСОВОГО СКРЕПЛЕНИЯ </a:t>
            </a:r>
            <a:r>
              <a:rPr lang="en-US" sz="3600" dirty="0">
                <a:solidFill>
                  <a:schemeClr val="accent6"/>
                </a:solidFill>
                <a:latin typeface="Segoe UI Black (Headings)"/>
              </a:rPr>
              <a:t>W30</a:t>
            </a:r>
            <a:endParaRPr lang="ru-RU" sz="2800" dirty="0">
              <a:solidFill>
                <a:schemeClr val="accent6"/>
              </a:solidFill>
              <a:latin typeface="Segoe UI Black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104227139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1"/>
          <p:cNvSpPr>
            <a:spLocks noGrp="1"/>
          </p:cNvSpPr>
          <p:nvPr>
            <p:ph type="sldNum" sz="quarter" idx="4294967295"/>
          </p:nvPr>
        </p:nvSpPr>
        <p:spPr bwMode="gray">
          <a:xfrm>
            <a:off x="1714501" y="6408738"/>
            <a:ext cx="1343025" cy="24765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783545F5-D3D0-4B5C-A09A-38C0D2939A93}" type="slidenum">
              <a:rPr lang="de-DE" altLang="de-DE" sz="1100">
                <a:solidFill>
                  <a:srgbClr val="00000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 altLang="de-DE" sz="11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1109017" y="116423"/>
            <a:ext cx="7662862" cy="4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de-DE" sz="2400" b="1" kern="0" dirty="0">
                <a:solidFill>
                  <a:srgbClr val="33AE33"/>
                </a:solidFill>
              </a:rPr>
              <a:t>Технические особенности скрепления </a:t>
            </a:r>
            <a:r>
              <a:rPr lang="en-US" altLang="de-DE" sz="2400" b="1" kern="0" dirty="0">
                <a:solidFill>
                  <a:srgbClr val="33AE33"/>
                </a:solidFill>
              </a:rPr>
              <a:t>W30</a:t>
            </a:r>
            <a:endParaRPr lang="en-US" altLang="de-DE" sz="2400" b="1" kern="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30286-6EA8-413D-99EB-B99B6F10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8" t="17149" r="31090" b="20461"/>
          <a:stretch/>
        </p:blipFill>
        <p:spPr>
          <a:xfrm rot="16200000">
            <a:off x="3675651" y="1088026"/>
            <a:ext cx="2526122" cy="231457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8F14B4-50BB-42AC-8505-428FCBDF371F}"/>
              </a:ext>
            </a:extLst>
          </p:cNvPr>
          <p:cNvCxnSpPr/>
          <p:nvPr/>
        </p:nvCxnSpPr>
        <p:spPr bwMode="auto">
          <a:xfrm>
            <a:off x="3374877" y="1133475"/>
            <a:ext cx="1323975" cy="676275"/>
          </a:xfrm>
          <a:prstGeom prst="straightConnector1">
            <a:avLst/>
          </a:prstGeom>
          <a:ln w="57150"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8E9274F-1BCC-4D0F-AC0E-BD7966B54F03}"/>
              </a:ext>
            </a:extLst>
          </p:cNvPr>
          <p:cNvCxnSpPr>
            <a:cxnSpLocks/>
          </p:cNvCxnSpPr>
          <p:nvPr/>
        </p:nvCxnSpPr>
        <p:spPr bwMode="auto">
          <a:xfrm flipV="1">
            <a:off x="3279627" y="2373313"/>
            <a:ext cx="1419225" cy="390819"/>
          </a:xfrm>
          <a:prstGeom prst="straightConnector1">
            <a:avLst/>
          </a:prstGeom>
          <a:ln w="57150"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1445C54-985B-482E-B8BD-59FCBCF84F7A}"/>
              </a:ext>
            </a:extLst>
          </p:cNvPr>
          <p:cNvSpPr txBox="1"/>
          <p:nvPr/>
        </p:nvSpPr>
        <p:spPr>
          <a:xfrm>
            <a:off x="841227" y="2245313"/>
            <a:ext cx="2438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Segoe UI (Body)"/>
              </a:rPr>
              <a:t>центральная петля дополнительно защищает от опрокидывания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4BDBA2-3EC7-44E6-B655-F0F32AE969B4}"/>
              </a:ext>
            </a:extLst>
          </p:cNvPr>
          <p:cNvSpPr txBox="1"/>
          <p:nvPr/>
        </p:nvSpPr>
        <p:spPr>
          <a:xfrm>
            <a:off x="841228" y="645987"/>
            <a:ext cx="2438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Segoe UI (Body)"/>
              </a:rPr>
              <a:t>ветви клеммы создают значительное прижимное усилие</a:t>
            </a:r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E6FA3C3C-6558-4690-A315-F038C1ECB326}"/>
              </a:ext>
            </a:extLst>
          </p:cNvPr>
          <p:cNvSpPr txBox="1">
            <a:spLocks/>
          </p:cNvSpPr>
          <p:nvPr/>
        </p:nvSpPr>
        <p:spPr>
          <a:xfrm>
            <a:off x="648209" y="3197622"/>
            <a:ext cx="5536196" cy="27858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ts val="1200"/>
              </a:lnSpc>
              <a:spcBef>
                <a:spcPct val="0"/>
              </a:spcBef>
              <a:buFontTx/>
              <a:buNone/>
            </a:pPr>
            <a:endParaRPr lang="ru-RU" altLang="ru-RU" sz="1600" b="1" kern="0" dirty="0">
              <a:solidFill>
                <a:schemeClr val="accent6"/>
              </a:solidFill>
              <a:latin typeface="Segoe UI (Body)"/>
            </a:endParaRPr>
          </a:p>
          <a:p>
            <a:pPr algn="just" eaLnBrk="1" hangingPunct="1">
              <a:lnSpc>
                <a:spcPts val="1200"/>
              </a:lnSpc>
              <a:spcBef>
                <a:spcPct val="0"/>
              </a:spcBef>
            </a:pPr>
            <a:endParaRPr lang="de-DE" altLang="ru-RU" sz="1600" kern="0" dirty="0">
              <a:solidFill>
                <a:srgbClr val="33AE33"/>
              </a:solidFill>
              <a:latin typeface="Segoe UI (Body)"/>
            </a:endParaRPr>
          </a:p>
          <a:p>
            <a:pPr marL="0" indent="0" eaLnBrk="1" hangingPunct="1">
              <a:buNone/>
            </a:pPr>
            <a:r>
              <a:rPr lang="de-DE" altLang="ru-RU" sz="1400" kern="0" dirty="0">
                <a:solidFill>
                  <a:srgbClr val="33AE33"/>
                </a:solidFill>
                <a:latin typeface="Segoe UI (Body)"/>
              </a:rPr>
              <a:t>►</a:t>
            </a:r>
            <a:r>
              <a:rPr lang="de-DE" altLang="ru-RU" sz="1400" kern="0" dirty="0">
                <a:latin typeface="Segoe UI (Body)"/>
              </a:rPr>
              <a:t> </a:t>
            </a:r>
            <a:r>
              <a:rPr lang="ru-RU" altLang="ru-RU" sz="1400" b="1" kern="0" dirty="0">
                <a:solidFill>
                  <a:schemeClr val="accent6"/>
                </a:solidFill>
                <a:latin typeface="Segoe UI (Body)"/>
              </a:rPr>
              <a:t>У</a:t>
            </a:r>
            <a:r>
              <a:rPr lang="ru-RU" altLang="ru-RU" sz="1400" kern="0" dirty="0">
                <a:latin typeface="Segoe UI (Body)"/>
              </a:rPr>
              <a:t>пругость – благодаря высокоэластичным элементам в системе – продлевается срок эксплуатации всего пути.</a:t>
            </a:r>
            <a:endParaRPr lang="ru-RU" altLang="ru-RU" sz="1400" kern="0" dirty="0">
              <a:solidFill>
                <a:srgbClr val="33AE33"/>
              </a:solidFill>
              <a:latin typeface="Segoe UI (Body)"/>
            </a:endParaRPr>
          </a:p>
          <a:p>
            <a:pPr marL="0" indent="0" eaLnBrk="1" hangingPunct="1">
              <a:buNone/>
            </a:pPr>
            <a:r>
              <a:rPr lang="de-DE" altLang="ru-RU" sz="1400" kern="0" dirty="0">
                <a:solidFill>
                  <a:srgbClr val="33AE33"/>
                </a:solidFill>
                <a:latin typeface="Segoe UI (Body)"/>
              </a:rPr>
              <a:t>►</a:t>
            </a:r>
            <a:r>
              <a:rPr lang="de-DE" altLang="ru-RU" sz="1400" kern="0" dirty="0">
                <a:latin typeface="Segoe UI (Body)"/>
              </a:rPr>
              <a:t> </a:t>
            </a:r>
            <a:r>
              <a:rPr lang="ru-RU" altLang="ru-RU" sz="1400" b="1" kern="0" dirty="0">
                <a:solidFill>
                  <a:schemeClr val="accent6"/>
                </a:solidFill>
                <a:latin typeface="Segoe UI (Body)"/>
              </a:rPr>
              <a:t>С</a:t>
            </a:r>
            <a:r>
              <a:rPr lang="ru-RU" altLang="ru-RU" sz="1400" kern="0" dirty="0">
                <a:latin typeface="Segoe UI (Body)"/>
              </a:rPr>
              <a:t>табильность – в процессе эксплуатации ширина колеи не меняется (особенно в кривых).</a:t>
            </a:r>
          </a:p>
          <a:p>
            <a:pPr marL="0" indent="0" eaLnBrk="1" hangingPunct="1">
              <a:buNone/>
            </a:pPr>
            <a:r>
              <a:rPr lang="de-DE" altLang="ru-RU" sz="1400" kern="0" dirty="0">
                <a:solidFill>
                  <a:srgbClr val="33AE33"/>
                </a:solidFill>
                <a:latin typeface="Segoe UI (Body)"/>
              </a:rPr>
              <a:t>►</a:t>
            </a:r>
            <a:r>
              <a:rPr lang="de-DE" altLang="ru-RU" sz="1400" kern="0" dirty="0">
                <a:latin typeface="Segoe UI (Body)"/>
              </a:rPr>
              <a:t> </a:t>
            </a:r>
            <a:r>
              <a:rPr lang="ru-RU" altLang="ru-RU" sz="1400" b="1" kern="0" dirty="0">
                <a:solidFill>
                  <a:schemeClr val="accent6"/>
                </a:solidFill>
                <a:latin typeface="Segoe UI (Body)"/>
              </a:rPr>
              <a:t>Б</a:t>
            </a:r>
            <a:r>
              <a:rPr lang="ru-RU" altLang="ru-RU" sz="1400" kern="0" dirty="0">
                <a:latin typeface="Segoe UI (Body)"/>
              </a:rPr>
              <a:t>езопасность – металлические детали могут быть дополнительно защищены от коррозии</a:t>
            </a:r>
          </a:p>
          <a:p>
            <a:pPr marL="0" indent="0" eaLnBrk="1" hangingPunct="1">
              <a:buNone/>
            </a:pPr>
            <a:r>
              <a:rPr lang="de-DE" altLang="ru-RU" sz="1400" kern="0" dirty="0">
                <a:solidFill>
                  <a:srgbClr val="33AE33"/>
                </a:solidFill>
                <a:latin typeface="Segoe UI (Body)"/>
              </a:rPr>
              <a:t>►</a:t>
            </a:r>
            <a:r>
              <a:rPr lang="de-DE" altLang="ru-RU" sz="1400" kern="0" dirty="0">
                <a:latin typeface="Segoe UI (Body)"/>
              </a:rPr>
              <a:t> </a:t>
            </a:r>
            <a:r>
              <a:rPr lang="ru-RU" altLang="ru-RU" sz="1400" b="1" kern="0" dirty="0">
                <a:solidFill>
                  <a:schemeClr val="accent6"/>
                </a:solidFill>
                <a:latin typeface="Segoe UI (Body)"/>
              </a:rPr>
              <a:t>Г</a:t>
            </a:r>
            <a:r>
              <a:rPr lang="ru-RU" altLang="ru-RU" sz="1400" kern="0" dirty="0">
                <a:latin typeface="Segoe UI (Body)"/>
              </a:rPr>
              <a:t>ибкость – существует возможность регулировки как по ширине так и по высоте скрепления</a:t>
            </a:r>
          </a:p>
          <a:p>
            <a:pPr marL="0" indent="0" eaLnBrk="1" hangingPunct="1">
              <a:buNone/>
            </a:pPr>
            <a:r>
              <a:rPr lang="de-DE" altLang="ru-RU" sz="1400" kern="0" dirty="0">
                <a:solidFill>
                  <a:srgbClr val="33AE33"/>
                </a:solidFill>
                <a:latin typeface="Segoe UI (Body)"/>
              </a:rPr>
              <a:t>►</a:t>
            </a:r>
            <a:r>
              <a:rPr lang="de-DE" altLang="ru-RU" sz="1400" kern="0" dirty="0">
                <a:latin typeface="Segoe UI (Body)"/>
              </a:rPr>
              <a:t> </a:t>
            </a:r>
            <a:r>
              <a:rPr lang="ru-RU" altLang="ru-RU" sz="1400" b="1" kern="0" dirty="0">
                <a:solidFill>
                  <a:schemeClr val="accent6"/>
                </a:solidFill>
                <a:latin typeface="Segoe UI (Body)"/>
              </a:rPr>
              <a:t>П</a:t>
            </a:r>
            <a:r>
              <a:rPr lang="ru-RU" altLang="ru-RU" sz="1400" kern="0" dirty="0">
                <a:latin typeface="Segoe UI (Body)"/>
              </a:rPr>
              <a:t>ростота обслуживания. Скрепление не требует постоянной подтяжки шурупов. </a:t>
            </a:r>
          </a:p>
          <a:p>
            <a:pPr marL="0" indent="0" eaLnBrk="1" hangingPunct="1">
              <a:buNone/>
            </a:pPr>
            <a:r>
              <a:rPr lang="de-DE" altLang="ru-RU" sz="1400" kern="0" dirty="0">
                <a:solidFill>
                  <a:srgbClr val="33AE33"/>
                </a:solidFill>
                <a:latin typeface="Segoe UI (Body)"/>
              </a:rPr>
              <a:t>►</a:t>
            </a:r>
            <a:r>
              <a:rPr lang="de-DE" altLang="ru-RU" sz="1400" kern="0" dirty="0">
                <a:latin typeface="Segoe UI (Body)"/>
              </a:rPr>
              <a:t> </a:t>
            </a:r>
            <a:r>
              <a:rPr lang="ru-RU" altLang="ru-RU" sz="1400" b="1" kern="0" dirty="0">
                <a:solidFill>
                  <a:schemeClr val="accent6"/>
                </a:solidFill>
                <a:latin typeface="Segoe UI (Body)"/>
              </a:rPr>
              <a:t>Н</a:t>
            </a:r>
            <a:r>
              <a:rPr lang="ru-RU" altLang="ru-RU" sz="1400" kern="0" dirty="0">
                <a:latin typeface="Segoe UI (Body)"/>
              </a:rPr>
              <a:t>изкий вес скрепления (всего 3,4 кг)</a:t>
            </a:r>
          </a:p>
          <a:p>
            <a:pPr marL="0" indent="0" eaLnBrk="1" hangingPunct="1">
              <a:buNone/>
            </a:pPr>
            <a:endParaRPr lang="ru-RU" altLang="ru-RU" sz="1400" kern="0" dirty="0">
              <a:latin typeface="Segoe UI (Body)"/>
            </a:endParaRPr>
          </a:p>
          <a:p>
            <a:pPr marL="0" indent="0" eaLnBrk="1" hangingPunct="1">
              <a:buNone/>
            </a:pPr>
            <a:endParaRPr lang="ru-RU" altLang="ru-RU" sz="1400" kern="0" dirty="0">
              <a:latin typeface="Segoe UI (Body)"/>
            </a:endParaRPr>
          </a:p>
          <a:p>
            <a:pPr marL="0" indent="0" eaLnBrk="1" hangingPunct="1">
              <a:buNone/>
            </a:pPr>
            <a:endParaRPr lang="ru-RU" altLang="ru-RU" sz="1400" kern="0" dirty="0">
              <a:latin typeface="Segoe UI (Body)"/>
            </a:endParaRPr>
          </a:p>
          <a:p>
            <a:pPr marL="0" indent="0" eaLnBrk="1" hangingPunct="1">
              <a:buNone/>
            </a:pPr>
            <a:endParaRPr lang="ru-RU" altLang="ru-RU" sz="1400" kern="0" dirty="0">
              <a:latin typeface="Segoe UI (Body)"/>
            </a:endParaRPr>
          </a:p>
          <a:p>
            <a:pPr marL="0" indent="0" algn="just" eaLnBrk="1" hangingPunct="1">
              <a:buNone/>
            </a:pPr>
            <a:endParaRPr lang="ru-RU" altLang="ru-RU" sz="1400" kern="0" dirty="0">
              <a:latin typeface="Segoe UI (Body)"/>
            </a:endParaRPr>
          </a:p>
          <a:p>
            <a:pPr marL="0" indent="0" algn="just" eaLnBrk="1" hangingPunct="1">
              <a:buNone/>
            </a:pPr>
            <a:endParaRPr lang="ru-RU" altLang="ru-RU" sz="1400" kern="0" dirty="0">
              <a:latin typeface="Segoe UI (Body)"/>
            </a:endParaRPr>
          </a:p>
          <a:p>
            <a:pPr marL="0" indent="0" algn="just" eaLnBrk="1" hangingPunct="1">
              <a:buNone/>
            </a:pPr>
            <a:endParaRPr lang="ru-RU" altLang="ru-RU" sz="1400" kern="0" dirty="0">
              <a:latin typeface="Segoe UI (Body)"/>
            </a:endParaRPr>
          </a:p>
          <a:p>
            <a:pPr marL="0" indent="0" algn="just" eaLnBrk="1" hangingPunct="1">
              <a:buNone/>
            </a:pPr>
            <a:endParaRPr lang="en-GB" sz="1400" kern="0" dirty="0">
              <a:latin typeface="Segoe UI (Body)"/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endParaRPr lang="en-US" altLang="ru-RU" sz="1400" kern="0" dirty="0">
              <a:latin typeface="Segoe UI (Body)"/>
            </a:endParaRPr>
          </a:p>
          <a:p>
            <a:pPr marL="0" indent="0" algn="just" eaLnBrk="1" hangingPunct="1">
              <a:buFontTx/>
              <a:buNone/>
            </a:pPr>
            <a:endParaRPr lang="ru-RU" altLang="ru-RU" sz="1400" kern="0" dirty="0">
              <a:latin typeface="Segoe UI (Body)"/>
            </a:endParaRPr>
          </a:p>
          <a:p>
            <a:pPr marL="0" indent="0" algn="just" eaLnBrk="1" hangingPunct="1">
              <a:buFontTx/>
              <a:buNone/>
            </a:pPr>
            <a:endParaRPr lang="de-DE" altLang="ru-RU" sz="1400" kern="0" dirty="0">
              <a:latin typeface="Segoe UI (Body)"/>
            </a:endParaRPr>
          </a:p>
          <a:p>
            <a:pPr marL="0" indent="0" algn="just" eaLnBrk="1" hangingPunct="1">
              <a:buFontTx/>
              <a:buNone/>
            </a:pPr>
            <a:endParaRPr lang="ru-RU" sz="1400" kern="0" dirty="0">
              <a:latin typeface="Segoe UI (Body)"/>
              <a:cs typeface="Times New Roman" pitchFamily="18" charset="0"/>
            </a:endParaRPr>
          </a:p>
          <a:p>
            <a:pPr marL="0" indent="0" algn="just" eaLnBrk="1" hangingPunct="1">
              <a:buFontTx/>
              <a:buNone/>
            </a:pPr>
            <a:endParaRPr lang="ru-RU" altLang="ru-RU" kern="0" dirty="0">
              <a:latin typeface="Segoe UI (Body)"/>
            </a:endParaRPr>
          </a:p>
          <a:p>
            <a:endParaRPr lang="en-US" kern="0" dirty="0">
              <a:latin typeface="Segoe UI (Body)"/>
            </a:endParaRPr>
          </a:p>
        </p:txBody>
      </p:sp>
      <p:pic>
        <p:nvPicPr>
          <p:cNvPr id="6146" name="Grafik 39">
            <a:extLst>
              <a:ext uri="{FF2B5EF4-FFF2-40B4-BE49-F238E27FC236}">
                <a16:creationId xmlns:a16="http://schemas.microsoft.com/office/drawing/2014/main" id="{1F5AA03D-F5CF-4488-821E-CBD983552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9" t="29640" r="29997" b="32903"/>
          <a:stretch>
            <a:fillRect/>
          </a:stretch>
        </p:blipFill>
        <p:spPr bwMode="auto">
          <a:xfrm>
            <a:off x="6294336" y="3332318"/>
            <a:ext cx="56832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DC8FB8C-464D-4001-A137-D1687376A186}"/>
              </a:ext>
            </a:extLst>
          </p:cNvPr>
          <p:cNvCxnSpPr>
            <a:cxnSpLocks/>
          </p:cNvCxnSpPr>
          <p:nvPr/>
        </p:nvCxnSpPr>
        <p:spPr bwMode="auto">
          <a:xfrm>
            <a:off x="7899864" y="3648075"/>
            <a:ext cx="175794" cy="388293"/>
          </a:xfrm>
          <a:prstGeom prst="straightConnector1">
            <a:avLst/>
          </a:prstGeom>
          <a:ln w="57150"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BCA4AC-88EC-4802-A843-4198D07ACCB8}"/>
              </a:ext>
            </a:extLst>
          </p:cNvPr>
          <p:cNvCxnSpPr>
            <a:cxnSpLocks/>
          </p:cNvCxnSpPr>
          <p:nvPr/>
        </p:nvCxnSpPr>
        <p:spPr bwMode="auto">
          <a:xfrm flipH="1">
            <a:off x="9817867" y="3648075"/>
            <a:ext cx="231008" cy="372234"/>
          </a:xfrm>
          <a:prstGeom prst="straightConnector1">
            <a:avLst/>
          </a:prstGeom>
          <a:ln w="57150"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3F8D87A-6CFF-43B1-93A5-69FC2C95962B}"/>
              </a:ext>
            </a:extLst>
          </p:cNvPr>
          <p:cNvSpPr txBox="1"/>
          <p:nvPr/>
        </p:nvSpPr>
        <p:spPr>
          <a:xfrm>
            <a:off x="8952120" y="3026452"/>
            <a:ext cx="243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Segoe UI (Body)"/>
              </a:rPr>
              <a:t>Монтажное положение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740BFB-2DF0-41C5-B267-F75FFDFAFF8E}"/>
              </a:ext>
            </a:extLst>
          </p:cNvPr>
          <p:cNvSpPr txBox="1"/>
          <p:nvPr/>
        </p:nvSpPr>
        <p:spPr>
          <a:xfrm>
            <a:off x="6772584" y="306773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Segoe UI (Body)"/>
              </a:rPr>
              <a:t>Предмонтажное</a:t>
            </a:r>
            <a:r>
              <a:rPr lang="ru-RU" dirty="0">
                <a:latin typeface="Segoe UI (Body)"/>
              </a:rPr>
              <a:t> положение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BF0D015-B7E4-4790-A511-0B6F012EA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272251"/>
              </p:ext>
            </p:extLst>
          </p:nvPr>
        </p:nvGraphicFramePr>
        <p:xfrm>
          <a:off x="6421426" y="525740"/>
          <a:ext cx="5084774" cy="25007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01171">
                  <a:extLst>
                    <a:ext uri="{9D8B030D-6E8A-4147-A177-3AD203B41FA5}">
                      <a16:colId xmlns:a16="http://schemas.microsoft.com/office/drawing/2014/main" val="4060525607"/>
                    </a:ext>
                  </a:extLst>
                </a:gridCol>
                <a:gridCol w="1483603">
                  <a:extLst>
                    <a:ext uri="{9D8B030D-6E8A-4147-A177-3AD203B41FA5}">
                      <a16:colId xmlns:a16="http://schemas.microsoft.com/office/drawing/2014/main" val="2036305874"/>
                    </a:ext>
                  </a:extLst>
                </a:gridCol>
              </a:tblGrid>
              <a:tr h="2767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Характеристика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507632"/>
                  </a:ext>
                </a:extLst>
              </a:tr>
              <a:tr h="2767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Осевая нагрузка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≤ </a:t>
                      </a:r>
                      <a:r>
                        <a:rPr lang="ru-RU" sz="1200" dirty="0"/>
                        <a:t>26 т.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4964557"/>
                  </a:ext>
                </a:extLst>
              </a:tr>
              <a:tr h="2767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Регулировка по высоте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+15 мм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3754265"/>
                  </a:ext>
                </a:extLst>
              </a:tr>
              <a:tr h="2767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Регулировка ширины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± 10 мм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0160870"/>
                  </a:ext>
                </a:extLst>
              </a:tr>
              <a:tr h="2767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Вертикальная усталостная прочность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2,2 мм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5699031"/>
                  </a:ext>
                </a:extLst>
              </a:tr>
              <a:tr h="2767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Статическая жесткость прокладки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≥ 50 </a:t>
                      </a:r>
                      <a:r>
                        <a:rPr lang="ru-RU" sz="1200" dirty="0"/>
                        <a:t>кН</a:t>
                      </a:r>
                      <a:r>
                        <a:rPr lang="en-US" sz="1200" dirty="0"/>
                        <a:t>/</a:t>
                      </a:r>
                      <a:r>
                        <a:rPr lang="ru-RU" sz="1200" dirty="0"/>
                        <a:t>мм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4319139"/>
                  </a:ext>
                </a:extLst>
              </a:tr>
              <a:tr h="2767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Сила прижатия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12,5 кН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925727"/>
                  </a:ext>
                </a:extLst>
              </a:tr>
              <a:tr h="2767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Электрическое сопротивление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≥ 5 </a:t>
                      </a:r>
                      <a:r>
                        <a:rPr lang="ru-RU" sz="1200" dirty="0"/>
                        <a:t>кОм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397487"/>
                  </a:ext>
                </a:extLst>
              </a:tr>
              <a:tr h="2865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Сопротивление угону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≥ 9 </a:t>
                      </a:r>
                      <a:r>
                        <a:rPr lang="ru-RU" sz="1200" dirty="0"/>
                        <a:t>кН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007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97793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5A082-5033-47EF-A7AE-9869509C5D88}" type="slidenum">
              <a:rPr lang="de-DE" altLang="en-US" smtClean="0">
                <a:solidFill>
                  <a:srgbClr val="000000"/>
                </a:solidFill>
              </a:rPr>
              <a:pPr/>
              <a:t>4</a:t>
            </a:fld>
            <a:endParaRPr lang="de-DE" altLang="en-US">
              <a:solidFill>
                <a:srgbClr val="00000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470CD9-9D0C-485C-825C-D53C49FC0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288" y="339141"/>
            <a:ext cx="5771254" cy="3246331"/>
          </a:xfr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C64C181-D168-45C1-9D1E-BC2F019A58A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28286" y="245632"/>
            <a:ext cx="7662862" cy="4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de-DE" sz="2400" b="1" kern="0" dirty="0">
                <a:solidFill>
                  <a:srgbClr val="33AE33"/>
                </a:solidFill>
              </a:rPr>
              <a:t>Область применения</a:t>
            </a:r>
            <a:endParaRPr lang="en-US" altLang="de-DE" sz="2400" b="1" kern="0" dirty="0">
              <a:solidFill>
                <a:schemeClr val="accent2"/>
              </a:solidFill>
            </a:endParaRPr>
          </a:p>
        </p:txBody>
      </p:sp>
      <p:sp>
        <p:nvSpPr>
          <p:cNvPr id="10" name="Textfeld 2">
            <a:extLst>
              <a:ext uri="{FF2B5EF4-FFF2-40B4-BE49-F238E27FC236}">
                <a16:creationId xmlns:a16="http://schemas.microsoft.com/office/drawing/2014/main" id="{31153211-EFBF-4D85-801A-BFB78A0C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985" y="2776604"/>
            <a:ext cx="2456842" cy="415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>
                <a:latin typeface="Segoe UI (Body)"/>
                <a:ea typeface="Calibri"/>
                <a:cs typeface="Times New Roman"/>
              </a:rPr>
              <a:t>Железобетонные шпалы</a:t>
            </a:r>
            <a:endParaRPr lang="ru-RU" sz="1600" dirty="0">
              <a:latin typeface="Segoe UI (Body)"/>
              <a:ea typeface="Calibri"/>
              <a:cs typeface="Times New Roman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569FD4-5464-43D2-93B4-5C6219BC7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432" y="2146477"/>
            <a:ext cx="4111165" cy="2312530"/>
          </a:xfrm>
          <a:prstGeom prst="rect">
            <a:avLst/>
          </a:prstGeom>
        </p:spPr>
      </p:pic>
      <p:sp>
        <p:nvSpPr>
          <p:cNvPr id="13" name="Textfeld 2">
            <a:extLst>
              <a:ext uri="{FF2B5EF4-FFF2-40B4-BE49-F238E27FC236}">
                <a16:creationId xmlns:a16="http://schemas.microsoft.com/office/drawing/2014/main" id="{1AE6E8CD-AA9E-4922-97C5-6BF85D848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9620" y="4568595"/>
            <a:ext cx="2456842" cy="415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>
                <a:latin typeface="Segoe UI (Body)"/>
                <a:ea typeface="Calibri"/>
                <a:cs typeface="Times New Roman"/>
              </a:rPr>
              <a:t>Блоки </a:t>
            </a:r>
            <a:r>
              <a:rPr lang="en-US" sz="1600" b="1" dirty="0">
                <a:latin typeface="Segoe UI (Body)"/>
                <a:ea typeface="Calibri"/>
                <a:cs typeface="Times New Roman"/>
              </a:rPr>
              <a:t>LVT</a:t>
            </a:r>
            <a:endParaRPr lang="ru-RU" sz="1600" dirty="0">
              <a:latin typeface="Segoe UI (Body)"/>
              <a:ea typeface="Calibri"/>
              <a:cs typeface="Times New Roman"/>
            </a:endParaRPr>
          </a:p>
        </p:txBody>
      </p:sp>
      <p:sp>
        <p:nvSpPr>
          <p:cNvPr id="15" name="Textfeld 2">
            <a:extLst>
              <a:ext uri="{FF2B5EF4-FFF2-40B4-BE49-F238E27FC236}">
                <a16:creationId xmlns:a16="http://schemas.microsoft.com/office/drawing/2014/main" id="{DD37D8FE-D472-414F-9947-33CB2BBA6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844" y="5834092"/>
            <a:ext cx="2456842" cy="415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600" b="1" dirty="0">
                <a:latin typeface="Segoe UI (Body)"/>
                <a:ea typeface="Calibri"/>
                <a:cs typeface="Times New Roman"/>
              </a:rPr>
              <a:t>Полимерные шпалы</a:t>
            </a:r>
            <a:endParaRPr lang="ru-RU" sz="1600" dirty="0">
              <a:latin typeface="Segoe UI (Body)"/>
              <a:ea typeface="Calibri"/>
              <a:cs typeface="Times New Roman"/>
            </a:endParaRPr>
          </a:p>
        </p:txBody>
      </p:sp>
      <p:pic>
        <p:nvPicPr>
          <p:cNvPr id="19" name="Grafik 4">
            <a:extLst>
              <a:ext uri="{FF2B5EF4-FFF2-40B4-BE49-F238E27FC236}">
                <a16:creationId xmlns:a16="http://schemas.microsoft.com/office/drawing/2014/main" id="{DB02C8D2-2C45-4D3F-8E67-F3CE3D2CDA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5" t="1127" r="454" b="1076"/>
          <a:stretch/>
        </p:blipFill>
        <p:spPr>
          <a:xfrm>
            <a:off x="2263253" y="3429000"/>
            <a:ext cx="3502025" cy="227919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427788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41BD7B-E91E-483F-B20D-5296DCC0D61B}" type="slidenum">
              <a:rPr lang="de-DE" altLang="ru-RU" sz="1100"/>
              <a:pPr eaLnBrk="1" hangingPunct="1"/>
              <a:t>5</a:t>
            </a:fld>
            <a:endParaRPr lang="de-DE" altLang="ru-RU" sz="11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6989" y="1717295"/>
            <a:ext cx="5945051" cy="38687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1600" b="1" dirty="0">
                <a:solidFill>
                  <a:srgbClr val="33AE33"/>
                </a:solidFill>
                <a:latin typeface="Segoe UI (Body)"/>
              </a:rPr>
              <a:t>Система </a:t>
            </a:r>
            <a:r>
              <a:rPr lang="en-GB" altLang="ru-RU" sz="1600" b="1" dirty="0">
                <a:solidFill>
                  <a:srgbClr val="33AE33"/>
                </a:solidFill>
                <a:latin typeface="Segoe UI (Body)"/>
              </a:rPr>
              <a:t>LVT-M  </a:t>
            </a:r>
            <a:r>
              <a:rPr lang="ru-RU" altLang="ru-RU" sz="1600" b="1" dirty="0">
                <a:solidFill>
                  <a:srgbClr val="33AE33"/>
                </a:solidFill>
                <a:latin typeface="Segoe UI (Body)"/>
              </a:rPr>
              <a:t>специальной конструкции для метро</a:t>
            </a:r>
          </a:p>
          <a:p>
            <a:pPr algn="just" eaLnBrk="1" hangingPunct="1">
              <a:lnSpc>
                <a:spcPts val="1700"/>
              </a:lnSpc>
              <a:spcBef>
                <a:spcPts val="0"/>
              </a:spcBef>
              <a:buNone/>
            </a:pPr>
            <a:endParaRPr lang="de-DE" altLang="ru-RU" sz="1400" dirty="0">
              <a:solidFill>
                <a:srgbClr val="33AE33"/>
              </a:solidFill>
              <a:latin typeface="Segoe UI (Body)"/>
            </a:endParaRPr>
          </a:p>
          <a:p>
            <a:pPr algn="just" eaLnBrk="1" hangingPunct="1">
              <a:lnSpc>
                <a:spcPts val="1700"/>
              </a:lnSpc>
              <a:spcBef>
                <a:spcPts val="0"/>
              </a:spcBef>
              <a:buNone/>
            </a:pPr>
            <a:endParaRPr lang="ru-RU" altLang="ru-RU" sz="1400" dirty="0">
              <a:latin typeface="Segoe UI (Body)"/>
            </a:endParaRPr>
          </a:p>
          <a:p>
            <a:pPr algn="just" eaLnBrk="1" hangingPunct="1">
              <a:buNone/>
            </a:pPr>
            <a:r>
              <a:rPr lang="de-DE" altLang="ru-RU" sz="1600" dirty="0">
                <a:solidFill>
                  <a:srgbClr val="33AE33"/>
                </a:solidFill>
                <a:latin typeface="Segoe UI (Body)"/>
              </a:rPr>
              <a:t>►</a:t>
            </a:r>
            <a:r>
              <a:rPr lang="de-DE" altLang="ru-RU" sz="1600" dirty="0">
                <a:latin typeface="Segoe UI (Body)"/>
              </a:rPr>
              <a:t> 	</a:t>
            </a:r>
            <a:r>
              <a:rPr lang="ru-RU" altLang="ru-RU" sz="1600" dirty="0">
                <a:latin typeface="Segoe UI (Body)"/>
              </a:rPr>
              <a:t>Эффективное понижение вибрации</a:t>
            </a:r>
          </a:p>
          <a:p>
            <a:pPr algn="just" eaLnBrk="1" hangingPunct="1">
              <a:buNone/>
            </a:pPr>
            <a:r>
              <a:rPr lang="de-DE" altLang="ru-RU" sz="1600" dirty="0">
                <a:solidFill>
                  <a:srgbClr val="33AE33"/>
                </a:solidFill>
                <a:latin typeface="Segoe UI (Body)"/>
              </a:rPr>
              <a:t>►</a:t>
            </a:r>
            <a:r>
              <a:rPr lang="de-DE" altLang="ru-RU" sz="1600" dirty="0">
                <a:latin typeface="Segoe UI (Body)"/>
              </a:rPr>
              <a:t> 	</a:t>
            </a:r>
            <a:r>
              <a:rPr lang="ru-RU" altLang="ru-RU" sz="1600" dirty="0">
                <a:latin typeface="Segoe UI (Body)"/>
              </a:rPr>
              <a:t>Хорошая аэродинамика</a:t>
            </a:r>
          </a:p>
          <a:p>
            <a:pPr algn="just" eaLnBrk="1" hangingPunct="1">
              <a:buNone/>
            </a:pPr>
            <a:r>
              <a:rPr lang="de-DE" altLang="ru-RU" sz="1600" dirty="0">
                <a:solidFill>
                  <a:srgbClr val="33AE33"/>
                </a:solidFill>
                <a:latin typeface="Segoe UI (Body)"/>
              </a:rPr>
              <a:t>►</a:t>
            </a:r>
            <a:r>
              <a:rPr lang="de-DE" altLang="ru-RU" sz="1600" dirty="0">
                <a:latin typeface="Segoe UI (Body)"/>
              </a:rPr>
              <a:t> 	</a:t>
            </a:r>
            <a:r>
              <a:rPr lang="ru-RU" altLang="ru-RU" sz="1600" dirty="0">
                <a:latin typeface="Segoe UI (Body)"/>
              </a:rPr>
              <a:t>Длительный срок службы конструкции</a:t>
            </a:r>
          </a:p>
          <a:p>
            <a:pPr algn="just" eaLnBrk="1" hangingPunct="1">
              <a:buNone/>
            </a:pPr>
            <a:r>
              <a:rPr lang="de-DE" altLang="ru-RU" sz="1600" dirty="0">
                <a:solidFill>
                  <a:srgbClr val="33AE33"/>
                </a:solidFill>
                <a:latin typeface="Segoe UI (Body)"/>
              </a:rPr>
              <a:t>►</a:t>
            </a:r>
            <a:r>
              <a:rPr lang="de-DE" altLang="ru-RU" sz="1600" dirty="0">
                <a:latin typeface="Segoe UI (Body)"/>
              </a:rPr>
              <a:t> 	</a:t>
            </a:r>
            <a:r>
              <a:rPr lang="ru-RU" altLang="ru-RU" sz="1600" dirty="0">
                <a:latin typeface="Segoe UI (Body)"/>
              </a:rPr>
              <a:t>Использование в системе скрепления </a:t>
            </a:r>
            <a:r>
              <a:rPr lang="en-US" altLang="ru-RU" sz="1600" dirty="0">
                <a:latin typeface="Segoe UI (Body)"/>
              </a:rPr>
              <a:t>W30 </a:t>
            </a:r>
            <a:r>
              <a:rPr lang="ru-RU" altLang="ru-RU" sz="1600" dirty="0">
                <a:latin typeface="Segoe UI (Body)"/>
              </a:rPr>
              <a:t>с произведенными в России элементами (100% локализация производства) с возможностью регулировки ширины колеи / высоты а также простой монтаж крепления</a:t>
            </a:r>
          </a:p>
          <a:p>
            <a:pPr algn="just" eaLnBrk="1" hangingPunct="1">
              <a:buNone/>
            </a:pPr>
            <a:r>
              <a:rPr lang="de-DE" altLang="ru-RU" sz="1600" dirty="0">
                <a:solidFill>
                  <a:srgbClr val="33AE33"/>
                </a:solidFill>
                <a:latin typeface="Segoe UI (Body)"/>
              </a:rPr>
              <a:t>►</a:t>
            </a:r>
            <a:r>
              <a:rPr lang="de-DE" altLang="ru-RU" sz="1600" dirty="0">
                <a:latin typeface="Segoe UI (Body)"/>
              </a:rPr>
              <a:t> 	</a:t>
            </a:r>
            <a:r>
              <a:rPr lang="ru-RU" altLang="ru-RU" sz="1600" dirty="0">
                <a:latin typeface="Segoe UI (Body)"/>
              </a:rPr>
              <a:t>Высокая точность и скорость укладки ВСП</a:t>
            </a:r>
          </a:p>
          <a:p>
            <a:pPr algn="just" eaLnBrk="1" hangingPunct="1">
              <a:buNone/>
            </a:pPr>
            <a:r>
              <a:rPr lang="de-DE" altLang="ru-RU" sz="1600" dirty="0">
                <a:solidFill>
                  <a:srgbClr val="33AE33"/>
                </a:solidFill>
                <a:latin typeface="Segoe UI (Body)"/>
              </a:rPr>
              <a:t>►</a:t>
            </a:r>
            <a:r>
              <a:rPr lang="de-DE" altLang="ru-RU" sz="1600" dirty="0">
                <a:latin typeface="Segoe UI (Body)"/>
              </a:rPr>
              <a:t> 	</a:t>
            </a:r>
            <a:r>
              <a:rPr lang="ru-RU" altLang="ru-RU" sz="1600" dirty="0">
                <a:latin typeface="Segoe UI (Body)"/>
              </a:rPr>
              <a:t>Долговременное обеспечение требуемой геометрии верха головок рельсов.</a:t>
            </a:r>
          </a:p>
          <a:p>
            <a:pPr algn="just" eaLnBrk="1" hangingPunct="1">
              <a:buNone/>
            </a:pPr>
            <a:endParaRPr lang="ru-RU" altLang="ru-RU" sz="1600" dirty="0">
              <a:latin typeface="Segoe UI (Body)"/>
            </a:endParaRPr>
          </a:p>
          <a:p>
            <a:pPr algn="just" eaLnBrk="1" hangingPunct="1">
              <a:buNone/>
            </a:pPr>
            <a:endParaRPr lang="ru-RU" altLang="ru-RU" sz="1600" dirty="0">
              <a:latin typeface="Segoe UI (Body)"/>
            </a:endParaRPr>
          </a:p>
          <a:p>
            <a:pPr algn="just" eaLnBrk="1" hangingPunct="1">
              <a:buFontTx/>
              <a:buNone/>
            </a:pPr>
            <a:endParaRPr lang="ru-RU" altLang="ru-RU" sz="1600" dirty="0">
              <a:latin typeface="Segoe UI (Body)"/>
            </a:endParaRPr>
          </a:p>
          <a:p>
            <a:pPr algn="just" eaLnBrk="1" hangingPunct="1">
              <a:buFontTx/>
              <a:buNone/>
            </a:pPr>
            <a:endParaRPr lang="de-DE" altLang="ru-RU" sz="1600" dirty="0">
              <a:latin typeface="Segoe UI (Body)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90427" y="5591158"/>
            <a:ext cx="15483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/>
              <a:t>LVT-M1 </a:t>
            </a:r>
            <a:r>
              <a:rPr lang="ru-RU" sz="1100" dirty="0">
                <a:latin typeface="Segoe UI (Body)"/>
              </a:rPr>
              <a:t>блок</a:t>
            </a:r>
            <a:r>
              <a:rPr lang="ru-RU" sz="1100" dirty="0"/>
              <a:t> с </a:t>
            </a:r>
            <a:r>
              <a:rPr lang="en-GB" sz="1100" dirty="0"/>
              <a:t>W30 (62</a:t>
            </a:r>
            <a:r>
              <a:rPr lang="ru-RU" sz="1100" dirty="0"/>
              <a:t> кг</a:t>
            </a:r>
            <a:r>
              <a:rPr lang="en-GB" sz="1100" dirty="0"/>
              <a:t>)</a:t>
            </a:r>
            <a:endParaRPr lang="en-US" sz="11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99996" y="3389199"/>
            <a:ext cx="2605629" cy="17443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16989" y="544052"/>
            <a:ext cx="6464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Segoe UI (Body)"/>
              </a:rPr>
              <a:t>LVT-M </a:t>
            </a:r>
            <a:r>
              <a:rPr lang="ru-RU" sz="1600" dirty="0">
                <a:latin typeface="Segoe UI (Body)"/>
              </a:rPr>
              <a:t>блоки</a:t>
            </a:r>
            <a:r>
              <a:rPr lang="en-GB" sz="1600" dirty="0">
                <a:latin typeface="Segoe UI (Body)"/>
              </a:rPr>
              <a:t> </a:t>
            </a:r>
            <a:r>
              <a:rPr lang="ru-RU" sz="1600" dirty="0">
                <a:latin typeface="Segoe UI (Body)"/>
              </a:rPr>
              <a:t>со скрепление</a:t>
            </a:r>
            <a:r>
              <a:rPr lang="en-GB" sz="1600" dirty="0">
                <a:latin typeface="Segoe UI (Body)"/>
              </a:rPr>
              <a:t> W30 </a:t>
            </a:r>
            <a:r>
              <a:rPr lang="ru-RU" sz="1600" dirty="0">
                <a:latin typeface="Segoe UI (Body)"/>
              </a:rPr>
              <a:t>для линий метрополитена с рельсами Р</a:t>
            </a:r>
            <a:r>
              <a:rPr lang="en-GB" sz="1600" dirty="0">
                <a:latin typeface="Segoe UI (Body)"/>
              </a:rPr>
              <a:t>65 </a:t>
            </a:r>
            <a:r>
              <a:rPr lang="ru-RU" sz="1600" dirty="0">
                <a:latin typeface="Segoe UI (Body)"/>
              </a:rPr>
              <a:t>и</a:t>
            </a:r>
            <a:r>
              <a:rPr lang="en-GB" sz="1600" dirty="0">
                <a:latin typeface="Segoe UI (Body)"/>
              </a:rPr>
              <a:t> </a:t>
            </a:r>
            <a:r>
              <a:rPr lang="ru-RU" sz="1600" dirty="0">
                <a:latin typeface="Segoe UI (Body)"/>
              </a:rPr>
              <a:t>Р</a:t>
            </a:r>
            <a:r>
              <a:rPr lang="en-GB" sz="1600" dirty="0">
                <a:latin typeface="Segoe UI (Body)"/>
              </a:rPr>
              <a:t>5</a:t>
            </a:r>
            <a:r>
              <a:rPr lang="ru-RU" sz="1600" dirty="0">
                <a:latin typeface="Segoe UI (Body)"/>
              </a:rPr>
              <a:t>0</a:t>
            </a:r>
            <a:endParaRPr lang="en-US" sz="1600" dirty="0">
              <a:latin typeface="Segoe UI (Body)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316989" y="255977"/>
            <a:ext cx="6053138" cy="227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dirty="0">
                <a:solidFill>
                  <a:srgbClr val="33AE33"/>
                </a:solidFill>
                <a:latin typeface="Segoe UI (Body)"/>
              </a:rPr>
              <a:t>Решение для метро</a:t>
            </a:r>
            <a:endParaRPr lang="en-US" altLang="ru-RU" sz="2000" dirty="0">
              <a:solidFill>
                <a:srgbClr val="33AE33"/>
              </a:solidFill>
              <a:latin typeface="Segoe UI (Body)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693" y="474926"/>
            <a:ext cx="3110220" cy="226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82663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 bwMode="auto">
          <a:xfrm>
            <a:off x="3283726" y="4365104"/>
            <a:ext cx="476779" cy="931962"/>
          </a:xfrm>
          <a:custGeom>
            <a:avLst/>
            <a:gdLst>
              <a:gd name="connsiteX0" fmla="*/ 167178 w 476779"/>
              <a:gd name="connsiteY0" fmla="*/ 7737 h 1065012"/>
              <a:gd name="connsiteX1" fmla="*/ 352916 w 476779"/>
              <a:gd name="connsiteY1" fmla="*/ 22025 h 1065012"/>
              <a:gd name="connsiteX2" fmla="*/ 371966 w 476779"/>
              <a:gd name="connsiteY2" fmla="*/ 41075 h 1065012"/>
              <a:gd name="connsiteX3" fmla="*/ 391016 w 476779"/>
              <a:gd name="connsiteY3" fmla="*/ 69650 h 1065012"/>
              <a:gd name="connsiteX4" fmla="*/ 395778 w 476779"/>
              <a:gd name="connsiteY4" fmla="*/ 83937 h 1065012"/>
              <a:gd name="connsiteX5" fmla="*/ 405303 w 476779"/>
              <a:gd name="connsiteY5" fmla="*/ 122037 h 1065012"/>
              <a:gd name="connsiteX6" fmla="*/ 419591 w 476779"/>
              <a:gd name="connsiteY6" fmla="*/ 141087 h 1065012"/>
              <a:gd name="connsiteX7" fmla="*/ 424353 w 476779"/>
              <a:gd name="connsiteY7" fmla="*/ 160137 h 1065012"/>
              <a:gd name="connsiteX8" fmla="*/ 433878 w 476779"/>
              <a:gd name="connsiteY8" fmla="*/ 179187 h 1065012"/>
              <a:gd name="connsiteX9" fmla="*/ 438641 w 476779"/>
              <a:gd name="connsiteY9" fmla="*/ 193475 h 1065012"/>
              <a:gd name="connsiteX10" fmla="*/ 429116 w 476779"/>
              <a:gd name="connsiteY10" fmla="*/ 226812 h 1065012"/>
              <a:gd name="connsiteX11" fmla="*/ 424353 w 476779"/>
              <a:gd name="connsiteY11" fmla="*/ 241100 h 1065012"/>
              <a:gd name="connsiteX12" fmla="*/ 419591 w 476779"/>
              <a:gd name="connsiteY12" fmla="*/ 260150 h 1065012"/>
              <a:gd name="connsiteX13" fmla="*/ 410066 w 476779"/>
              <a:gd name="connsiteY13" fmla="*/ 279200 h 1065012"/>
              <a:gd name="connsiteX14" fmla="*/ 414828 w 476779"/>
              <a:gd name="connsiteY14" fmla="*/ 331587 h 1065012"/>
              <a:gd name="connsiteX15" fmla="*/ 424353 w 476779"/>
              <a:gd name="connsiteY15" fmla="*/ 345875 h 1065012"/>
              <a:gd name="connsiteX16" fmla="*/ 433878 w 476779"/>
              <a:gd name="connsiteY16" fmla="*/ 364925 h 1065012"/>
              <a:gd name="connsiteX17" fmla="*/ 452928 w 476779"/>
              <a:gd name="connsiteY17" fmla="*/ 393500 h 1065012"/>
              <a:gd name="connsiteX18" fmla="*/ 471978 w 476779"/>
              <a:gd name="connsiteY18" fmla="*/ 441125 h 1065012"/>
              <a:gd name="connsiteX19" fmla="*/ 467216 w 476779"/>
              <a:gd name="connsiteY19" fmla="*/ 493512 h 1065012"/>
              <a:gd name="connsiteX20" fmla="*/ 462453 w 476779"/>
              <a:gd name="connsiteY20" fmla="*/ 507800 h 1065012"/>
              <a:gd name="connsiteX21" fmla="*/ 448166 w 476779"/>
              <a:gd name="connsiteY21" fmla="*/ 522087 h 1065012"/>
              <a:gd name="connsiteX22" fmla="*/ 452928 w 476779"/>
              <a:gd name="connsiteY22" fmla="*/ 607812 h 1065012"/>
              <a:gd name="connsiteX23" fmla="*/ 471978 w 476779"/>
              <a:gd name="connsiteY23" fmla="*/ 669725 h 1065012"/>
              <a:gd name="connsiteX24" fmla="*/ 476741 w 476779"/>
              <a:gd name="connsiteY24" fmla="*/ 703062 h 1065012"/>
              <a:gd name="connsiteX25" fmla="*/ 462453 w 476779"/>
              <a:gd name="connsiteY25" fmla="*/ 803075 h 1065012"/>
              <a:gd name="connsiteX26" fmla="*/ 448166 w 476779"/>
              <a:gd name="connsiteY26" fmla="*/ 836412 h 1065012"/>
              <a:gd name="connsiteX27" fmla="*/ 452928 w 476779"/>
              <a:gd name="connsiteY27" fmla="*/ 888800 h 1065012"/>
              <a:gd name="connsiteX28" fmla="*/ 457691 w 476779"/>
              <a:gd name="connsiteY28" fmla="*/ 922137 h 1065012"/>
              <a:gd name="connsiteX29" fmla="*/ 448166 w 476779"/>
              <a:gd name="connsiteY29" fmla="*/ 993575 h 1065012"/>
              <a:gd name="connsiteX30" fmla="*/ 424353 w 476779"/>
              <a:gd name="connsiteY30" fmla="*/ 1026912 h 1065012"/>
              <a:gd name="connsiteX31" fmla="*/ 386253 w 476779"/>
              <a:gd name="connsiteY31" fmla="*/ 1017387 h 1065012"/>
              <a:gd name="connsiteX32" fmla="*/ 348153 w 476779"/>
              <a:gd name="connsiteY32" fmla="*/ 1007862 h 1065012"/>
              <a:gd name="connsiteX33" fmla="*/ 281478 w 476779"/>
              <a:gd name="connsiteY33" fmla="*/ 1012625 h 1065012"/>
              <a:gd name="connsiteX34" fmla="*/ 267191 w 476779"/>
              <a:gd name="connsiteY34" fmla="*/ 1022150 h 1065012"/>
              <a:gd name="connsiteX35" fmla="*/ 248141 w 476779"/>
              <a:gd name="connsiteY35" fmla="*/ 1036437 h 1065012"/>
              <a:gd name="connsiteX36" fmla="*/ 229091 w 476779"/>
              <a:gd name="connsiteY36" fmla="*/ 1045962 h 1065012"/>
              <a:gd name="connsiteX37" fmla="*/ 200516 w 476779"/>
              <a:gd name="connsiteY37" fmla="*/ 1065012 h 1065012"/>
              <a:gd name="connsiteX38" fmla="*/ 186228 w 476779"/>
              <a:gd name="connsiteY38" fmla="*/ 1060250 h 1065012"/>
              <a:gd name="connsiteX39" fmla="*/ 157653 w 476779"/>
              <a:gd name="connsiteY39" fmla="*/ 1026912 h 1065012"/>
              <a:gd name="connsiteX40" fmla="*/ 143366 w 476779"/>
              <a:gd name="connsiteY40" fmla="*/ 1017387 h 1065012"/>
              <a:gd name="connsiteX41" fmla="*/ 138603 w 476779"/>
              <a:gd name="connsiteY41" fmla="*/ 998337 h 1065012"/>
              <a:gd name="connsiteX42" fmla="*/ 129078 w 476779"/>
              <a:gd name="connsiteY42" fmla="*/ 979287 h 1065012"/>
              <a:gd name="connsiteX43" fmla="*/ 105266 w 476779"/>
              <a:gd name="connsiteY43" fmla="*/ 936425 h 1065012"/>
              <a:gd name="connsiteX44" fmla="*/ 114791 w 476779"/>
              <a:gd name="connsiteY44" fmla="*/ 855462 h 1065012"/>
              <a:gd name="connsiteX45" fmla="*/ 119553 w 476779"/>
              <a:gd name="connsiteY45" fmla="*/ 836412 h 1065012"/>
              <a:gd name="connsiteX46" fmla="*/ 133841 w 476779"/>
              <a:gd name="connsiteY46" fmla="*/ 817362 h 1065012"/>
              <a:gd name="connsiteX47" fmla="*/ 138603 w 476779"/>
              <a:gd name="connsiteY47" fmla="*/ 745925 h 1065012"/>
              <a:gd name="connsiteX48" fmla="*/ 129078 w 476779"/>
              <a:gd name="connsiteY48" fmla="*/ 731637 h 1065012"/>
              <a:gd name="connsiteX49" fmla="*/ 124316 w 476779"/>
              <a:gd name="connsiteY49" fmla="*/ 717350 h 1065012"/>
              <a:gd name="connsiteX50" fmla="*/ 105266 w 476779"/>
              <a:gd name="connsiteY50" fmla="*/ 698300 h 1065012"/>
              <a:gd name="connsiteX51" fmla="*/ 95741 w 476779"/>
              <a:gd name="connsiteY51" fmla="*/ 660200 h 1065012"/>
              <a:gd name="connsiteX52" fmla="*/ 81453 w 476779"/>
              <a:gd name="connsiteY52" fmla="*/ 631625 h 1065012"/>
              <a:gd name="connsiteX53" fmla="*/ 76691 w 476779"/>
              <a:gd name="connsiteY53" fmla="*/ 479225 h 1065012"/>
              <a:gd name="connsiteX54" fmla="*/ 67166 w 476779"/>
              <a:gd name="connsiteY54" fmla="*/ 464937 h 1065012"/>
              <a:gd name="connsiteX55" fmla="*/ 57641 w 476779"/>
              <a:gd name="connsiteY55" fmla="*/ 436362 h 1065012"/>
              <a:gd name="connsiteX56" fmla="*/ 43353 w 476779"/>
              <a:gd name="connsiteY56" fmla="*/ 417312 h 1065012"/>
              <a:gd name="connsiteX57" fmla="*/ 24303 w 476779"/>
              <a:gd name="connsiteY57" fmla="*/ 383975 h 1065012"/>
              <a:gd name="connsiteX58" fmla="*/ 5253 w 476779"/>
              <a:gd name="connsiteY58" fmla="*/ 336350 h 1065012"/>
              <a:gd name="connsiteX59" fmla="*/ 10016 w 476779"/>
              <a:gd name="connsiteY59" fmla="*/ 264912 h 1065012"/>
              <a:gd name="connsiteX60" fmla="*/ 19541 w 476779"/>
              <a:gd name="connsiteY60" fmla="*/ 217287 h 1065012"/>
              <a:gd name="connsiteX61" fmla="*/ 29066 w 476779"/>
              <a:gd name="connsiteY61" fmla="*/ 45837 h 1065012"/>
              <a:gd name="connsiteX62" fmla="*/ 33828 w 476779"/>
              <a:gd name="connsiteY62" fmla="*/ 31550 h 1065012"/>
              <a:gd name="connsiteX63" fmla="*/ 52878 w 476779"/>
              <a:gd name="connsiteY63" fmla="*/ 26787 h 1065012"/>
              <a:gd name="connsiteX64" fmla="*/ 90978 w 476779"/>
              <a:gd name="connsiteY64" fmla="*/ 12500 h 1065012"/>
              <a:gd name="connsiteX65" fmla="*/ 152891 w 476779"/>
              <a:gd name="connsiteY65" fmla="*/ 7737 h 1065012"/>
              <a:gd name="connsiteX66" fmla="*/ 167178 w 476779"/>
              <a:gd name="connsiteY66" fmla="*/ 7737 h 106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76779" h="1065012">
                <a:moveTo>
                  <a:pt x="167178" y="7737"/>
                </a:moveTo>
                <a:cubicBezTo>
                  <a:pt x="200515" y="10118"/>
                  <a:pt x="305265" y="-18818"/>
                  <a:pt x="352916" y="22025"/>
                </a:cubicBezTo>
                <a:cubicBezTo>
                  <a:pt x="359734" y="27869"/>
                  <a:pt x="365616" y="34725"/>
                  <a:pt x="371966" y="41075"/>
                </a:cubicBezTo>
                <a:cubicBezTo>
                  <a:pt x="382902" y="84824"/>
                  <a:pt x="367097" y="39751"/>
                  <a:pt x="391016" y="69650"/>
                </a:cubicBezTo>
                <a:cubicBezTo>
                  <a:pt x="394152" y="73570"/>
                  <a:pt x="394457" y="79094"/>
                  <a:pt x="395778" y="83937"/>
                </a:cubicBezTo>
                <a:cubicBezTo>
                  <a:pt x="399222" y="96567"/>
                  <a:pt x="397448" y="111564"/>
                  <a:pt x="405303" y="122037"/>
                </a:cubicBezTo>
                <a:lnTo>
                  <a:pt x="419591" y="141087"/>
                </a:lnTo>
                <a:cubicBezTo>
                  <a:pt x="421178" y="147437"/>
                  <a:pt x="422055" y="154008"/>
                  <a:pt x="424353" y="160137"/>
                </a:cubicBezTo>
                <a:cubicBezTo>
                  <a:pt x="426846" y="166785"/>
                  <a:pt x="431081" y="172662"/>
                  <a:pt x="433878" y="179187"/>
                </a:cubicBezTo>
                <a:cubicBezTo>
                  <a:pt x="435856" y="183801"/>
                  <a:pt x="437053" y="188712"/>
                  <a:pt x="438641" y="193475"/>
                </a:cubicBezTo>
                <a:cubicBezTo>
                  <a:pt x="435466" y="204587"/>
                  <a:pt x="432437" y="215742"/>
                  <a:pt x="429116" y="226812"/>
                </a:cubicBezTo>
                <a:cubicBezTo>
                  <a:pt x="427673" y="231621"/>
                  <a:pt x="425732" y="236273"/>
                  <a:pt x="424353" y="241100"/>
                </a:cubicBezTo>
                <a:cubicBezTo>
                  <a:pt x="422555" y="247394"/>
                  <a:pt x="421889" y="254021"/>
                  <a:pt x="419591" y="260150"/>
                </a:cubicBezTo>
                <a:cubicBezTo>
                  <a:pt x="417098" y="266798"/>
                  <a:pt x="413241" y="272850"/>
                  <a:pt x="410066" y="279200"/>
                </a:cubicBezTo>
                <a:cubicBezTo>
                  <a:pt x="411653" y="296662"/>
                  <a:pt x="411154" y="314442"/>
                  <a:pt x="414828" y="331587"/>
                </a:cubicBezTo>
                <a:cubicBezTo>
                  <a:pt x="416027" y="337184"/>
                  <a:pt x="421513" y="340905"/>
                  <a:pt x="424353" y="345875"/>
                </a:cubicBezTo>
                <a:cubicBezTo>
                  <a:pt x="427875" y="352039"/>
                  <a:pt x="430225" y="358837"/>
                  <a:pt x="433878" y="364925"/>
                </a:cubicBezTo>
                <a:cubicBezTo>
                  <a:pt x="439768" y="374741"/>
                  <a:pt x="449308" y="382640"/>
                  <a:pt x="452928" y="393500"/>
                </a:cubicBezTo>
                <a:cubicBezTo>
                  <a:pt x="464698" y="428810"/>
                  <a:pt x="457963" y="413095"/>
                  <a:pt x="471978" y="441125"/>
                </a:cubicBezTo>
                <a:cubicBezTo>
                  <a:pt x="470391" y="458587"/>
                  <a:pt x="469696" y="476154"/>
                  <a:pt x="467216" y="493512"/>
                </a:cubicBezTo>
                <a:cubicBezTo>
                  <a:pt x="466506" y="498482"/>
                  <a:pt x="465238" y="503623"/>
                  <a:pt x="462453" y="507800"/>
                </a:cubicBezTo>
                <a:cubicBezTo>
                  <a:pt x="458717" y="513404"/>
                  <a:pt x="452928" y="517325"/>
                  <a:pt x="448166" y="522087"/>
                </a:cubicBezTo>
                <a:cubicBezTo>
                  <a:pt x="438438" y="560993"/>
                  <a:pt x="440827" y="541257"/>
                  <a:pt x="452928" y="607812"/>
                </a:cubicBezTo>
                <a:cubicBezTo>
                  <a:pt x="458727" y="639707"/>
                  <a:pt x="461379" y="643226"/>
                  <a:pt x="471978" y="669725"/>
                </a:cubicBezTo>
                <a:cubicBezTo>
                  <a:pt x="473566" y="680837"/>
                  <a:pt x="477190" y="691846"/>
                  <a:pt x="476741" y="703062"/>
                </a:cubicBezTo>
                <a:cubicBezTo>
                  <a:pt x="472317" y="813678"/>
                  <a:pt x="475321" y="758037"/>
                  <a:pt x="462453" y="803075"/>
                </a:cubicBezTo>
                <a:cubicBezTo>
                  <a:pt x="454764" y="829986"/>
                  <a:pt x="462667" y="814661"/>
                  <a:pt x="448166" y="836412"/>
                </a:cubicBezTo>
                <a:cubicBezTo>
                  <a:pt x="449753" y="853875"/>
                  <a:pt x="450992" y="871373"/>
                  <a:pt x="452928" y="888800"/>
                </a:cubicBezTo>
                <a:cubicBezTo>
                  <a:pt x="454168" y="899957"/>
                  <a:pt x="458201" y="910923"/>
                  <a:pt x="457691" y="922137"/>
                </a:cubicBezTo>
                <a:cubicBezTo>
                  <a:pt x="456600" y="946136"/>
                  <a:pt x="452661" y="969976"/>
                  <a:pt x="448166" y="993575"/>
                </a:cubicBezTo>
                <a:cubicBezTo>
                  <a:pt x="442139" y="1025218"/>
                  <a:pt x="445623" y="1019823"/>
                  <a:pt x="424353" y="1026912"/>
                </a:cubicBezTo>
                <a:lnTo>
                  <a:pt x="386253" y="1017387"/>
                </a:lnTo>
                <a:cubicBezTo>
                  <a:pt x="348897" y="1008767"/>
                  <a:pt x="375467" y="1016967"/>
                  <a:pt x="348153" y="1007862"/>
                </a:cubicBezTo>
                <a:cubicBezTo>
                  <a:pt x="325928" y="1009450"/>
                  <a:pt x="303421" y="1008753"/>
                  <a:pt x="281478" y="1012625"/>
                </a:cubicBezTo>
                <a:cubicBezTo>
                  <a:pt x="275841" y="1013620"/>
                  <a:pt x="271849" y="1018823"/>
                  <a:pt x="267191" y="1022150"/>
                </a:cubicBezTo>
                <a:cubicBezTo>
                  <a:pt x="260732" y="1026764"/>
                  <a:pt x="254872" y="1032230"/>
                  <a:pt x="248141" y="1036437"/>
                </a:cubicBezTo>
                <a:cubicBezTo>
                  <a:pt x="242121" y="1040200"/>
                  <a:pt x="235179" y="1042309"/>
                  <a:pt x="229091" y="1045962"/>
                </a:cubicBezTo>
                <a:cubicBezTo>
                  <a:pt x="219275" y="1051852"/>
                  <a:pt x="200516" y="1065012"/>
                  <a:pt x="200516" y="1065012"/>
                </a:cubicBezTo>
                <a:cubicBezTo>
                  <a:pt x="195753" y="1063425"/>
                  <a:pt x="190313" y="1063168"/>
                  <a:pt x="186228" y="1060250"/>
                </a:cubicBezTo>
                <a:cubicBezTo>
                  <a:pt x="146405" y="1031806"/>
                  <a:pt x="182820" y="1052080"/>
                  <a:pt x="157653" y="1026912"/>
                </a:cubicBezTo>
                <a:cubicBezTo>
                  <a:pt x="153606" y="1022865"/>
                  <a:pt x="148128" y="1020562"/>
                  <a:pt x="143366" y="1017387"/>
                </a:cubicBezTo>
                <a:cubicBezTo>
                  <a:pt x="141778" y="1011037"/>
                  <a:pt x="140901" y="1004466"/>
                  <a:pt x="138603" y="998337"/>
                </a:cubicBezTo>
                <a:cubicBezTo>
                  <a:pt x="136110" y="991690"/>
                  <a:pt x="131323" y="986022"/>
                  <a:pt x="129078" y="979287"/>
                </a:cubicBezTo>
                <a:cubicBezTo>
                  <a:pt x="114307" y="934974"/>
                  <a:pt x="133517" y="945841"/>
                  <a:pt x="105266" y="936425"/>
                </a:cubicBezTo>
                <a:cubicBezTo>
                  <a:pt x="112883" y="829783"/>
                  <a:pt x="102419" y="898765"/>
                  <a:pt x="114791" y="855462"/>
                </a:cubicBezTo>
                <a:cubicBezTo>
                  <a:pt x="116589" y="849168"/>
                  <a:pt x="116626" y="842266"/>
                  <a:pt x="119553" y="836412"/>
                </a:cubicBezTo>
                <a:cubicBezTo>
                  <a:pt x="123103" y="829312"/>
                  <a:pt x="129078" y="823712"/>
                  <a:pt x="133841" y="817362"/>
                </a:cubicBezTo>
                <a:cubicBezTo>
                  <a:pt x="142232" y="783797"/>
                  <a:pt x="148524" y="778995"/>
                  <a:pt x="138603" y="745925"/>
                </a:cubicBezTo>
                <a:cubicBezTo>
                  <a:pt x="136958" y="740442"/>
                  <a:pt x="132253" y="736400"/>
                  <a:pt x="129078" y="731637"/>
                </a:cubicBezTo>
                <a:cubicBezTo>
                  <a:pt x="127491" y="726875"/>
                  <a:pt x="127234" y="721435"/>
                  <a:pt x="124316" y="717350"/>
                </a:cubicBezTo>
                <a:cubicBezTo>
                  <a:pt x="119096" y="710042"/>
                  <a:pt x="109282" y="706332"/>
                  <a:pt x="105266" y="698300"/>
                </a:cubicBezTo>
                <a:cubicBezTo>
                  <a:pt x="99412" y="686591"/>
                  <a:pt x="103002" y="671092"/>
                  <a:pt x="95741" y="660200"/>
                </a:cubicBezTo>
                <a:cubicBezTo>
                  <a:pt x="83431" y="641735"/>
                  <a:pt x="88026" y="651342"/>
                  <a:pt x="81453" y="631625"/>
                </a:cubicBezTo>
                <a:cubicBezTo>
                  <a:pt x="79866" y="580825"/>
                  <a:pt x="81031" y="529864"/>
                  <a:pt x="76691" y="479225"/>
                </a:cubicBezTo>
                <a:cubicBezTo>
                  <a:pt x="76202" y="473522"/>
                  <a:pt x="69491" y="470168"/>
                  <a:pt x="67166" y="464937"/>
                </a:cubicBezTo>
                <a:cubicBezTo>
                  <a:pt x="63088" y="455762"/>
                  <a:pt x="63665" y="444394"/>
                  <a:pt x="57641" y="436362"/>
                </a:cubicBezTo>
                <a:cubicBezTo>
                  <a:pt x="52878" y="430012"/>
                  <a:pt x="47560" y="424043"/>
                  <a:pt x="43353" y="417312"/>
                </a:cubicBezTo>
                <a:cubicBezTo>
                  <a:pt x="-17065" y="320645"/>
                  <a:pt x="76733" y="462617"/>
                  <a:pt x="24303" y="383975"/>
                </a:cubicBezTo>
                <a:cubicBezTo>
                  <a:pt x="12533" y="348665"/>
                  <a:pt x="19268" y="364380"/>
                  <a:pt x="5253" y="336350"/>
                </a:cubicBezTo>
                <a:cubicBezTo>
                  <a:pt x="-4011" y="299292"/>
                  <a:pt x="-145" y="325880"/>
                  <a:pt x="10016" y="264912"/>
                </a:cubicBezTo>
                <a:cubicBezTo>
                  <a:pt x="17312" y="221132"/>
                  <a:pt x="10412" y="244672"/>
                  <a:pt x="19541" y="217287"/>
                </a:cubicBezTo>
                <a:cubicBezTo>
                  <a:pt x="22716" y="160137"/>
                  <a:pt x="24676" y="102907"/>
                  <a:pt x="29066" y="45837"/>
                </a:cubicBezTo>
                <a:cubicBezTo>
                  <a:pt x="29451" y="40832"/>
                  <a:pt x="29908" y="34686"/>
                  <a:pt x="33828" y="31550"/>
                </a:cubicBezTo>
                <a:cubicBezTo>
                  <a:pt x="38939" y="27461"/>
                  <a:pt x="46749" y="29085"/>
                  <a:pt x="52878" y="26787"/>
                </a:cubicBezTo>
                <a:cubicBezTo>
                  <a:pt x="75412" y="18337"/>
                  <a:pt x="67226" y="15294"/>
                  <a:pt x="90978" y="12500"/>
                </a:cubicBezTo>
                <a:cubicBezTo>
                  <a:pt x="111535" y="10082"/>
                  <a:pt x="132253" y="9325"/>
                  <a:pt x="152891" y="7737"/>
                </a:cubicBezTo>
                <a:cubicBezTo>
                  <a:pt x="175021" y="2205"/>
                  <a:pt x="133841" y="5356"/>
                  <a:pt x="167178" y="77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latin typeface="Arial" charset="0"/>
            </a:endParaRPr>
          </a:p>
        </p:txBody>
      </p:sp>
      <p:sp>
        <p:nvSpPr>
          <p:cNvPr id="5123" name="Rectangle 2"/>
          <p:cNvSpPr txBox="1">
            <a:spLocks noChangeArrowheads="1"/>
          </p:cNvSpPr>
          <p:nvPr/>
        </p:nvSpPr>
        <p:spPr bwMode="auto">
          <a:xfrm>
            <a:off x="2286000" y="557214"/>
            <a:ext cx="8123238" cy="35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5000"/>
              </a:lnSpc>
              <a:spcBef>
                <a:spcPct val="35000"/>
              </a:spcBef>
              <a:buClr>
                <a:schemeClr val="tx2"/>
              </a:buClr>
              <a:buSzPct val="120000"/>
              <a:buFont typeface="Wingdings 3" pitchFamily="18" charset="2"/>
              <a:buChar char=""/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15000"/>
              </a:lnSpc>
              <a:spcBef>
                <a:spcPct val="35000"/>
              </a:spcBef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15000"/>
              </a:lnSpc>
              <a:spcBef>
                <a:spcPct val="35000"/>
              </a:spcBef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15000"/>
              </a:lnSpc>
              <a:spcBef>
                <a:spcPct val="35000"/>
              </a:spcBef>
              <a:buClr>
                <a:schemeClr val="tx1"/>
              </a:buClr>
              <a:buChar char="-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buClr>
                <a:srgbClr val="008000"/>
              </a:buClr>
              <a:buSzPct val="175000"/>
              <a:buFontTx/>
              <a:buNone/>
            </a:pPr>
            <a:r>
              <a:rPr lang="ru-RU" altLang="de-DE" sz="2400" b="1" dirty="0">
                <a:solidFill>
                  <a:srgbClr val="33AE33"/>
                </a:solidFill>
              </a:rPr>
              <a:t>100% Российское производство</a:t>
            </a:r>
            <a:endParaRPr lang="en-US" altLang="de-DE" sz="2800" b="1" dirty="0">
              <a:solidFill>
                <a:srgbClr val="33AE33"/>
              </a:solidFill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064518"/>
              </p:ext>
            </p:extLst>
          </p:nvPr>
        </p:nvGraphicFramePr>
        <p:xfrm>
          <a:off x="2285980" y="1700808"/>
          <a:ext cx="4602108" cy="47525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2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25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 2017 года запущено производство 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1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г.Энгельсе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(Саратовская обл.) на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совместном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 АО «БЭТ» предприятии</a:t>
                      </a:r>
                    </a:p>
                    <a:p>
                      <a:pPr marL="266700" marR="0" lvl="1" indent="-2587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Высокотехнологичное производство, не имеющее аналогов в России</a:t>
                      </a:r>
                    </a:p>
                    <a:p>
                      <a:pPr marL="266700" marR="0" lvl="1" indent="-2587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Отечественное сырье</a:t>
                      </a:r>
                    </a:p>
                    <a:p>
                      <a:pPr marL="266700" marR="0" lvl="1" indent="-2587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Квалифицированные российские специалисты</a:t>
                      </a:r>
                    </a:p>
                    <a:p>
                      <a:pPr marL="266700" marR="0" lvl="1" indent="-2587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Уникальная испытательная лаборатория</a:t>
                      </a:r>
                    </a:p>
                    <a:p>
                      <a:pPr marL="266700" marR="0" lvl="1" indent="-2587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Производительность 7 млн клемм в год </a:t>
                      </a:r>
                      <a:br>
                        <a:rPr lang="ru-RU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(потенциал повышения до 14 млн)</a:t>
                      </a:r>
                    </a:p>
                    <a:p>
                      <a:pPr marL="266700" marR="0" lvl="1" indent="-2587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endParaRPr lang="ru-RU" sz="11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6" marB="457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196" name="Picture 4" descr="https://lh3.googleusercontent.com/0YaOFimKa1GzN51ttWpPmgEAVdH1nrmPz6rhIDaBrowOWkznldy9Ocra4neqr1WwKSqs2FGy5DdWPVq5biypEoLlDYmvuuMrf5OqsEkImGZeEvkCVi9gyh8D9ZyRfFXRNaSpdx-yemTCwO-k7DsWZNV0IJinHZJ-Db9drCFnx34gmIVgorHhWHfjdu8XYBgfTFavZjv9fJdPSnnv3HcqrDP3i-4LFV8zBUiqcAD7dBxCmvUJ7y-ftKhnjUG1guJOy0_sCpx6AiEaTiNtIfl5O2r9NctDtmxCGpi7O_gzRe5W7B4kOgurjtmhV-aggDEbq3dV6UE4cL3JF4ODDxMjnbl9Nhq9w7PJ3h147XCgt6LPf5ajLsOHRuxuSuFXqUnOKAGiC8PDTD86TfMBavN3GB2QgX8ycsVvFk_FZmyM6XqbCRDE5CsFUjDD5p6TWAn8gzcWlukR3Y8gJ_uzih3vrpp2H3vt_P2LedXvpOn_mEVSavvVm7sxNOHj-yfs017_6R8niI1ToeVobGsKlDf5IqbIOuQWBBuN8wtl9Kc528KzhKIjf5349XjJNvSScRGBoxxh-9smVspRI9IDHRldlNRT15Q757CBqQFkUlCsUCRWKHVrNI4FY5DyHQSonhL3OPzSdmyKWkv3AaeFlUYrGcMTSdzqlSZR=w1620-h1082-n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8765" y="3968618"/>
            <a:ext cx="3391266" cy="226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lh3.googleusercontent.com/P82Sprtq9bCw9bfZ5rQRSLo3OQ0uDpxRodNDIY0CVHJHMwZIupgcKggpslnwjamNdlAoB7nlinBhwurXHUaEx2X8rFr6BjaYTal7-6XpCGO8lcuMappeuQiYIX8rLH05wsiSYpELnYvcLM1LCN10MOFQCQoEigg_9lW7fkfxNn7lBta8FjTnvVY4AUvAHZDy9Z69OxiBrledUEW_0TmqM599D-b49NR8d7Y2cveJaUmJ1nYnvu4R8zn6D-SqauQ84sXGTocRmYMB9gWxh9nu9EvO0zl46MCAMJeeEvH4lM8Fn4rnMftpWhLmsQCDS2OnhcjKx_wQ_sul2wi3hd_ch6Oj4Sh5VKmPHqgWeb0abR3CoCNx7UBl--EV2zMI6geOP4d1RkpCqs8ClmQedQcg6bCnJZLJ-FT9moISgZ4rdOipSfT6FUUqhP1MYtBV9V1TAOBtcLtH9DELOng-4BSv9ZFzSkaWLOkypNFJ5WUk117XD33gGlCA7hMbEobkChF0SHQsAovEeTEaHiEid1xfUoVytM_0i4jvP7QOqrlzPwh-DHchvD_U689FHuviFppOgv0_vedpIFsrB37FPgCVzXBSzELlgXTXKrCemZbG8TZuwSrhXueMUbk7S5JxAG2e6bRDLvWYwDH38RmgAPYczHfg2dDJI1_f=w1620-h1082-n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8767" y="1324045"/>
            <a:ext cx="3391264" cy="226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lh3.googleusercontent.com/IiZ20AghXErTqfpxF47XStoy13V_tF5kwwD_li41JC_mEyvYxaYTYEBVN3zm6PQK719siBut6VTEDxlFkYHtTJT2VKb9Ho4wOKfHwPnrhwJKKXWFKIfRzZvpWlU-yQA43CCgFApQSisLMNnK7MYLqiffqc7FuY9V4whInuGcRs_fkQOBN0THvgGNvIjdkjMloOMtAOLszbg_XhRcwXHsdnrPAKGzV3D8AphS4-CIKXl04F2b_VtadvIf-L9iv8uYIqHuZ6k67CxnbvEGH-XYE-bW0yGD0fZxdiyOnuPtG8wfaBMfAmefgSlZ1U9lS1oAH3_pAMy_rJkdmxV74MoJXilfWzU-MKDELq8_MoQejpqFfkCbA-ik3qEWZ8haiQ4t6SSHZhEAj2VLvmVHdxvHf3AJ5ae_i2V4w1fohnvIjDse2FZZ5m-x-wqZvXoLJP7mlXFhYM31mezCKkK2AKgfnCISR4YLKjSe-E17x1uKVcknQ3QL5MTxeAMCLSpOgpxhvQwylX7U2ngZOXDKoGc-VfatyF_aFl89OjBEGQzk-TfS-3PEdJJd_-ES2cMnceFoo20aqxEpuBmfbMbxB4KbcfwRVoZgCkglgj42sQBzX9hci8eqa1GSkZy1dMvTVWGN23ObOEXdqQoGogoGb1DaxG9hnEqJ22wr=w1620-h1082-n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306" y="3968618"/>
            <a:ext cx="3391267" cy="226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beteltrans.ru/_template/template/2/images/log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0893" y="1324046"/>
            <a:ext cx="3699303" cy="2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335532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5A67F-53F1-4D3C-9CB5-013A230E59E7}" type="slidenum">
              <a:rPr lang="de-DE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de-DE" altLang="en-US">
              <a:solidFill>
                <a:srgbClr val="00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304665-0A6B-4A55-B962-D156F076F3D5}"/>
              </a:ext>
            </a:extLst>
          </p:cNvPr>
          <p:cNvGrpSpPr/>
          <p:nvPr/>
        </p:nvGrpSpPr>
        <p:grpSpPr>
          <a:xfrm>
            <a:off x="0" y="-1637733"/>
            <a:ext cx="12210199" cy="9157649"/>
            <a:chOff x="0" y="0"/>
            <a:chExt cx="914400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A8B7D4-2F87-45E9-9664-5CC824D96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373522"/>
              <a:ext cx="9144000" cy="448447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ABC55E-E450-4EDB-8D1C-693B6218B43A}"/>
                </a:ext>
              </a:extLst>
            </p:cNvPr>
            <p:cNvSpPr/>
            <p:nvPr/>
          </p:nvSpPr>
          <p:spPr bwMode="auto">
            <a:xfrm>
              <a:off x="0" y="0"/>
              <a:ext cx="9144000" cy="2420888"/>
            </a:xfrm>
            <a:prstGeom prst="rect">
              <a:avLst/>
            </a:prstGeom>
            <a:solidFill>
              <a:srgbClr val="E3E3E3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highlight>
                  <a:srgbClr val="C0C0C0"/>
                </a:highlight>
                <a:latin typeface="Arial" charset="0"/>
              </a:endParaRPr>
            </a:p>
          </p:txBody>
        </p:sp>
      </p:grp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007409"/>
              </p:ext>
            </p:extLst>
          </p:nvPr>
        </p:nvGraphicFramePr>
        <p:xfrm>
          <a:off x="2606721" y="666829"/>
          <a:ext cx="6455391" cy="1554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55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en-US" sz="3200" b="1" dirty="0">
                          <a:solidFill>
                            <a:schemeClr val="tx1"/>
                          </a:solidFill>
                          <a:latin typeface="Segoe UI Black (Headings)"/>
                        </a:rPr>
                        <a:t>Модернизация скрепления КБ с применением упругих клемм </a:t>
                      </a:r>
                      <a:r>
                        <a:rPr lang="ru-RU" altLang="en-US" sz="3200" b="1" dirty="0" err="1">
                          <a:solidFill>
                            <a:schemeClr val="accent2"/>
                          </a:solidFill>
                          <a:latin typeface="Segoe UI Black (Headings)"/>
                        </a:rPr>
                        <a:t>Skl</a:t>
                      </a:r>
                      <a:r>
                        <a:rPr lang="en-US" altLang="en-US" sz="3200" b="1" dirty="0">
                          <a:solidFill>
                            <a:schemeClr val="accent2"/>
                          </a:solidFill>
                          <a:latin typeface="Segoe UI Black (Headings)"/>
                        </a:rPr>
                        <a:t> </a:t>
                      </a:r>
                      <a:r>
                        <a:rPr lang="ru-RU" altLang="en-US" sz="3200" b="1" dirty="0">
                          <a:solidFill>
                            <a:schemeClr val="accent2"/>
                          </a:solidFill>
                          <a:latin typeface="Segoe UI Black (Headings)"/>
                        </a:rPr>
                        <a:t>12/32</a:t>
                      </a:r>
                    </a:p>
                  </a:txBody>
                  <a:tcPr marT="45736" marB="4573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904616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1"/>
          <p:cNvSpPr>
            <a:spLocks noGrp="1"/>
          </p:cNvSpPr>
          <p:nvPr>
            <p:ph type="sldNum" sz="quarter" idx="4294967295"/>
          </p:nvPr>
        </p:nvSpPr>
        <p:spPr bwMode="gray">
          <a:xfrm>
            <a:off x="1714501" y="6408738"/>
            <a:ext cx="1343025" cy="247650"/>
          </a:xfrm>
          <a:prstGeom prst="rect">
            <a:avLst/>
          </a:prstGeom>
          <a:extLst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SzPct val="175000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783545F5-D3D0-4B5C-A09A-38C0D2939A93}" type="slidenum">
              <a:rPr lang="de-DE" altLang="de-DE" sz="1100">
                <a:solidFill>
                  <a:srgbClr val="000000"/>
                </a:solidFill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DE" altLang="de-DE" sz="11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2303463" y="523875"/>
            <a:ext cx="766286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de-DE" sz="2400" b="1" dirty="0">
                <a:solidFill>
                  <a:srgbClr val="33AE33"/>
                </a:solidFill>
                <a:latin typeface="Segoe UI Black (Headings)"/>
              </a:rPr>
              <a:t>Продление ресурса скреплений </a:t>
            </a:r>
            <a:r>
              <a:rPr lang="en-US" altLang="de-DE" sz="2400" b="1" dirty="0">
                <a:solidFill>
                  <a:srgbClr val="33AE33"/>
                </a:solidFill>
                <a:latin typeface="Segoe UI Black (Headings)"/>
              </a:rPr>
              <a:t>K</a:t>
            </a:r>
            <a:r>
              <a:rPr lang="ru-RU" altLang="de-DE" sz="2400" b="1" dirty="0">
                <a:solidFill>
                  <a:srgbClr val="33AE33"/>
                </a:solidFill>
                <a:latin typeface="Segoe UI Black (Headings)"/>
              </a:rPr>
              <a:t>Б-65</a:t>
            </a:r>
          </a:p>
          <a:p>
            <a:pPr>
              <a:defRPr/>
            </a:pPr>
            <a:r>
              <a:rPr lang="ru-RU" altLang="de-DE" sz="2400" b="1" kern="0" dirty="0">
                <a:solidFill>
                  <a:schemeClr val="accent2"/>
                </a:solidFill>
                <a:latin typeface="Segoe UI Black (Headings)"/>
              </a:rPr>
              <a:t>Упругая клемма </a:t>
            </a:r>
            <a:r>
              <a:rPr lang="en-US" altLang="de-DE" sz="2400" b="1" kern="0" dirty="0" err="1">
                <a:solidFill>
                  <a:schemeClr val="accent2"/>
                </a:solidFill>
                <a:latin typeface="Segoe UI Black (Headings)"/>
              </a:rPr>
              <a:t>Skl</a:t>
            </a:r>
            <a:r>
              <a:rPr lang="en-US" altLang="de-DE" sz="2400" b="1" kern="0" dirty="0">
                <a:solidFill>
                  <a:schemeClr val="accent2"/>
                </a:solidFill>
                <a:latin typeface="Segoe UI Black (Headings)"/>
              </a:rPr>
              <a:t> 12/32</a:t>
            </a: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076210"/>
              </p:ext>
            </p:extLst>
          </p:nvPr>
        </p:nvGraphicFramePr>
        <p:xfrm>
          <a:off x="2303464" y="1412776"/>
          <a:ext cx="4440609" cy="1813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4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Segoe UI Black (Headings)"/>
                          <a:ea typeface="+mn-ea"/>
                          <a:cs typeface="+mn-cs"/>
                        </a:rPr>
                        <a:t>Скрепление КБ-65: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Segoe UI (Body)"/>
                          <a:ea typeface="+mn-ea"/>
                          <a:cs typeface="+mn-cs"/>
                        </a:rPr>
                        <a:t>Высокие расходы на текущее содержание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Segoe UI (Body)"/>
                          <a:ea typeface="+mn-ea"/>
                          <a:cs typeface="+mn-cs"/>
                        </a:rPr>
                        <a:t>При небольшом ослаблении болтового соединения – значительная потеря прижимного усилия (при ослаблении на 1 мм – снижение на 66%) и, как следствие – сопротивления угону</a:t>
                      </a:r>
                    </a:p>
                  </a:txBody>
                  <a:tcPr marT="45736" marB="457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7" y="3356993"/>
            <a:ext cx="4955655" cy="329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304004"/>
              </p:ext>
            </p:extLst>
          </p:nvPr>
        </p:nvGraphicFramePr>
        <p:xfrm>
          <a:off x="6600056" y="1412776"/>
          <a:ext cx="3960440" cy="2736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36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Segoe UI Black (Headings)"/>
                          <a:ea typeface="+mn-ea"/>
                          <a:cs typeface="+mn-cs"/>
                        </a:rPr>
                        <a:t>Клемма </a:t>
                      </a:r>
                      <a:r>
                        <a:rPr lang="en-US" sz="1400" b="1" kern="1200" dirty="0" err="1">
                          <a:solidFill>
                            <a:schemeClr val="tx1"/>
                          </a:solidFill>
                          <a:latin typeface="Segoe UI Black (Headings)"/>
                          <a:ea typeface="+mn-ea"/>
                          <a:cs typeface="+mn-cs"/>
                        </a:rPr>
                        <a:t>Skl</a:t>
                      </a:r>
                      <a:r>
                        <a:rPr lang="en-US" sz="1400" b="1" kern="1200" baseline="0" dirty="0">
                          <a:solidFill>
                            <a:schemeClr val="tx1"/>
                          </a:solidFill>
                          <a:latin typeface="Segoe UI Black (Headings)"/>
                          <a:ea typeface="+mn-ea"/>
                          <a:cs typeface="+mn-cs"/>
                        </a:rPr>
                        <a:t> 12/32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Segoe UI Black (Headings)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Segoe UI (Body)"/>
                          <a:ea typeface="+mn-ea"/>
                          <a:cs typeface="+mn-cs"/>
                        </a:rPr>
                        <a:t>Предназначена для замены клеммы ПК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Segoe UI (Body)"/>
                          <a:ea typeface="+mn-ea"/>
                          <a:cs typeface="+mn-cs"/>
                        </a:rPr>
                        <a:t>Повышение стабильности геометрии рельсового пути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Segoe UI (Body)"/>
                          <a:ea typeface="+mn-ea"/>
                          <a:cs typeface="+mn-cs"/>
                        </a:rPr>
                        <a:t>снижение общих затрат на текущее содержание пути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Segoe UI (Body)"/>
                          <a:ea typeface="+mn-ea"/>
                          <a:cs typeface="+mn-cs"/>
                        </a:rPr>
                        <a:t>Высокая защита от угона рельсовой плети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endParaRPr lang="ru-RU" sz="1400" b="0" kern="1200" baseline="0" dirty="0">
                        <a:solidFill>
                          <a:schemeClr val="tx1"/>
                        </a:solidFill>
                        <a:latin typeface="Segoe UI (Body)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Arial" panose="020B0604020202020204" pitchFamily="34" charset="0"/>
                        <a:buChar char="►"/>
                        <a:tabLst/>
                        <a:defRPr/>
                      </a:pPr>
                      <a:endParaRPr lang="ru-RU" sz="1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6" marB="457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id="{0F18E733-8F6B-4ACF-BCC3-7F519A045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383" y="3429000"/>
            <a:ext cx="2743942" cy="318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01637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CBC3BC6-698E-4E36-9673-908130AFD4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407988" y="1376313"/>
            <a:ext cx="5435600" cy="4813350"/>
          </a:xfrm>
        </p:spPr>
        <p:txBody>
          <a:bodyPr/>
          <a:lstStyle/>
          <a:p>
            <a:pPr marL="0" lvl="2" indent="0">
              <a:lnSpc>
                <a:spcPct val="110000"/>
              </a:lnSpc>
              <a:buNone/>
            </a:pPr>
            <a:endParaRPr lang="ru-RU" sz="1500" dirty="0"/>
          </a:p>
          <a:p>
            <a:pPr lvl="2"/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5808A71-D895-4FE4-BCB4-E3875FC8A9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Полимерные шпалы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4489FBA-3B62-430D-B241-A2A32CF010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18073-6A54-4BB3-A99B-B3AB816FA442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17ADCDC-614A-46D5-8C28-9D4F32A35F9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8" r="20098"/>
          <a:stretch>
            <a:fillRect/>
          </a:stretch>
        </p:blipFill>
        <p:spPr/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69F400DE-6E76-4016-85B0-910F7C6EECDF}"/>
              </a:ext>
            </a:extLst>
          </p:cNvPr>
          <p:cNvSpPr txBox="1">
            <a:spLocks/>
          </p:cNvSpPr>
          <p:nvPr/>
        </p:nvSpPr>
        <p:spPr bwMode="gray">
          <a:xfrm>
            <a:off x="592780" y="1611990"/>
            <a:ext cx="5066016" cy="1103495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baseline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СИСТЕМА </a:t>
            </a:r>
            <a:r>
              <a:rPr lang="ru-RU" dirty="0" err="1"/>
              <a:t>УПРУГОгО</a:t>
            </a:r>
            <a:r>
              <a:rPr lang="ru-RU" dirty="0"/>
              <a:t> РЕЛЬСОВОГО СКРЕПЛЕНИЯ</a:t>
            </a:r>
            <a:br>
              <a:rPr lang="ru-RU" dirty="0"/>
            </a:br>
            <a:r>
              <a:rPr lang="de-DE" dirty="0"/>
              <a:t> </a:t>
            </a:r>
            <a:r>
              <a:rPr lang="de-DE" dirty="0">
                <a:solidFill>
                  <a:schemeClr val="accent1"/>
                </a:solidFill>
              </a:rPr>
              <a:t>W-TRAM</a:t>
            </a:r>
          </a:p>
        </p:txBody>
      </p:sp>
      <p:pic>
        <p:nvPicPr>
          <p:cNvPr id="2050" name="Picture 2" descr="https://www.vossloh-russia.ru/01_product_finder/VFS/System-W-Tram/System-W-Tram_Modellbild_1_580x280.jpg">
            <a:extLst>
              <a:ext uri="{FF2B5EF4-FFF2-40B4-BE49-F238E27FC236}">
                <a16:creationId xmlns:a16="http://schemas.microsoft.com/office/drawing/2014/main" id="{E35CE9FD-8D51-4D81-B030-F11FE99F3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3836431"/>
            <a:ext cx="5810250" cy="280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72937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AE33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9D2D"/>
      </a:accent6>
      <a:hlink>
        <a:srgbClr val="33AE33"/>
      </a:hlink>
      <a:folHlink>
        <a:srgbClr val="7D829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ts val="600"/>
          </a:spcAft>
          <a:buClr>
            <a:srgbClr val="008000"/>
          </a:buClr>
          <a:buSzPct val="175000"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ts val="600"/>
          </a:spcAft>
          <a:buClr>
            <a:srgbClr val="008000"/>
          </a:buClr>
          <a:buSzPct val="175000"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0000"/>
        </a:accent1>
        <a:accent2>
          <a:srgbClr val="008200"/>
        </a:accent2>
        <a:accent3>
          <a:srgbClr val="FFFFFF"/>
        </a:accent3>
        <a:accent4>
          <a:srgbClr val="000000"/>
        </a:accent4>
        <a:accent5>
          <a:srgbClr val="CAAAAA"/>
        </a:accent5>
        <a:accent6>
          <a:srgbClr val="007500"/>
        </a:accent6>
        <a:hlink>
          <a:srgbClr val="E6BE1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0000"/>
        </a:accent1>
        <a:accent2>
          <a:srgbClr val="008200"/>
        </a:accent2>
        <a:accent3>
          <a:srgbClr val="FFFFFF"/>
        </a:accent3>
        <a:accent4>
          <a:srgbClr val="000000"/>
        </a:accent4>
        <a:accent5>
          <a:srgbClr val="CAAAAA"/>
        </a:accent5>
        <a:accent6>
          <a:srgbClr val="007500"/>
        </a:accent6>
        <a:hlink>
          <a:srgbClr val="F2A60E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0000"/>
        </a:accent1>
        <a:accent2>
          <a:srgbClr val="008200"/>
        </a:accent2>
        <a:accent3>
          <a:srgbClr val="FFFFFF"/>
        </a:accent3>
        <a:accent4>
          <a:srgbClr val="000000"/>
        </a:accent4>
        <a:accent5>
          <a:srgbClr val="CAAAAA"/>
        </a:accent5>
        <a:accent6>
          <a:srgbClr val="007500"/>
        </a:accent6>
        <a:hlink>
          <a:srgbClr val="F0B40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0000"/>
        </a:accent1>
        <a:accent2>
          <a:srgbClr val="008200"/>
        </a:accent2>
        <a:accent3>
          <a:srgbClr val="FFFFFF"/>
        </a:accent3>
        <a:accent4>
          <a:srgbClr val="000000"/>
        </a:accent4>
        <a:accent5>
          <a:srgbClr val="CAAAAA"/>
        </a:accent5>
        <a:accent6>
          <a:srgbClr val="007500"/>
        </a:accent6>
        <a:hlink>
          <a:srgbClr val="F0B40F"/>
        </a:hlink>
        <a:folHlink>
          <a:srgbClr val="0028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ossloh_Master">
  <a:themeElements>
    <a:clrScheme name="Vossloh">
      <a:dk1>
        <a:sysClr val="windowText" lastClr="000000"/>
      </a:dk1>
      <a:lt1>
        <a:sysClr val="window" lastClr="FFFFFF"/>
      </a:lt1>
      <a:dk2>
        <a:srgbClr val="EAEAEC"/>
      </a:dk2>
      <a:lt2>
        <a:srgbClr val="808080"/>
      </a:lt2>
      <a:accent1>
        <a:srgbClr val="33AE33"/>
      </a:accent1>
      <a:accent2>
        <a:srgbClr val="52484A"/>
      </a:accent2>
      <a:accent3>
        <a:srgbClr val="808080"/>
      </a:accent3>
      <a:accent4>
        <a:srgbClr val="B2B2B2"/>
      </a:accent4>
      <a:accent5>
        <a:srgbClr val="F0B40F"/>
      </a:accent5>
      <a:accent6>
        <a:srgbClr val="990000"/>
      </a:accent6>
      <a:hlink>
        <a:srgbClr val="33AE33"/>
      </a:hlink>
      <a:folHlink>
        <a:srgbClr val="195619"/>
      </a:folHlink>
    </a:clrScheme>
    <a:fontScheme name="Segoe UI Black, Segoe UI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b="0" dirty="0" err="1" smtClean="0">
            <a:latin typeface="+mn-lt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 algn="l">
          <a:defRPr sz="14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5ABE9BE8-82E6-45EE-AF7C-EF2A1ACE07C1}" vid="{03227B26-D9D8-47D0-88C1-A25E2AEE0B03}"/>
    </a:ext>
  </a:extLst>
</a:theme>
</file>

<file path=ppt/theme/theme3.xml><?xml version="1.0" encoding="utf-8"?>
<a:theme xmlns:a="http://schemas.openxmlformats.org/drawingml/2006/main" name="1_Vossloh_Master">
  <a:themeElements>
    <a:clrScheme name="Vossloh">
      <a:dk1>
        <a:sysClr val="windowText" lastClr="000000"/>
      </a:dk1>
      <a:lt1>
        <a:sysClr val="window" lastClr="FFFFFF"/>
      </a:lt1>
      <a:dk2>
        <a:srgbClr val="EAEAEC"/>
      </a:dk2>
      <a:lt2>
        <a:srgbClr val="808080"/>
      </a:lt2>
      <a:accent1>
        <a:srgbClr val="33AE33"/>
      </a:accent1>
      <a:accent2>
        <a:srgbClr val="52484A"/>
      </a:accent2>
      <a:accent3>
        <a:srgbClr val="808080"/>
      </a:accent3>
      <a:accent4>
        <a:srgbClr val="B2B2B2"/>
      </a:accent4>
      <a:accent5>
        <a:srgbClr val="F0B40F"/>
      </a:accent5>
      <a:accent6>
        <a:srgbClr val="990000"/>
      </a:accent6>
      <a:hlink>
        <a:srgbClr val="33AE33"/>
      </a:hlink>
      <a:folHlink>
        <a:srgbClr val="195619"/>
      </a:folHlink>
    </a:clrScheme>
    <a:fontScheme name="Segoe UI Black, Segoe UI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b="0" dirty="0" err="1" smtClean="0">
            <a:latin typeface="+mn-lt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 algn="l">
          <a:defRPr sz="14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-04-03_Vossloh_Chartpool_EN" id="{C29EB387-DE4C-4DA2-9E65-1AB0C60155F2}" vid="{263061D3-4A6B-4EA5-8CAF-EA405B30B17E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Microsoft Office PowerPoint</Application>
  <PresentationFormat>Widescreen</PresentationFormat>
  <Paragraphs>191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Segoe UI</vt:lpstr>
      <vt:lpstr>Segoe UI (Body)</vt:lpstr>
      <vt:lpstr>Segoe UI Black</vt:lpstr>
      <vt:lpstr>Segoe UI Black (Headings)</vt:lpstr>
      <vt:lpstr>Segoe UI Semibold</vt:lpstr>
      <vt:lpstr>Times New Roman</vt:lpstr>
      <vt:lpstr>Wingdings 3</vt:lpstr>
      <vt:lpstr>Standarddesign</vt:lpstr>
      <vt:lpstr>Vossloh_Master</vt:lpstr>
      <vt:lpstr>1_Vossloh_Master</vt:lpstr>
      <vt:lpstr>СОВРЕМЕННЫЕ ПРОДУКТЫ И ТЕХНОЛОГИИ ДЛЯ ВЕРХНЕГО СТРОЕНИЯ ПУТИ ГОРОДСКОГО ЛЕГКОРЕЛЬСОВОГО ТРАНСПОРТА.</vt:lpstr>
      <vt:lpstr>СИСТЕМА УПРУГОГО РЕЛЬСОВОГО СКРЕПЛЕНИЯ W30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Городской транспорт</vt:lpstr>
      <vt:lpstr>Трамвай г. Санкт-Петербург</vt:lpstr>
      <vt:lpstr>СИСТЕМА УПРУГОгО РЕЛЬСОВОГО СКРЕПЛЕНИЯ для применения на безбаластном пути  300 UTS</vt:lpstr>
      <vt:lpstr>ГОРОДСКОЙ Легкорельсовый транспорт</vt:lpstr>
      <vt:lpstr>Метрополитен г. Санкт-Петербург</vt:lpstr>
      <vt:lpstr>PowerPoint Presentation</vt:lpstr>
      <vt:lpstr>Полимерные шпалы</vt:lpstr>
      <vt:lpstr>Преимущества полимерной шпалы</vt:lpstr>
      <vt:lpstr>Полимерные шпалы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X1</dc:creator>
  <cp:lastModifiedBy>Moiseenko, Vladimir</cp:lastModifiedBy>
  <cp:revision>264</cp:revision>
  <cp:lastPrinted>2016-12-13T11:36:10Z</cp:lastPrinted>
  <dcterms:created xsi:type="dcterms:W3CDTF">2015-12-02T12:40:22Z</dcterms:created>
  <dcterms:modified xsi:type="dcterms:W3CDTF">2021-05-12T06:33:25Z</dcterms:modified>
</cp:coreProperties>
</file>