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29"/>
  </p:notesMasterIdLst>
  <p:handoutMasterIdLst>
    <p:handoutMasterId r:id="rId30"/>
  </p:handoutMasterIdLst>
  <p:sldIdLst>
    <p:sldId id="347" r:id="rId3"/>
    <p:sldId id="821" r:id="rId4"/>
    <p:sldId id="688" r:id="rId5"/>
    <p:sldId id="772" r:id="rId6"/>
    <p:sldId id="789" r:id="rId7"/>
    <p:sldId id="823" r:id="rId8"/>
    <p:sldId id="798" r:id="rId9"/>
    <p:sldId id="807" r:id="rId10"/>
    <p:sldId id="809" r:id="rId11"/>
    <p:sldId id="799" r:id="rId12"/>
    <p:sldId id="811" r:id="rId13"/>
    <p:sldId id="826" r:id="rId14"/>
    <p:sldId id="797" r:id="rId15"/>
    <p:sldId id="792" r:id="rId16"/>
    <p:sldId id="814" r:id="rId17"/>
    <p:sldId id="824" r:id="rId18"/>
    <p:sldId id="815" r:id="rId19"/>
    <p:sldId id="816" r:id="rId20"/>
    <p:sldId id="794" r:id="rId21"/>
    <p:sldId id="817" r:id="rId22"/>
    <p:sldId id="818" r:id="rId23"/>
    <p:sldId id="822" r:id="rId24"/>
    <p:sldId id="812" r:id="rId25"/>
    <p:sldId id="813" r:id="rId26"/>
    <p:sldId id="819" r:id="rId27"/>
    <p:sldId id="827" r:id="rId28"/>
  </p:sldIdLst>
  <p:sldSz cx="9144000" cy="6858000" type="screen4x3"/>
  <p:notesSz cx="6797675" cy="987425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29">
          <p15:clr>
            <a:srgbClr val="A4A3A4"/>
          </p15:clr>
        </p15:guide>
        <p15:guide id="2" orient="horz" pos="3294">
          <p15:clr>
            <a:srgbClr val="A4A3A4"/>
          </p15:clr>
        </p15:guide>
        <p15:guide id="3" orient="horz" pos="1616">
          <p15:clr>
            <a:srgbClr val="A4A3A4"/>
          </p15:clr>
        </p15:guide>
        <p15:guide id="4" orient="horz" pos="3793">
          <p15:clr>
            <a:srgbClr val="A4A3A4"/>
          </p15:clr>
        </p15:guide>
        <p15:guide id="5" orient="horz" pos="958">
          <p15:clr>
            <a:srgbClr val="A4A3A4"/>
          </p15:clr>
        </p15:guide>
        <p15:guide id="6" orient="horz" pos="1344">
          <p15:clr>
            <a:srgbClr val="A4A3A4"/>
          </p15:clr>
        </p15:guide>
        <p15:guide id="7" orient="horz" pos="1094">
          <p15:clr>
            <a:srgbClr val="A4A3A4"/>
          </p15:clr>
        </p15:guide>
        <p15:guide id="8" pos="5397">
          <p15:clr>
            <a:srgbClr val="A4A3A4"/>
          </p15:clr>
        </p15:guide>
        <p15:guide id="9" pos="272">
          <p15:clr>
            <a:srgbClr val="A4A3A4"/>
          </p15:clr>
        </p15:guide>
        <p15:guide id="10" pos="1247">
          <p15:clr>
            <a:srgbClr val="A4A3A4"/>
          </p15:clr>
        </p15:guide>
        <p15:guide id="11" pos="2381">
          <p15:clr>
            <a:srgbClr val="A4A3A4"/>
          </p15:clr>
        </p15:guide>
        <p15:guide id="12" pos="453">
          <p15:clr>
            <a:srgbClr val="A4A3A4"/>
          </p15:clr>
        </p15:guide>
        <p15:guide id="13" pos="52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FF9900"/>
    <a:srgbClr val="008200"/>
    <a:srgbClr val="6BB377"/>
    <a:srgbClr val="EAEAEA"/>
    <a:srgbClr val="F8F8F8"/>
    <a:srgbClr val="006666"/>
    <a:srgbClr val="A3CC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1" autoAdjust="0"/>
    <p:restoredTop sz="95558" autoAdjust="0"/>
  </p:normalViewPr>
  <p:slideViewPr>
    <p:cSldViewPr>
      <p:cViewPr>
        <p:scale>
          <a:sx n="98" d="100"/>
          <a:sy n="98" d="100"/>
        </p:scale>
        <p:origin x="2028" y="438"/>
      </p:cViewPr>
      <p:guideLst>
        <p:guide orient="horz" pos="3929"/>
        <p:guide orient="horz" pos="3294"/>
        <p:guide orient="horz" pos="1616"/>
        <p:guide orient="horz" pos="3793"/>
        <p:guide orient="horz" pos="958"/>
        <p:guide orient="horz" pos="1344"/>
        <p:guide orient="horz" pos="1094"/>
        <p:guide pos="5397"/>
        <p:guide pos="272"/>
        <p:guide pos="1247"/>
        <p:guide pos="2381"/>
        <p:guide pos="453"/>
        <p:guide pos="5239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42"/>
    </p:cViewPr>
  </p:sorterViewPr>
  <p:notesViewPr>
    <p:cSldViewPr>
      <p:cViewPr varScale="1">
        <p:scale>
          <a:sx n="50" d="100"/>
          <a:sy n="50" d="100"/>
        </p:scale>
        <p:origin x="-1956" y="-96"/>
      </p:cViewPr>
      <p:guideLst>
        <p:guide orient="horz" pos="3110"/>
        <p:guide pos="2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>
            <a:extLst>
              <a:ext uri="{FF2B5EF4-FFF2-40B4-BE49-F238E27FC236}">
                <a16:creationId xmlns:a16="http://schemas.microsoft.com/office/drawing/2014/main" id="{9AD2CBB1-FFB8-4BFB-8ECD-587C076A153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564" tIns="45283" rIns="90564" bIns="45283" numCol="1" anchor="t" anchorCtr="0" compatLnSpc="1">
            <a:prstTxWarp prst="textNoShape">
              <a:avLst/>
            </a:prstTxWarp>
          </a:bodyPr>
          <a:lstStyle>
            <a:lvl1pPr defTabSz="906953" eaLnBrk="1" hangingPunct="1">
              <a:lnSpc>
                <a:spcPct val="100000"/>
              </a:lnSpc>
              <a:spcAft>
                <a:spcPct val="0"/>
              </a:spcAft>
              <a:buClrTx/>
              <a:buSzTx/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 altLang="fr-FR"/>
          </a:p>
        </p:txBody>
      </p:sp>
      <p:sp>
        <p:nvSpPr>
          <p:cNvPr id="243715" name="Rectangle 3">
            <a:extLst>
              <a:ext uri="{FF2B5EF4-FFF2-40B4-BE49-F238E27FC236}">
                <a16:creationId xmlns:a16="http://schemas.microsoft.com/office/drawing/2014/main" id="{8476C197-CDD5-452C-A867-60694F4BBDE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564" tIns="45283" rIns="90564" bIns="45283" numCol="1" anchor="t" anchorCtr="0" compatLnSpc="1">
            <a:prstTxWarp prst="textNoShape">
              <a:avLst/>
            </a:prstTxWarp>
          </a:bodyPr>
          <a:lstStyle>
            <a:lvl1pPr algn="r" defTabSz="906953" eaLnBrk="1" hangingPunct="1">
              <a:lnSpc>
                <a:spcPct val="100000"/>
              </a:lnSpc>
              <a:spcAft>
                <a:spcPct val="0"/>
              </a:spcAft>
              <a:buClrTx/>
              <a:buSzTx/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 altLang="fr-FR"/>
          </a:p>
        </p:txBody>
      </p:sp>
      <p:sp>
        <p:nvSpPr>
          <p:cNvPr id="243716" name="Rectangle 4">
            <a:extLst>
              <a:ext uri="{FF2B5EF4-FFF2-40B4-BE49-F238E27FC236}">
                <a16:creationId xmlns:a16="http://schemas.microsoft.com/office/drawing/2014/main" id="{D7A69DC0-DE30-4AB2-AB08-01A08CF5053F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7363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564" tIns="45283" rIns="90564" bIns="45283" numCol="1" anchor="b" anchorCtr="0" compatLnSpc="1">
            <a:prstTxWarp prst="textNoShape">
              <a:avLst/>
            </a:prstTxWarp>
          </a:bodyPr>
          <a:lstStyle>
            <a:lvl1pPr defTabSz="906953" eaLnBrk="1" hangingPunct="1">
              <a:lnSpc>
                <a:spcPct val="100000"/>
              </a:lnSpc>
              <a:spcAft>
                <a:spcPct val="0"/>
              </a:spcAft>
              <a:buClrTx/>
              <a:buSzTx/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 altLang="fr-FR"/>
          </a:p>
        </p:txBody>
      </p:sp>
      <p:sp>
        <p:nvSpPr>
          <p:cNvPr id="243717" name="Rectangle 5">
            <a:extLst>
              <a:ext uri="{FF2B5EF4-FFF2-40B4-BE49-F238E27FC236}">
                <a16:creationId xmlns:a16="http://schemas.microsoft.com/office/drawing/2014/main" id="{916D4199-E38E-4218-BD55-DACE2F40ABE8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377363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564" tIns="45283" rIns="90564" bIns="45283" numCol="1" anchor="b" anchorCtr="0" compatLnSpc="1">
            <a:prstTxWarp prst="textNoShape">
              <a:avLst/>
            </a:prstTxWarp>
          </a:bodyPr>
          <a:lstStyle>
            <a:lvl1pPr algn="r" defTabSz="906463" eaLnBrk="1" hangingPunct="1">
              <a:defRPr sz="1200"/>
            </a:lvl1pPr>
          </a:lstStyle>
          <a:p>
            <a:fld id="{8D5556D1-45AC-4CC9-A534-16B6AB0C51B2}" type="slidenum">
              <a:rPr lang="de-DE" altLang="fr-FR"/>
              <a:pPr/>
              <a:t>‹#›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2857893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115E16DB-2FB1-4D04-977D-5C11AE42D39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532" tIns="45267" rIns="90532" bIns="45267" numCol="1" anchor="t" anchorCtr="0" compatLnSpc="1">
            <a:prstTxWarp prst="textNoShape">
              <a:avLst/>
            </a:prstTxWarp>
          </a:bodyPr>
          <a:lstStyle>
            <a:lvl1pPr defTabSz="906953" eaLnBrk="1" hangingPunct="1">
              <a:lnSpc>
                <a:spcPct val="100000"/>
              </a:lnSpc>
              <a:spcAft>
                <a:spcPct val="0"/>
              </a:spcAft>
              <a:buClrTx/>
              <a:buSzTx/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de-DE" altLang="fr-FR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7490A8E9-DF1F-4130-9449-E59CC637B07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532" tIns="45267" rIns="90532" bIns="45267" numCol="1" anchor="t" anchorCtr="0" compatLnSpc="1">
            <a:prstTxWarp prst="textNoShape">
              <a:avLst/>
            </a:prstTxWarp>
          </a:bodyPr>
          <a:lstStyle>
            <a:lvl1pPr algn="r" defTabSz="906953" eaLnBrk="1" hangingPunct="1">
              <a:lnSpc>
                <a:spcPct val="100000"/>
              </a:lnSpc>
              <a:spcAft>
                <a:spcPct val="0"/>
              </a:spcAft>
              <a:buClrTx/>
              <a:buSzTx/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de-DE" altLang="fr-FR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1863" y="739775"/>
            <a:ext cx="4935537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7568510E-AC00-412D-822E-734312FEA67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691063"/>
            <a:ext cx="5438775" cy="444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532" tIns="45267" rIns="90532" bIns="452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fr-FR" noProof="0"/>
              <a:t>Textmasterformate durch Klicken bearbeiten</a:t>
            </a:r>
          </a:p>
          <a:p>
            <a:pPr lvl="1"/>
            <a:r>
              <a:rPr lang="de-DE" altLang="fr-FR" noProof="0"/>
              <a:t>Zweite Ebene</a:t>
            </a:r>
          </a:p>
          <a:p>
            <a:pPr lvl="2"/>
            <a:r>
              <a:rPr lang="de-DE" altLang="fr-FR" noProof="0"/>
              <a:t>Dritte Ebene</a:t>
            </a:r>
          </a:p>
          <a:p>
            <a:pPr lvl="3"/>
            <a:r>
              <a:rPr lang="de-DE" altLang="fr-FR" noProof="0"/>
              <a:t>Vierte Ebene</a:t>
            </a:r>
          </a:p>
          <a:p>
            <a:pPr lvl="4"/>
            <a:r>
              <a:rPr lang="de-DE" altLang="fr-FR" noProof="0"/>
              <a:t>Fünfte Ebene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CCCA9C33-F013-45DD-A411-3CFC6F86D38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7363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532" tIns="45267" rIns="90532" bIns="45267" numCol="1" anchor="b" anchorCtr="0" compatLnSpc="1">
            <a:prstTxWarp prst="textNoShape">
              <a:avLst/>
            </a:prstTxWarp>
          </a:bodyPr>
          <a:lstStyle>
            <a:lvl1pPr defTabSz="906953" eaLnBrk="1" hangingPunct="1">
              <a:lnSpc>
                <a:spcPct val="100000"/>
              </a:lnSpc>
              <a:spcAft>
                <a:spcPct val="0"/>
              </a:spcAft>
              <a:buClrTx/>
              <a:buSzTx/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de-DE" altLang="fr-FR"/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22AC6362-84DB-4E46-AF4D-16A9D35CA4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37736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532" tIns="45267" rIns="90532" bIns="45267" numCol="1" anchor="b" anchorCtr="0" compatLnSpc="1">
            <a:prstTxWarp prst="textNoShape">
              <a:avLst/>
            </a:prstTxWarp>
          </a:bodyPr>
          <a:lstStyle>
            <a:lvl1pPr algn="r" defTabSz="906463" eaLnBrk="1" hangingPunct="1">
              <a:defRPr sz="1100"/>
            </a:lvl1pPr>
          </a:lstStyle>
          <a:p>
            <a:fld id="{21973EE9-E2D0-4F22-B523-707B04421B9E}" type="slidenum">
              <a:rPr lang="de-DE" altLang="fr-FR"/>
              <a:pPr/>
              <a:t>‹#›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0278101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64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14375" indent="-274638" defTabSz="9064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098550" indent="-219075" defTabSz="9064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38288" indent="-219075" defTabSz="9064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1978025" indent="-219075" defTabSz="9064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35225" indent="-219075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892425" indent="-219075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349625" indent="-219075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06825" indent="-219075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68ABB268-EDFC-4A96-A04F-CF829E189C36}" type="slidenum">
              <a:rPr lang="de-DE" altLang="fr-FR" sz="1100"/>
              <a:pPr>
                <a:spcBef>
                  <a:spcPct val="0"/>
                </a:spcBef>
              </a:pPr>
              <a:t>1</a:t>
            </a:fld>
            <a:endParaRPr lang="de-DE" altLang="fr-FR" sz="11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FFCA832-DC04-418F-A088-8E682288402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003501-6C19-40CA-B3F9-C1BD4A31208A}" type="slidenum">
              <a:rPr lang="de-DE" altLang="fr-FR"/>
              <a:pPr/>
              <a:t>‹#›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850813141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FFCA832-DC04-418F-A088-8E682288402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BDCEE9-4B70-4404-A2AA-947445B3192D}" type="slidenum">
              <a:rPr lang="de-DE" altLang="fr-FR"/>
              <a:pPr/>
              <a:t>‹#›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140654367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FFCA832-DC04-418F-A088-8E682288402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9D9ACD-F218-4DD7-9FEC-4778F1E884A4}" type="slidenum">
              <a:rPr lang="de-DE" altLang="fr-FR"/>
              <a:pPr/>
              <a:t>‹#›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1838296554"/>
      </p:ext>
    </p:extLst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0FFCA832-DC04-418F-A088-8E682288402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1DE9B7-66CD-4AE2-A325-790743A2DA60}" type="slidenum">
              <a:rPr lang="de-DE" altLang="fr-FR"/>
              <a:pPr/>
              <a:t>‹#›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576765793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+ Subtitle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Vossloh_Logo_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823200" y="6369050"/>
            <a:ext cx="100806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0"/>
          <p:cNvSpPr txBox="1">
            <a:spLocks noChangeArrowheads="1"/>
          </p:cNvSpPr>
          <p:nvPr userDrawn="1"/>
        </p:nvSpPr>
        <p:spPr bwMode="gray">
          <a:xfrm>
            <a:off x="190500" y="6408738"/>
            <a:ext cx="134302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de-DE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2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fld id="{26E2AEFC-7904-46A1-8050-5C86157EE7A1}" type="slidenum">
              <a:rPr lang="de-DE" altLang="de-DE" sz="1100" smtClean="0">
                <a:solidFill>
                  <a:srgbClr val="000000"/>
                </a:solidFill>
              </a:rPr>
              <a:pPr algn="l">
                <a:defRPr/>
              </a:pPr>
              <a:t>‹#›</a:t>
            </a:fld>
            <a:endParaRPr lang="de-DE" altLang="de-DE" sz="1100" dirty="0">
              <a:solidFill>
                <a:srgbClr val="000000"/>
              </a:solidFill>
            </a:endParaRPr>
          </a:p>
        </p:txBody>
      </p:sp>
      <p:sp>
        <p:nvSpPr>
          <p:cNvPr id="5" name="Rectangle 15"/>
          <p:cNvSpPr>
            <a:spLocks noChangeArrowheads="1"/>
          </p:cNvSpPr>
          <p:nvPr userDrawn="1"/>
        </p:nvSpPr>
        <p:spPr bwMode="gray">
          <a:xfrm>
            <a:off x="509588" y="0"/>
            <a:ext cx="46037" cy="120650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18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" name="Titel 7"/>
          <p:cNvSpPr>
            <a:spLocks noGrp="1"/>
          </p:cNvSpPr>
          <p:nvPr>
            <p:ph type="title"/>
          </p:nvPr>
        </p:nvSpPr>
        <p:spPr>
          <a:xfrm>
            <a:off x="745200" y="540000"/>
            <a:ext cx="8229600" cy="1143000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2400" spc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37169412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9463" y="523875"/>
            <a:ext cx="7783512" cy="7493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627063" y="2287588"/>
            <a:ext cx="7935912" cy="3843337"/>
          </a:xfrm>
          <a:prstGeom prst="rect">
            <a:avLst/>
          </a:prstGeo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C2C6408B-9123-435A-805D-E6BE34AB355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190500" y="6408738"/>
            <a:ext cx="1343025" cy="2476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75C7CB59-4760-44BA-B1E6-3B5ADBE94A0D}" type="slidenum">
              <a:rPr lang="de-DE" altLang="ru-RU"/>
              <a:pPr>
                <a:defRPr/>
              </a:pPr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3298115435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6801524C-1310-4A77-A251-4C71FE2BF078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622425" y="0"/>
            <a:ext cx="68263" cy="3908425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1800"/>
              </a:lnSpc>
              <a:spcBef>
                <a:spcPct val="0"/>
              </a:spcBef>
              <a:spcAft>
                <a:spcPts val="600"/>
              </a:spcAft>
              <a:buClr>
                <a:srgbClr val="008000"/>
              </a:buClr>
              <a:buSzPct val="17500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1800"/>
              </a:lnSpc>
              <a:spcBef>
                <a:spcPct val="0"/>
              </a:spcBef>
              <a:spcAft>
                <a:spcPts val="600"/>
              </a:spcAft>
              <a:buClr>
                <a:srgbClr val="008000"/>
              </a:buClr>
              <a:buSzPct val="17500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1800"/>
              </a:lnSpc>
              <a:spcBef>
                <a:spcPct val="0"/>
              </a:spcBef>
              <a:spcAft>
                <a:spcPts val="600"/>
              </a:spcAft>
              <a:buClr>
                <a:srgbClr val="008000"/>
              </a:buClr>
              <a:buSzPct val="17500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1800"/>
              </a:lnSpc>
              <a:spcBef>
                <a:spcPct val="0"/>
              </a:spcBef>
              <a:spcAft>
                <a:spcPts val="600"/>
              </a:spcAft>
              <a:buClr>
                <a:srgbClr val="008000"/>
              </a:buClr>
              <a:buSzPct val="17500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1800"/>
              </a:lnSpc>
              <a:spcAft>
                <a:spcPts val="600"/>
              </a:spcAft>
              <a:buClr>
                <a:srgbClr val="008000"/>
              </a:buClr>
              <a:buSzPct val="175000"/>
              <a:defRPr/>
            </a:pPr>
            <a:endParaRPr lang="fr-FR" altLang="fr-FR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74F88CB-CC5A-418D-BE72-F8AC051FAA71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0" y="6000750"/>
            <a:ext cx="9144000" cy="8572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1800"/>
              </a:lnSpc>
              <a:spcBef>
                <a:spcPct val="0"/>
              </a:spcBef>
              <a:spcAft>
                <a:spcPts val="600"/>
              </a:spcAft>
              <a:buClr>
                <a:srgbClr val="008000"/>
              </a:buClr>
              <a:buSzPct val="17500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1800"/>
              </a:lnSpc>
              <a:spcBef>
                <a:spcPct val="0"/>
              </a:spcBef>
              <a:spcAft>
                <a:spcPts val="600"/>
              </a:spcAft>
              <a:buClr>
                <a:srgbClr val="008000"/>
              </a:buClr>
              <a:buSzPct val="17500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1800"/>
              </a:lnSpc>
              <a:spcBef>
                <a:spcPct val="0"/>
              </a:spcBef>
              <a:spcAft>
                <a:spcPts val="600"/>
              </a:spcAft>
              <a:buClr>
                <a:srgbClr val="008000"/>
              </a:buClr>
              <a:buSzPct val="17500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1800"/>
              </a:lnSpc>
              <a:spcBef>
                <a:spcPct val="0"/>
              </a:spcBef>
              <a:spcAft>
                <a:spcPts val="600"/>
              </a:spcAft>
              <a:buClr>
                <a:srgbClr val="008000"/>
              </a:buClr>
              <a:buSzPct val="17500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1800"/>
              </a:lnSpc>
              <a:spcAft>
                <a:spcPts val="600"/>
              </a:spcAft>
              <a:buClr>
                <a:srgbClr val="008000"/>
              </a:buClr>
              <a:buSzPct val="175000"/>
              <a:defRPr/>
            </a:pPr>
            <a:endParaRPr lang="fr-FR" altLang="fr-FR"/>
          </a:p>
        </p:txBody>
      </p:sp>
      <p:pic>
        <p:nvPicPr>
          <p:cNvPr id="6" name="Picture 6" descr="Logo VC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925763"/>
            <a:ext cx="2141538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Logo VC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313" y="6369050"/>
            <a:ext cx="1008062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5172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1501775" y="4097338"/>
            <a:ext cx="7380288" cy="671512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t"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altLang="fr-FR" noProof="0"/>
              <a:t>Klicken Sie, um das Titelformat zu bearbeiten</a:t>
            </a:r>
          </a:p>
        </p:txBody>
      </p:sp>
      <p:sp>
        <p:nvSpPr>
          <p:cNvPr id="775173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01775" y="4605338"/>
            <a:ext cx="7388225" cy="817562"/>
          </a:xfrm>
        </p:spPr>
        <p:txBody>
          <a:bodyPr lIns="91440" rIns="91440"/>
          <a:lstStyle>
            <a:lvl1pPr marL="0" indent="0">
              <a:spcBef>
                <a:spcPct val="0"/>
              </a:spcBef>
              <a:buFont typeface="Wingdings 3" pitchFamily="18" charset="2"/>
              <a:buNone/>
              <a:defRPr sz="1600" b="1"/>
            </a:lvl1pPr>
          </a:lstStyle>
          <a:p>
            <a:pPr lvl="0"/>
            <a:r>
              <a:rPr lang="de-DE" altLang="fr-FR" noProof="0"/>
              <a:t>Klicken Sie, um das Format des Untertitelmasters zu bearbeiten</a:t>
            </a:r>
          </a:p>
        </p:txBody>
      </p:sp>
    </p:spTree>
    <p:extLst>
      <p:ext uri="{BB962C8B-B14F-4D97-AF65-F5344CB8AC3E}">
        <p14:creationId xmlns:p14="http://schemas.microsoft.com/office/powerpoint/2010/main" val="1126202254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11224D9-3304-45E6-BA4F-5C7D4335A36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760E12-F09C-472D-8F2B-4CC42D5F5F73}" type="slidenum">
              <a:rPr lang="de-DE" altLang="fr-FR"/>
              <a:pPr/>
              <a:t>‹#›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784896521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11224D9-3304-45E6-BA4F-5C7D4335A36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253E82-0C12-4597-9E4E-DEC949602128}" type="slidenum">
              <a:rPr lang="de-DE" altLang="fr-FR"/>
              <a:pPr/>
              <a:t>‹#›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686066572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7063" y="2287588"/>
            <a:ext cx="3890962" cy="3843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70425" y="2287588"/>
            <a:ext cx="3892550" cy="3843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1224D9-3304-45E6-BA4F-5C7D4335A36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830AB8-C2C5-412D-83EB-F567436DA7A0}" type="slidenum">
              <a:rPr lang="de-DE" altLang="fr-FR"/>
              <a:pPr/>
              <a:t>‹#›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1128680221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11224D9-3304-45E6-BA4F-5C7D4335A36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156DAD-7576-479F-9B6A-BF2F9509B90B}" type="slidenum">
              <a:rPr lang="de-DE" altLang="fr-FR"/>
              <a:pPr/>
              <a:t>‹#›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284238857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FFCA832-DC04-418F-A088-8E682288402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F12F99-B06F-480A-8F53-066BCBCD829B}" type="slidenum">
              <a:rPr lang="de-DE" altLang="fr-FR"/>
              <a:pPr/>
              <a:t>‹#›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489782599"/>
      </p:ext>
    </p:extLst>
  </p:cSld>
  <p:clrMapOvr>
    <a:masterClrMapping/>
  </p:clrMapOvr>
  <p:transition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11224D9-3304-45E6-BA4F-5C7D4335A36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782142-095A-4488-879F-9C7352814885}" type="slidenum">
              <a:rPr lang="de-DE" altLang="fr-FR"/>
              <a:pPr/>
              <a:t>‹#›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1872787439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C11224D9-3304-45E6-BA4F-5C7D4335A36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8F6B19-604E-4BD9-95FB-C375F525D34B}" type="slidenum">
              <a:rPr lang="de-DE" altLang="fr-FR"/>
              <a:pPr/>
              <a:t>‹#›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229490194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1224D9-3304-45E6-BA4F-5C7D4335A36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60CA11-E386-4F7C-816F-58EAD3640055}" type="slidenum">
              <a:rPr lang="de-DE" altLang="fr-FR"/>
              <a:pPr/>
              <a:t>‹#›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889529707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1224D9-3304-45E6-BA4F-5C7D4335A36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0E78B2-1606-4B44-81F5-5BE6FD4F46DE}" type="slidenum">
              <a:rPr lang="de-DE" altLang="fr-FR"/>
              <a:pPr/>
              <a:t>‹#›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864107655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11224D9-3304-45E6-BA4F-5C7D4335A36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E920A8-E919-4B7D-95DE-D8E6900DDCBA}" type="slidenum">
              <a:rPr lang="de-DE" altLang="fr-FR"/>
              <a:pPr/>
              <a:t>‹#›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739087748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80188" y="523875"/>
            <a:ext cx="1982787" cy="560705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7063" y="523875"/>
            <a:ext cx="5800725" cy="560705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11224D9-3304-45E6-BA4F-5C7D4335A36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6F199B-3B49-462B-B3D6-39E2439A6369}" type="slidenum">
              <a:rPr lang="de-DE" altLang="fr-FR"/>
              <a:pPr/>
              <a:t>‹#›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755207340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r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9463" y="523875"/>
            <a:ext cx="7783512" cy="7493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idx="1"/>
          </p:nvPr>
        </p:nvSpPr>
        <p:spPr>
          <a:xfrm>
            <a:off x="627063" y="2287588"/>
            <a:ext cx="7935912" cy="3843337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11224D9-3304-45E6-BA4F-5C7D4335A36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065864-12C3-487E-A756-B91EE3E53C3A}" type="slidenum">
              <a:rPr lang="de-DE" altLang="fr-FR"/>
              <a:pPr/>
              <a:t>‹#›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789618249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FFCA832-DC04-418F-A088-8E682288402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0C71B0-74A1-4940-BF4C-927AB7CA01A4}" type="slidenum">
              <a:rPr lang="de-DE" altLang="fr-FR"/>
              <a:pPr/>
              <a:t>‹#›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062232109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FFCA832-DC04-418F-A088-8E682288402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328C97-15FA-48D4-8388-219878126AC4}" type="slidenum">
              <a:rPr lang="de-DE" altLang="fr-FR"/>
              <a:pPr/>
              <a:t>‹#›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203607729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FCA832-DC04-418F-A088-8E682288402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B719B1-9278-4E54-8E3E-C088BF8B8FBA}" type="slidenum">
              <a:rPr lang="de-DE" altLang="fr-FR"/>
              <a:pPr/>
              <a:t>‹#›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604973186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0FFCA832-DC04-418F-A088-8E682288402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6596CE-E860-40D5-A11A-42085786A2C9}" type="slidenum">
              <a:rPr lang="de-DE" altLang="fr-FR"/>
              <a:pPr/>
              <a:t>‹#›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358968839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0FFCA832-DC04-418F-A088-8E682288402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D2CA4B-A99B-46D0-BD35-1B4372A377A4}" type="slidenum">
              <a:rPr lang="de-DE" altLang="fr-FR"/>
              <a:pPr/>
              <a:t>‹#›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1424384230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FFCA832-DC04-418F-A088-8E682288402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5B0466-7DD2-4B4B-ACCC-F69B74A1819A}" type="slidenum">
              <a:rPr lang="de-DE" altLang="fr-FR"/>
              <a:pPr/>
              <a:t>‹#›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1059854848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FFCA832-DC04-418F-A088-8E682288402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CEF8A5-C173-4D93-9496-E79ACCE0D4D2}" type="slidenum">
              <a:rPr lang="de-DE" altLang="fr-FR"/>
              <a:pPr/>
              <a:t>‹#›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045536076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>
            <a:extLst>
              <a:ext uri="{FF2B5EF4-FFF2-40B4-BE49-F238E27FC236}">
                <a16:creationId xmlns:a16="http://schemas.microsoft.com/office/drawing/2014/main" id="{0FFCA832-DC04-418F-A088-8E682288402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950" y="6534150"/>
            <a:ext cx="50482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00"/>
            </a:lvl1pPr>
          </a:lstStyle>
          <a:p>
            <a:fld id="{05ACC48E-7BFD-4E69-8716-AD189EA59F73}" type="slidenum">
              <a:rPr lang="de-DE" altLang="fr-FR"/>
              <a:pPr/>
              <a:t>‹#›</a:t>
            </a:fld>
            <a:endParaRPr lang="de-DE" altLang="fr-FR"/>
          </a:p>
        </p:txBody>
      </p:sp>
      <p:sp>
        <p:nvSpPr>
          <p:cNvPr id="1027" name="Line 51"/>
          <p:cNvSpPr>
            <a:spLocks noChangeShapeType="1"/>
          </p:cNvSpPr>
          <p:nvPr/>
        </p:nvSpPr>
        <p:spPr bwMode="auto">
          <a:xfrm>
            <a:off x="719138" y="0"/>
            <a:ext cx="0" cy="1800225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028" name="Imag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296025"/>
            <a:ext cx="1127125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769" r:id="rId1"/>
    <p:sldLayoutId id="2147486770" r:id="rId2"/>
    <p:sldLayoutId id="2147486771" r:id="rId3"/>
    <p:sldLayoutId id="2147486772" r:id="rId4"/>
    <p:sldLayoutId id="2147486773" r:id="rId5"/>
    <p:sldLayoutId id="2147486774" r:id="rId6"/>
    <p:sldLayoutId id="2147486775" r:id="rId7"/>
    <p:sldLayoutId id="2147486776" r:id="rId8"/>
    <p:sldLayoutId id="2147486777" r:id="rId9"/>
    <p:sldLayoutId id="2147486778" r:id="rId10"/>
    <p:sldLayoutId id="2147486779" r:id="rId11"/>
    <p:sldLayoutId id="2147486780" r:id="rId12"/>
    <p:sldLayoutId id="2147486793" r:id="rId13"/>
    <p:sldLayoutId id="2147486794" r:id="rId14"/>
  </p:sldLayoutIdLst>
  <p:transition>
    <p:wipe dir="r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CF599F2A-46F9-4DDA-B4FB-3BDFE289ED68}"/>
              </a:ext>
            </a:extLst>
          </p:cNvPr>
          <p:cNvSpPr>
            <a:spLocks noChangeArrowheads="1"/>
          </p:cNvSpPr>
          <p:nvPr/>
        </p:nvSpPr>
        <p:spPr bwMode="gray">
          <a:xfrm>
            <a:off x="671513" y="0"/>
            <a:ext cx="55562" cy="133985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1800"/>
              </a:lnSpc>
              <a:spcBef>
                <a:spcPct val="0"/>
              </a:spcBef>
              <a:spcAft>
                <a:spcPts val="600"/>
              </a:spcAft>
              <a:buClr>
                <a:srgbClr val="008000"/>
              </a:buClr>
              <a:buSzPct val="17500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1800"/>
              </a:lnSpc>
              <a:spcBef>
                <a:spcPct val="0"/>
              </a:spcBef>
              <a:spcAft>
                <a:spcPts val="600"/>
              </a:spcAft>
              <a:buClr>
                <a:srgbClr val="008000"/>
              </a:buClr>
              <a:buSzPct val="17500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1800"/>
              </a:lnSpc>
              <a:spcBef>
                <a:spcPct val="0"/>
              </a:spcBef>
              <a:spcAft>
                <a:spcPts val="600"/>
              </a:spcAft>
              <a:buClr>
                <a:srgbClr val="008000"/>
              </a:buClr>
              <a:buSzPct val="17500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1800"/>
              </a:lnSpc>
              <a:spcBef>
                <a:spcPct val="0"/>
              </a:spcBef>
              <a:spcAft>
                <a:spcPts val="600"/>
              </a:spcAft>
              <a:buClr>
                <a:srgbClr val="008000"/>
              </a:buClr>
              <a:buSzPct val="17500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1800"/>
              </a:lnSpc>
              <a:spcAft>
                <a:spcPts val="600"/>
              </a:spcAft>
              <a:buClr>
                <a:srgbClr val="008000"/>
              </a:buClr>
              <a:buSzPct val="175000"/>
              <a:defRPr/>
            </a:pPr>
            <a:endParaRPr lang="fr-FR" altLang="fr-FR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627063" y="2287588"/>
            <a:ext cx="7935912" cy="384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fr-FR"/>
              <a:t>Klicken Sie, um die Formate des Vorlagentextes zu bearbeiten</a:t>
            </a:r>
          </a:p>
          <a:p>
            <a:pPr lvl="1"/>
            <a:r>
              <a:rPr lang="de-DE" altLang="fr-FR"/>
              <a:t>Zweite Ebene</a:t>
            </a:r>
          </a:p>
          <a:p>
            <a:pPr lvl="2"/>
            <a:r>
              <a:rPr lang="de-DE" altLang="fr-FR"/>
              <a:t>Dritte Ebene</a:t>
            </a:r>
          </a:p>
          <a:p>
            <a:pPr lvl="3"/>
            <a:r>
              <a:rPr lang="de-DE" altLang="fr-FR"/>
              <a:t>Vierte Ebene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 bwMode="gray">
          <a:xfrm>
            <a:off x="779463" y="523875"/>
            <a:ext cx="7783512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fr-FR"/>
              <a:t>Klicken Sie, um das Titelformat zu bearbeiten</a:t>
            </a:r>
          </a:p>
        </p:txBody>
      </p:sp>
      <p:sp>
        <p:nvSpPr>
          <p:cNvPr id="774149" name="Rectangle 5">
            <a:extLst>
              <a:ext uri="{FF2B5EF4-FFF2-40B4-BE49-F238E27FC236}">
                <a16:creationId xmlns:a16="http://schemas.microsoft.com/office/drawing/2014/main" id="{C11224D9-3304-45E6-BA4F-5C7D4335A36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190500" y="6408738"/>
            <a:ext cx="134302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00"/>
            </a:lvl1pPr>
          </a:lstStyle>
          <a:p>
            <a:fld id="{5990C3CC-443F-40D1-AC13-61975CF4D5A4}" type="slidenum">
              <a:rPr lang="de-DE" altLang="fr-FR"/>
              <a:pPr/>
              <a:t>‹#›</a:t>
            </a:fld>
            <a:endParaRPr lang="de-DE" altLang="fr-FR"/>
          </a:p>
        </p:txBody>
      </p:sp>
      <p:pic>
        <p:nvPicPr>
          <p:cNvPr id="2054" name="Picture 6" descr="Logo VC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313" y="6369050"/>
            <a:ext cx="1008062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7">
            <a:extLst>
              <a:ext uri="{FF2B5EF4-FFF2-40B4-BE49-F238E27FC236}">
                <a16:creationId xmlns:a16="http://schemas.microsoft.com/office/drawing/2014/main" id="{F7AE09E6-EE4C-49C7-92BE-1D642248A9DB}"/>
              </a:ext>
            </a:extLst>
          </p:cNvPr>
          <p:cNvSpPr>
            <a:spLocks noChangeArrowheads="1"/>
          </p:cNvSpPr>
          <p:nvPr/>
        </p:nvSpPr>
        <p:spPr bwMode="gray">
          <a:xfrm>
            <a:off x="671513" y="0"/>
            <a:ext cx="52387" cy="1809750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1800"/>
              </a:lnSpc>
              <a:spcBef>
                <a:spcPct val="0"/>
              </a:spcBef>
              <a:spcAft>
                <a:spcPts val="600"/>
              </a:spcAft>
              <a:buClr>
                <a:srgbClr val="008000"/>
              </a:buClr>
              <a:buSzPct val="17500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1800"/>
              </a:lnSpc>
              <a:spcBef>
                <a:spcPct val="0"/>
              </a:spcBef>
              <a:spcAft>
                <a:spcPts val="600"/>
              </a:spcAft>
              <a:buClr>
                <a:srgbClr val="008000"/>
              </a:buClr>
              <a:buSzPct val="17500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1800"/>
              </a:lnSpc>
              <a:spcBef>
                <a:spcPct val="0"/>
              </a:spcBef>
              <a:spcAft>
                <a:spcPts val="600"/>
              </a:spcAft>
              <a:buClr>
                <a:srgbClr val="008000"/>
              </a:buClr>
              <a:buSzPct val="17500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1800"/>
              </a:lnSpc>
              <a:spcBef>
                <a:spcPct val="0"/>
              </a:spcBef>
              <a:spcAft>
                <a:spcPts val="600"/>
              </a:spcAft>
              <a:buClr>
                <a:srgbClr val="008000"/>
              </a:buClr>
              <a:buSzPct val="17500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1800"/>
              </a:lnSpc>
              <a:spcAft>
                <a:spcPts val="600"/>
              </a:spcAft>
              <a:buClr>
                <a:srgbClr val="008000"/>
              </a:buClr>
              <a:buSzPct val="175000"/>
              <a:defRPr/>
            </a:pPr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92" r:id="rId1"/>
    <p:sldLayoutId id="2147486781" r:id="rId2"/>
    <p:sldLayoutId id="2147486782" r:id="rId3"/>
    <p:sldLayoutId id="2147486783" r:id="rId4"/>
    <p:sldLayoutId id="2147486784" r:id="rId5"/>
    <p:sldLayoutId id="2147486785" r:id="rId6"/>
    <p:sldLayoutId id="2147486786" r:id="rId7"/>
    <p:sldLayoutId id="2147486787" r:id="rId8"/>
    <p:sldLayoutId id="2147486788" r:id="rId9"/>
    <p:sldLayoutId id="2147486789" r:id="rId10"/>
    <p:sldLayoutId id="2147486790" r:id="rId11"/>
    <p:sldLayoutId id="2147486791" r:id="rId12"/>
  </p:sldLayoutIdLst>
  <p:transition spd="med">
    <p:fade/>
  </p:transition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9pPr>
    </p:titleStyle>
    <p:bodyStyle>
      <a:lvl1pPr marL="247650" indent="-247650" algn="l" rtl="0" eaLnBrk="0" fontAlgn="base" hangingPunct="0">
        <a:lnSpc>
          <a:spcPct val="115000"/>
        </a:lnSpc>
        <a:spcBef>
          <a:spcPct val="35000"/>
        </a:spcBef>
        <a:spcAft>
          <a:spcPct val="0"/>
        </a:spcAft>
        <a:buClr>
          <a:schemeClr val="tx2"/>
        </a:buClr>
        <a:buSzPct val="120000"/>
        <a:buFont typeface="Wingdings 3" panose="05040102010807070707" pitchFamily="18" charset="2"/>
        <a:buChar char=""/>
        <a:tabLst>
          <a:tab pos="733425" algn="l"/>
          <a:tab pos="742950" algn="l"/>
        </a:tabLst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400050" indent="-150813" algn="l" rtl="0" eaLnBrk="0" fontAlgn="base" hangingPunct="0">
        <a:lnSpc>
          <a:spcPct val="115000"/>
        </a:lnSpc>
        <a:spcBef>
          <a:spcPct val="35000"/>
        </a:spcBef>
        <a:spcAft>
          <a:spcPct val="0"/>
        </a:spcAft>
        <a:buClr>
          <a:schemeClr val="tx1"/>
        </a:buClr>
        <a:buChar char="-"/>
        <a:tabLst>
          <a:tab pos="733425" algn="l"/>
          <a:tab pos="742950" algn="l"/>
        </a:tabLst>
        <a:defRPr sz="1400">
          <a:solidFill>
            <a:schemeClr val="tx1"/>
          </a:solidFill>
          <a:latin typeface="+mn-lt"/>
        </a:defRPr>
      </a:lvl2pPr>
      <a:lvl3pPr marL="561975" indent="-160338" algn="l" rtl="0" eaLnBrk="0" fontAlgn="base" hangingPunct="0">
        <a:lnSpc>
          <a:spcPct val="115000"/>
        </a:lnSpc>
        <a:spcBef>
          <a:spcPct val="35000"/>
        </a:spcBef>
        <a:spcAft>
          <a:spcPct val="0"/>
        </a:spcAft>
        <a:buClr>
          <a:schemeClr val="tx1"/>
        </a:buClr>
        <a:buChar char="-"/>
        <a:tabLst>
          <a:tab pos="733425" algn="l"/>
          <a:tab pos="742950" algn="l"/>
        </a:tabLst>
        <a:defRPr sz="1400">
          <a:solidFill>
            <a:schemeClr val="tx1"/>
          </a:solidFill>
          <a:latin typeface="+mn-lt"/>
        </a:defRPr>
      </a:lvl3pPr>
      <a:lvl4pPr marL="685800" indent="-122238" algn="l" rtl="0" eaLnBrk="0" fontAlgn="base" hangingPunct="0">
        <a:lnSpc>
          <a:spcPct val="115000"/>
        </a:lnSpc>
        <a:spcBef>
          <a:spcPct val="35000"/>
        </a:spcBef>
        <a:spcAft>
          <a:spcPct val="0"/>
        </a:spcAft>
        <a:buClr>
          <a:schemeClr val="tx1"/>
        </a:buClr>
        <a:buChar char="-"/>
        <a:tabLst>
          <a:tab pos="733425" algn="l"/>
          <a:tab pos="742950" algn="l"/>
        </a:tabLst>
        <a:defRPr sz="1400">
          <a:solidFill>
            <a:schemeClr val="tx1"/>
          </a:solidFill>
          <a:latin typeface="+mn-lt"/>
        </a:defRPr>
      </a:lvl4pPr>
      <a:lvl5pPr marL="1728788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tabLst>
          <a:tab pos="733425" algn="l"/>
          <a:tab pos="742950" algn="l"/>
        </a:tabLst>
        <a:defRPr>
          <a:solidFill>
            <a:schemeClr val="tx1"/>
          </a:solidFill>
          <a:latin typeface="+mn-lt"/>
        </a:defRPr>
      </a:lvl5pPr>
      <a:lvl6pPr marL="2185988" indent="-168275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tabLst>
          <a:tab pos="733425" algn="l"/>
          <a:tab pos="742950" algn="l"/>
        </a:tabLst>
        <a:defRPr>
          <a:solidFill>
            <a:schemeClr val="tx1"/>
          </a:solidFill>
          <a:latin typeface="+mn-lt"/>
        </a:defRPr>
      </a:lvl6pPr>
      <a:lvl7pPr marL="2643188" indent="-168275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tabLst>
          <a:tab pos="733425" algn="l"/>
          <a:tab pos="742950" algn="l"/>
        </a:tabLst>
        <a:defRPr>
          <a:solidFill>
            <a:schemeClr val="tx1"/>
          </a:solidFill>
          <a:latin typeface="+mn-lt"/>
        </a:defRPr>
      </a:lvl7pPr>
      <a:lvl8pPr marL="3100388" indent="-168275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tabLst>
          <a:tab pos="733425" algn="l"/>
          <a:tab pos="742950" algn="l"/>
        </a:tabLst>
        <a:defRPr>
          <a:solidFill>
            <a:schemeClr val="tx1"/>
          </a:solidFill>
          <a:latin typeface="+mn-lt"/>
        </a:defRPr>
      </a:lvl8pPr>
      <a:lvl9pPr marL="3557588" indent="-168275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tabLst>
          <a:tab pos="733425" algn="l"/>
          <a:tab pos="742950" algn="l"/>
        </a:tabLst>
        <a:defRPr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emf"/><Relationship Id="rId2" Type="http://schemas.openxmlformats.org/officeDocument/2006/relationships/slide" Target="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emf"/><Relationship Id="rId5" Type="http://schemas.openxmlformats.org/officeDocument/2006/relationships/image" Target="../media/image45.png"/><Relationship Id="rId4" Type="http://schemas.openxmlformats.org/officeDocument/2006/relationships/image" Target="../media/image4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mailto:Mikhail.Polityko@Vossloh.com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Line 2"/>
          <p:cNvSpPr>
            <a:spLocks noChangeShapeType="1"/>
          </p:cNvSpPr>
          <p:nvPr/>
        </p:nvSpPr>
        <p:spPr bwMode="auto">
          <a:xfrm>
            <a:off x="1654175" y="0"/>
            <a:ext cx="0" cy="3933825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47" name="Rectangle 8"/>
          <p:cNvSpPr>
            <a:spLocks noChangeArrowheads="1"/>
          </p:cNvSpPr>
          <p:nvPr/>
        </p:nvSpPr>
        <p:spPr bwMode="gray">
          <a:xfrm>
            <a:off x="1879600" y="4038600"/>
            <a:ext cx="6724848" cy="90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400" dirty="0">
                <a:solidFill>
                  <a:schemeClr val="accent2"/>
                </a:solidFill>
              </a:rPr>
              <a:t>Комплексные решения по трамвайным стрелочным переводам с эффективным жизненным циклом</a:t>
            </a:r>
            <a:endParaRPr lang="en-US" altLang="fr-FR" sz="2400" dirty="0">
              <a:solidFill>
                <a:schemeClr val="accent2"/>
              </a:solidFill>
              <a:cs typeface="Times New Roman" pitchFamily="18" charset="0"/>
            </a:endParaRPr>
          </a:p>
          <a:p>
            <a:endParaRPr lang="en-US" altLang="fr-FR" sz="2400" dirty="0">
              <a:solidFill>
                <a:schemeClr val="accent2"/>
              </a:solidFill>
              <a:cs typeface="Times New Roman" pitchFamily="18" charset="0"/>
            </a:endParaRPr>
          </a:p>
          <a:p>
            <a:endParaRPr lang="en-US" altLang="fr-FR" sz="2400" dirty="0">
              <a:solidFill>
                <a:schemeClr val="accent2"/>
              </a:solidFill>
              <a:cs typeface="Times New Roman" pitchFamily="18" charset="0"/>
            </a:endParaRPr>
          </a:p>
          <a:p>
            <a:endParaRPr lang="en-US" altLang="fr-FR" sz="2400" dirty="0">
              <a:solidFill>
                <a:schemeClr val="accent2"/>
              </a:solidFill>
              <a:cs typeface="Times New Roman" pitchFamily="18" charset="0"/>
            </a:endParaRPr>
          </a:p>
        </p:txBody>
      </p:sp>
      <p:pic>
        <p:nvPicPr>
          <p:cNvPr id="6148" name="Picture 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413" y="1739900"/>
            <a:ext cx="1693862" cy="165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Номер слайда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761D47B-6DC0-424E-A1A2-A30A1D073862}" type="slidenum">
              <a:rPr lang="de-DE" altLang="fr-FR" sz="1100"/>
              <a:pPr/>
              <a:t>10</a:t>
            </a:fld>
            <a:endParaRPr lang="de-DE" altLang="fr-FR" sz="1100"/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3" t="37885" r="36028" b="34732"/>
          <a:stretch>
            <a:fillRect/>
          </a:stretch>
        </p:blipFill>
        <p:spPr bwMode="auto">
          <a:xfrm>
            <a:off x="4248150" y="3222625"/>
            <a:ext cx="4427538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7561263" y="5519738"/>
            <a:ext cx="14017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1200"/>
              <a:t>Стрелка</a:t>
            </a:r>
          </a:p>
        </p:txBody>
      </p:sp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5761038" y="5511800"/>
            <a:ext cx="15113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1200"/>
              <a:t>Теплообменник</a:t>
            </a:r>
          </a:p>
        </p:txBody>
      </p:sp>
      <p:sp>
        <p:nvSpPr>
          <p:cNvPr id="15366" name="TextBox 5"/>
          <p:cNvSpPr txBox="1">
            <a:spLocks noChangeArrowheads="1"/>
          </p:cNvSpPr>
          <p:nvPr/>
        </p:nvSpPr>
        <p:spPr bwMode="auto">
          <a:xfrm>
            <a:off x="4175125" y="5511800"/>
            <a:ext cx="15859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200"/>
              <a:t>Источник тепла (централизованное отопление)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A8D4D9F-1F04-4328-BE9F-085CD7A44CBE}"/>
              </a:ext>
            </a:extLst>
          </p:cNvPr>
          <p:cNvSpPr/>
          <p:nvPr/>
        </p:nvSpPr>
        <p:spPr>
          <a:xfrm>
            <a:off x="4017963" y="2248536"/>
            <a:ext cx="4752975" cy="738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sv-SE" b="1" kern="0" dirty="0">
                <a:solidFill>
                  <a:schemeClr val="accent2"/>
                </a:solidFill>
                <a:latin typeface="Arial" panose="020B0604020202020204" pitchFamily="34" charset="0"/>
              </a:rPr>
              <a:t>Экономия электроэнергии для обогрева 50 стрелок в депо – до 2 раз!</a:t>
            </a:r>
          </a:p>
          <a:p>
            <a:pPr algn="ctr" eaLnBrk="1" hangingPunct="1">
              <a:defRPr/>
            </a:pPr>
            <a:r>
              <a:rPr lang="ru-RU" altLang="sv-SE" b="1" kern="0" dirty="0" err="1">
                <a:solidFill>
                  <a:schemeClr val="accent2"/>
                </a:solidFill>
                <a:latin typeface="Arial" panose="020B0604020202020204" pitchFamily="34" charset="0"/>
              </a:rPr>
              <a:t>Экологичность</a:t>
            </a:r>
            <a:endParaRPr lang="en-US" altLang="sv-SE" b="1" kern="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pic>
        <p:nvPicPr>
          <p:cNvPr id="15368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2133600"/>
            <a:ext cx="3613150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4125913"/>
            <a:ext cx="3584575" cy="203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0" name="Прямоугольник 5"/>
          <p:cNvSpPr>
            <a:spLocks noChangeArrowheads="1"/>
          </p:cNvSpPr>
          <p:nvPr/>
        </p:nvSpPr>
        <p:spPr bwMode="auto">
          <a:xfrm>
            <a:off x="900113" y="549275"/>
            <a:ext cx="74882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fr-FR" sz="2000" dirty="0">
                <a:solidFill>
                  <a:schemeClr val="accent2"/>
                </a:solidFill>
              </a:rPr>
              <a:t>Предложения по перспективным стрелочным переводам</a:t>
            </a:r>
          </a:p>
          <a:p>
            <a:r>
              <a:rPr lang="ru-RU" altLang="fr-FR" sz="2000" dirty="0"/>
              <a:t>Решения для Депо: Инновационная система обогрева </a:t>
            </a:r>
            <a:r>
              <a:rPr lang="en-US" altLang="fr-FR" sz="2000" dirty="0"/>
              <a:t>TSR</a:t>
            </a:r>
          </a:p>
        </p:txBody>
      </p:sp>
      <p:pic>
        <p:nvPicPr>
          <p:cNvPr id="15371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5" t="10336" r="20087" b="32558"/>
          <a:stretch>
            <a:fillRect/>
          </a:stretch>
        </p:blipFill>
        <p:spPr bwMode="auto">
          <a:xfrm>
            <a:off x="7834313" y="919163"/>
            <a:ext cx="1154112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2CA4B-A99B-46D0-BD35-1B4372A377A4}" type="slidenum">
              <a:rPr lang="de-DE" altLang="fr-FR" smtClean="0"/>
              <a:pPr/>
              <a:t>11</a:t>
            </a:fld>
            <a:endParaRPr lang="de-DE" altLang="fr-FR"/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6" name="Group 1"/>
          <p:cNvGrpSpPr>
            <a:grpSpLocks/>
          </p:cNvGrpSpPr>
          <p:nvPr/>
        </p:nvGrpSpPr>
        <p:grpSpPr bwMode="auto">
          <a:xfrm>
            <a:off x="1425661" y="5321448"/>
            <a:ext cx="6062663" cy="1131888"/>
            <a:chOff x="1418" y="8816"/>
            <a:chExt cx="9547" cy="1782"/>
          </a:xfrm>
        </p:grpSpPr>
        <p:pic>
          <p:nvPicPr>
            <p:cNvPr id="22534" name="Picture 6" descr="aig_avanc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8" y="9176"/>
              <a:ext cx="9547" cy="1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6638" y="8816"/>
              <a:ext cx="4121" cy="1782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6818" y="8816"/>
              <a:ext cx="306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ransit-Normal"/>
                  <a:ea typeface="Times New Roman" pitchFamily="18" charset="0"/>
                  <a:cs typeface="Times New Roman" pitchFamily="18" charset="0"/>
                </a:rPr>
                <a:t>Зона движения транспорта</a:t>
              </a:r>
              <a:endParaRPr kumimoji="0" lang="en-GB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 Box 3"/>
            <p:cNvSpPr txBox="1">
              <a:spLocks noChangeArrowheads="1"/>
            </p:cNvSpPr>
            <p:nvPr/>
          </p:nvSpPr>
          <p:spPr bwMode="auto">
            <a:xfrm>
              <a:off x="2138" y="8816"/>
              <a:ext cx="342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ransit-Normal"/>
                  <a:ea typeface="Times New Roman" pitchFamily="18" charset="0"/>
                  <a:cs typeface="Times New Roman" pitchFamily="18" charset="0"/>
                </a:rPr>
                <a:t>Вынесенная стрелка</a:t>
              </a:r>
              <a:endParaRPr kumimoji="0" lang="en-GB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Line 2"/>
            <p:cNvSpPr>
              <a:spLocks noChangeShapeType="1"/>
            </p:cNvSpPr>
            <p:nvPr/>
          </p:nvSpPr>
          <p:spPr bwMode="auto">
            <a:xfrm flipH="1">
              <a:off x="1958" y="9176"/>
              <a:ext cx="360" cy="5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11" y="2968068"/>
            <a:ext cx="6072187" cy="186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5"/>
          <p:cNvSpPr>
            <a:spLocks noChangeArrowheads="1"/>
          </p:cNvSpPr>
          <p:nvPr/>
        </p:nvSpPr>
        <p:spPr bwMode="auto">
          <a:xfrm>
            <a:off x="900113" y="549275"/>
            <a:ext cx="74882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fr-FR" sz="2000" dirty="0">
                <a:solidFill>
                  <a:schemeClr val="accent2"/>
                </a:solidFill>
              </a:rPr>
              <a:t>Предложения по перспективным стрелочным переводам </a:t>
            </a:r>
            <a:r>
              <a:rPr lang="ru-RU" altLang="fr-FR" sz="2000" dirty="0"/>
              <a:t>Специальные решения для пересечений с высокими нагрузками</a:t>
            </a:r>
            <a:endParaRPr lang="en-US" altLang="fr-FR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900113" y="2660291"/>
            <a:ext cx="58466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Стрелочные переводы трамвайные с радиусом 100/50 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13103" y="4836555"/>
            <a:ext cx="58466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Стрелочные переводы трамвайные с вынесенными остряками</a:t>
            </a:r>
          </a:p>
        </p:txBody>
      </p:sp>
    </p:spTree>
    <p:extLst>
      <p:ext uri="{BB962C8B-B14F-4D97-AF65-F5344CB8AC3E}">
        <p14:creationId xmlns:p14="http://schemas.microsoft.com/office/powerpoint/2010/main" val="2778782444"/>
      </p:ext>
    </p:extLst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35B3129-D970-41BA-9783-5F97BB41B3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2CA4B-A99B-46D0-BD35-1B4372A377A4}" type="slidenum">
              <a:rPr lang="de-DE" altLang="fr-FR" smtClean="0"/>
              <a:pPr/>
              <a:t>12</a:t>
            </a:fld>
            <a:endParaRPr lang="de-DE" altLang="fr-FR"/>
          </a:p>
        </p:txBody>
      </p:sp>
      <p:sp>
        <p:nvSpPr>
          <p:cNvPr id="3" name="Прямоугольник 5">
            <a:extLst>
              <a:ext uri="{FF2B5EF4-FFF2-40B4-BE49-F238E27FC236}">
                <a16:creationId xmlns:a16="http://schemas.microsoft.com/office/drawing/2014/main" id="{12167B0B-CBA6-4541-81F6-1671F579C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549275"/>
            <a:ext cx="74882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fr-FR" sz="2000" dirty="0">
                <a:solidFill>
                  <a:schemeClr val="accent2"/>
                </a:solidFill>
              </a:rPr>
              <a:t>Предложения по перспективным стрелочным переводам </a:t>
            </a:r>
            <a:r>
              <a:rPr lang="ru-RU" altLang="fr-FR" sz="2000" dirty="0"/>
              <a:t>Специальные решения для стесненных условий и мостов</a:t>
            </a:r>
            <a:endParaRPr lang="en-US" altLang="fr-FR" sz="2000" dirty="0"/>
          </a:p>
        </p:txBody>
      </p:sp>
      <p:pic>
        <p:nvPicPr>
          <p:cNvPr id="5123" name="Picture 2">
            <a:extLst>
              <a:ext uri="{FF2B5EF4-FFF2-40B4-BE49-F238E27FC236}">
                <a16:creationId xmlns:a16="http://schemas.microsoft.com/office/drawing/2014/main" id="{1A24EBD6-6963-465B-9933-0628762F1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81" y="4254118"/>
            <a:ext cx="2693987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Image 1">
            <a:extLst>
              <a:ext uri="{FF2B5EF4-FFF2-40B4-BE49-F238E27FC236}">
                <a16:creationId xmlns:a16="http://schemas.microsoft.com/office/drawing/2014/main" id="{015A7043-7419-41C1-91C1-4AF55D1FA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2" t="21428" r="33134" b="14285"/>
          <a:stretch>
            <a:fillRect/>
          </a:stretch>
        </p:blipFill>
        <p:spPr bwMode="auto">
          <a:xfrm>
            <a:off x="4425950" y="4198714"/>
            <a:ext cx="216217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2D748A-C4B6-403F-9E14-F1E8E62EE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86" y="2255588"/>
            <a:ext cx="7253428" cy="14056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49AA03-2E99-48F5-83CB-F2680660B2A7}"/>
              </a:ext>
            </a:extLst>
          </p:cNvPr>
          <p:cNvSpPr txBox="1"/>
          <p:nvPr/>
        </p:nvSpPr>
        <p:spPr>
          <a:xfrm>
            <a:off x="968443" y="1859288"/>
            <a:ext cx="2916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Перекрестный съезд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980F31-FE39-4C5B-A3D5-54BB98C3508A}"/>
              </a:ext>
            </a:extLst>
          </p:cNvPr>
          <p:cNvSpPr txBox="1"/>
          <p:nvPr/>
        </p:nvSpPr>
        <p:spPr>
          <a:xfrm>
            <a:off x="901312" y="3854334"/>
            <a:ext cx="2916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Накладной стрелочный перевод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793A4F-2132-4887-8748-3DEF4FB7CC07}"/>
              </a:ext>
            </a:extLst>
          </p:cNvPr>
          <p:cNvSpPr txBox="1"/>
          <p:nvPr/>
        </p:nvSpPr>
        <p:spPr>
          <a:xfrm>
            <a:off x="4427984" y="3854334"/>
            <a:ext cx="4608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Температурный компенсатор из желобчатого рельса</a:t>
            </a:r>
          </a:p>
        </p:txBody>
      </p:sp>
      <p:pic>
        <p:nvPicPr>
          <p:cNvPr id="5125" name="Picture 5">
            <a:extLst>
              <a:ext uri="{FF2B5EF4-FFF2-40B4-BE49-F238E27FC236}">
                <a16:creationId xmlns:a16="http://schemas.microsoft.com/office/drawing/2014/main" id="{89888454-E1D9-41DE-B6FA-7EE1D7B7B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262433"/>
            <a:ext cx="24479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768518"/>
      </p:ext>
    </p:extLst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Номер слайда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A58FF686-3113-441A-87E2-59C16DC3B5A2}" type="slidenum">
              <a:rPr lang="de-DE" altLang="fr-FR" sz="1100"/>
              <a:pPr/>
              <a:t>13</a:t>
            </a:fld>
            <a:endParaRPr lang="de-DE" altLang="fr-FR" sz="1100"/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2781300"/>
            <a:ext cx="3735388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Прямоугольник 5"/>
          <p:cNvSpPr>
            <a:spLocks noChangeArrowheads="1"/>
          </p:cNvSpPr>
          <p:nvPr/>
        </p:nvSpPr>
        <p:spPr bwMode="auto">
          <a:xfrm>
            <a:off x="792163" y="368300"/>
            <a:ext cx="64658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fr-FR" sz="2000" dirty="0">
                <a:solidFill>
                  <a:schemeClr val="accent2"/>
                </a:solidFill>
              </a:rPr>
              <a:t>Предложения по перспективным стрелочным переводам </a:t>
            </a:r>
          </a:p>
          <a:p>
            <a:r>
              <a:rPr lang="ru-RU" altLang="fr-FR" sz="2000" dirty="0"/>
              <a:t>Решения для Депо: стрелочные улицы типа </a:t>
            </a:r>
            <a:r>
              <a:rPr lang="en-US" altLang="fr-FR" sz="2000" dirty="0"/>
              <a:t>Ladder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3D760E1-9BD3-4227-8CC1-92CC2D341896}"/>
              </a:ext>
            </a:extLst>
          </p:cNvPr>
          <p:cNvSpPr/>
          <p:nvPr/>
        </p:nvSpPr>
        <p:spPr>
          <a:xfrm>
            <a:off x="801688" y="1363663"/>
            <a:ext cx="6472237" cy="14144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chemeClr val="accent2"/>
                </a:solidFill>
              </a:rPr>
              <a:t>Преимущества</a:t>
            </a:r>
            <a:r>
              <a:rPr lang="en-GB" sz="1600" dirty="0">
                <a:solidFill>
                  <a:schemeClr val="accent2"/>
                </a:solidFill>
              </a:rPr>
              <a:t>:</a:t>
            </a:r>
            <a:endParaRPr lang="en-GB" dirty="0"/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ru-RU" dirty="0"/>
              <a:t>Возможность размещения большего кол-ва подвижного состава</a:t>
            </a:r>
            <a:r>
              <a:rPr lang="en-GB" dirty="0"/>
              <a:t>;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ru-RU" dirty="0"/>
              <a:t>Экономичное решение за счет </a:t>
            </a:r>
            <a:r>
              <a:rPr lang="ru-RU" dirty="0" err="1"/>
              <a:t>одноперьевых</a:t>
            </a:r>
            <a:r>
              <a:rPr lang="ru-RU" dirty="0"/>
              <a:t> стрелочных переводов;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ru-RU" dirty="0"/>
              <a:t>Возможно применение </a:t>
            </a:r>
            <a:r>
              <a:rPr lang="ru-RU" dirty="0" err="1"/>
              <a:t>межколейных</a:t>
            </a:r>
            <a:r>
              <a:rPr lang="ru-RU" dirty="0"/>
              <a:t> приводов;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ru-RU" dirty="0"/>
              <a:t>Применение специальных износостойких материалов для оптимального жизненного цикла.</a:t>
            </a:r>
          </a:p>
        </p:txBody>
      </p:sp>
      <p:pic>
        <p:nvPicPr>
          <p:cNvPr id="1434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838" y="2781300"/>
            <a:ext cx="2970212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138" y="1252538"/>
            <a:ext cx="1944687" cy="56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Номер слайда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14E08AF-F42E-4B12-AE2C-652F752C0E2B}" type="slidenum">
              <a:rPr lang="de-DE" altLang="fr-FR" sz="1100"/>
              <a:pPr/>
              <a:t>14</a:t>
            </a:fld>
            <a:endParaRPr lang="de-DE" altLang="fr-FR" sz="1100"/>
          </a:p>
        </p:txBody>
      </p:sp>
      <p:sp>
        <p:nvSpPr>
          <p:cNvPr id="16387" name="Прямоугольник 2"/>
          <p:cNvSpPr>
            <a:spLocks noChangeArrowheads="1"/>
          </p:cNvSpPr>
          <p:nvPr/>
        </p:nvSpPr>
        <p:spPr bwMode="auto">
          <a:xfrm>
            <a:off x="900113" y="549275"/>
            <a:ext cx="6985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fr-FR" sz="2000" dirty="0">
                <a:solidFill>
                  <a:schemeClr val="accent2"/>
                </a:solidFill>
              </a:rPr>
              <a:t>Предложения по перспективным стрелочным переводам </a:t>
            </a:r>
            <a:r>
              <a:rPr lang="ru-RU" altLang="fr-FR" sz="2000" dirty="0"/>
              <a:t>Комплектная поставка стрелочных переводов </a:t>
            </a:r>
            <a:r>
              <a:rPr lang="en-US" altLang="fr-FR" sz="2000" dirty="0"/>
              <a:t>Plug n Play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CF99996-4BEA-4FEC-8099-CC3FCC78D0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523386"/>
              </p:ext>
            </p:extLst>
          </p:nvPr>
        </p:nvGraphicFramePr>
        <p:xfrm>
          <a:off x="1187624" y="1440047"/>
          <a:ext cx="7056783" cy="476236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522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22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22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6172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81388" marR="81388" marT="40694" marB="40694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</a:rPr>
                        <a:t>Линия 1</a:t>
                      </a:r>
                    </a:p>
                  </a:txBody>
                  <a:tcPr marL="81388" marR="81388" marT="40694" marB="40694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</a:rPr>
                        <a:t>Депо</a:t>
                      </a:r>
                    </a:p>
                  </a:txBody>
                  <a:tcPr marL="81388" marR="81388" marT="40694" marB="40694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146">
                <a:tc>
                  <a:txBody>
                    <a:bodyPr/>
                    <a:lstStyle/>
                    <a:p>
                      <a:r>
                        <a:rPr lang="ru-RU" sz="1100" dirty="0"/>
                        <a:t>Стрелочный блок</a:t>
                      </a:r>
                    </a:p>
                  </a:txBody>
                  <a:tcPr marL="81388" marR="81388" marT="40694" marB="40694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81388" marR="81388" marT="40694" marB="40694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81388" marR="81388" marT="40694" marB="40694"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788">
                <a:tc>
                  <a:txBody>
                    <a:bodyPr/>
                    <a:lstStyle/>
                    <a:p>
                      <a:r>
                        <a:rPr lang="ru-RU" sz="1100" dirty="0"/>
                        <a:t>Твердость поверхности катания</a:t>
                      </a:r>
                    </a:p>
                  </a:txBody>
                  <a:tcPr marL="81388" marR="81388" marT="40694" marB="40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400 HB</a:t>
                      </a:r>
                      <a:endParaRPr lang="ru-RU" sz="1100" dirty="0"/>
                    </a:p>
                  </a:txBody>
                  <a:tcPr marL="81388" marR="81388" marT="40694" marB="406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260 – </a:t>
                      </a:r>
                      <a:r>
                        <a:rPr lang="ru-RU" sz="1100" dirty="0"/>
                        <a:t>4</a:t>
                      </a:r>
                      <a:r>
                        <a:rPr lang="en-US" sz="1100" dirty="0"/>
                        <a:t>00 HB</a:t>
                      </a:r>
                      <a:endParaRPr lang="ru-RU" sz="1100" dirty="0"/>
                    </a:p>
                  </a:txBody>
                  <a:tcPr marL="81388" marR="81388" marT="40694" marB="4069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146">
                <a:tc>
                  <a:txBody>
                    <a:bodyPr/>
                    <a:lstStyle/>
                    <a:p>
                      <a:r>
                        <a:rPr lang="ru-RU" sz="1100" dirty="0"/>
                        <a:t>Твердость остряка</a:t>
                      </a:r>
                    </a:p>
                  </a:txBody>
                  <a:tcPr marL="81388" marR="81388" marT="40694" marB="40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400 HB</a:t>
                      </a:r>
                      <a:endParaRPr lang="ru-RU" sz="1100" dirty="0"/>
                    </a:p>
                  </a:txBody>
                  <a:tcPr marL="81388" marR="81388" marT="40694" marB="406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400 HB</a:t>
                      </a:r>
                      <a:endParaRPr lang="ru-RU" sz="1100" dirty="0"/>
                    </a:p>
                  </a:txBody>
                  <a:tcPr marL="81388" marR="81388" marT="40694" marB="4069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146">
                <a:tc>
                  <a:txBody>
                    <a:bodyPr/>
                    <a:lstStyle/>
                    <a:p>
                      <a:r>
                        <a:rPr lang="ru-RU" sz="1100" dirty="0" err="1"/>
                        <a:t>Крестовинный</a:t>
                      </a:r>
                      <a:r>
                        <a:rPr lang="ru-RU" sz="1100" dirty="0"/>
                        <a:t> блок</a:t>
                      </a:r>
                    </a:p>
                  </a:txBody>
                  <a:tcPr marL="81388" marR="81388" marT="40694" marB="40694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marL="81388" marR="81388" marT="40694" marB="40694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marL="81388" marR="81388" marT="40694" marB="40694" anchor="ctr"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788">
                <a:tc>
                  <a:txBody>
                    <a:bodyPr/>
                    <a:lstStyle/>
                    <a:p>
                      <a:r>
                        <a:rPr lang="ru-RU" sz="1100" dirty="0"/>
                        <a:t>Твердость</a:t>
                      </a:r>
                      <a:r>
                        <a:rPr lang="ru-RU" sz="1100" baseline="0" dirty="0"/>
                        <a:t> поверхности катания</a:t>
                      </a:r>
                      <a:endParaRPr lang="ru-RU" sz="1100" dirty="0"/>
                    </a:p>
                  </a:txBody>
                  <a:tcPr marL="81388" marR="81388" marT="40694" marB="40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400 HB</a:t>
                      </a:r>
                      <a:endParaRPr lang="ru-RU" sz="1100" dirty="0"/>
                    </a:p>
                  </a:txBody>
                  <a:tcPr marL="81388" marR="81388" marT="40694" marB="406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400 HB</a:t>
                      </a:r>
                      <a:endParaRPr lang="ru-RU" sz="1100" dirty="0"/>
                    </a:p>
                  </a:txBody>
                  <a:tcPr marL="81388" marR="81388" marT="40694" marB="40694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788">
                <a:tc>
                  <a:txBody>
                    <a:bodyPr/>
                    <a:lstStyle/>
                    <a:p>
                      <a:r>
                        <a:rPr lang="ru-RU" sz="1100" dirty="0"/>
                        <a:t>Контррельс (упрочненный)</a:t>
                      </a:r>
                    </a:p>
                  </a:txBody>
                  <a:tcPr marL="81388" marR="81388" marT="40694" marB="40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+</a:t>
                      </a:r>
                      <a:endParaRPr lang="ru-RU" sz="1100" dirty="0"/>
                    </a:p>
                  </a:txBody>
                  <a:tcPr marL="81388" marR="81388" marT="40694" marB="406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+</a:t>
                      </a:r>
                      <a:endParaRPr lang="ru-RU" sz="1100" dirty="0"/>
                    </a:p>
                  </a:txBody>
                  <a:tcPr marL="81388" marR="81388" marT="40694" marB="40694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788">
                <a:tc>
                  <a:txBody>
                    <a:bodyPr/>
                    <a:lstStyle/>
                    <a:p>
                      <a:r>
                        <a:rPr lang="ru-RU" sz="1100" dirty="0"/>
                        <a:t>Соединительные рельсы (твердость)</a:t>
                      </a:r>
                    </a:p>
                  </a:txBody>
                  <a:tcPr marL="81388" marR="81388" marT="40694" marB="40694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400 HB</a:t>
                      </a:r>
                      <a:endParaRPr lang="ru-RU" sz="1100" dirty="0"/>
                    </a:p>
                  </a:txBody>
                  <a:tcPr marL="81388" marR="81388" marT="40694" marB="40694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260</a:t>
                      </a:r>
                      <a:r>
                        <a:rPr lang="en-US" sz="1100" baseline="0" dirty="0"/>
                        <a:t> HB</a:t>
                      </a:r>
                      <a:r>
                        <a:rPr lang="ru-RU" sz="1100" baseline="0" dirty="0"/>
                        <a:t> с ванадием</a:t>
                      </a:r>
                      <a:endParaRPr lang="ru-RU" sz="1100" dirty="0"/>
                    </a:p>
                  </a:txBody>
                  <a:tcPr marL="81388" marR="81388" marT="40694" marB="40694" anchor="ctr"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8536">
                <a:tc>
                  <a:txBody>
                    <a:bodyPr/>
                    <a:lstStyle/>
                    <a:p>
                      <a:r>
                        <a:rPr lang="ru-RU" sz="1100" dirty="0"/>
                        <a:t>Привод</a:t>
                      </a:r>
                    </a:p>
                  </a:txBody>
                  <a:tcPr marL="81388" marR="81388" marT="40694" marB="40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Электро-гидравлический</a:t>
                      </a:r>
                    </a:p>
                  </a:txBody>
                  <a:tcPr marL="81388" marR="81388" marT="40694" marB="40694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Электро-гидравлический</a:t>
                      </a:r>
                    </a:p>
                  </a:txBody>
                  <a:tcPr marL="81388" marR="81388" marT="40694" marB="40694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788">
                <a:tc>
                  <a:txBody>
                    <a:bodyPr/>
                    <a:lstStyle/>
                    <a:p>
                      <a:r>
                        <a:rPr lang="ru-RU" sz="1100" dirty="0"/>
                        <a:t>Контроль положения остряков</a:t>
                      </a:r>
                    </a:p>
                  </a:txBody>
                  <a:tcPr marL="81388" marR="81388" marT="40694" marB="40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+</a:t>
                      </a:r>
                      <a:endParaRPr lang="ru-RU" sz="1100" dirty="0"/>
                    </a:p>
                  </a:txBody>
                  <a:tcPr marL="81388" marR="81388" marT="40694" marB="406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+</a:t>
                      </a:r>
                      <a:endParaRPr lang="ru-RU" sz="1100" dirty="0"/>
                    </a:p>
                  </a:txBody>
                  <a:tcPr marL="81388" marR="81388" marT="40694" marB="40694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6788">
                <a:tc>
                  <a:txBody>
                    <a:bodyPr/>
                    <a:lstStyle/>
                    <a:p>
                      <a:r>
                        <a:rPr lang="ru-RU" sz="1100" dirty="0"/>
                        <a:t>Железобетонный брус с упругим скреплением</a:t>
                      </a:r>
                    </a:p>
                  </a:txBody>
                  <a:tcPr marL="81388" marR="81388" marT="40694" marB="40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+</a:t>
                      </a:r>
                      <a:endParaRPr lang="ru-RU" sz="1100" dirty="0"/>
                    </a:p>
                  </a:txBody>
                  <a:tcPr marL="81388" marR="81388" marT="40694" marB="406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+</a:t>
                      </a:r>
                      <a:endParaRPr lang="ru-RU" sz="1100" dirty="0"/>
                    </a:p>
                  </a:txBody>
                  <a:tcPr marL="81388" marR="81388" marT="40694" marB="40694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6788">
                <a:tc>
                  <a:txBody>
                    <a:bodyPr/>
                    <a:lstStyle/>
                    <a:p>
                      <a:r>
                        <a:rPr lang="ru-RU" sz="1100" dirty="0"/>
                        <a:t>Расчет взаимодействия колесо-рельс</a:t>
                      </a:r>
                    </a:p>
                  </a:txBody>
                  <a:tcPr marL="81388" marR="81388" marT="40694" marB="40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+</a:t>
                      </a:r>
                      <a:endParaRPr lang="ru-RU" sz="1100" dirty="0"/>
                    </a:p>
                  </a:txBody>
                  <a:tcPr marL="81388" marR="81388" marT="40694" marB="406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+</a:t>
                      </a:r>
                      <a:endParaRPr lang="ru-RU" sz="1100" dirty="0"/>
                    </a:p>
                  </a:txBody>
                  <a:tcPr marL="81388" marR="81388" marT="40694" marB="40694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6788">
                <a:tc>
                  <a:txBody>
                    <a:bodyPr/>
                    <a:lstStyle/>
                    <a:p>
                      <a:r>
                        <a:rPr lang="ru-RU" sz="1100" dirty="0"/>
                        <a:t>Система самодиагностики</a:t>
                      </a:r>
                    </a:p>
                  </a:txBody>
                  <a:tcPr marL="81388" marR="81388" marT="40694" marB="40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+</a:t>
                      </a:r>
                      <a:endParaRPr lang="ru-RU" sz="1100" dirty="0"/>
                    </a:p>
                  </a:txBody>
                  <a:tcPr marL="81388" marR="81388" marT="40694" marB="406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-</a:t>
                      </a:r>
                      <a:endParaRPr lang="ru-RU" sz="1100" dirty="0"/>
                    </a:p>
                  </a:txBody>
                  <a:tcPr marL="81388" marR="81388" marT="40694" marB="40694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2802">
                <a:tc>
                  <a:txBody>
                    <a:bodyPr/>
                    <a:lstStyle/>
                    <a:p>
                      <a:r>
                        <a:rPr lang="ru-RU" sz="1100" dirty="0"/>
                        <a:t>Система обогрева</a:t>
                      </a:r>
                    </a:p>
                  </a:txBody>
                  <a:tcPr marL="81388" marR="81388" marT="40694" marB="40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+</a:t>
                      </a:r>
                    </a:p>
                  </a:txBody>
                  <a:tcPr marL="81388" marR="81388" marT="40694" marB="406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+</a:t>
                      </a:r>
                    </a:p>
                  </a:txBody>
                  <a:tcPr marL="81388" marR="81388" marT="40694" marB="40694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Picture 2"/>
          <p:cNvSpPr>
            <a:spLocks noChangeAspect="1" noChangeArrowheads="1"/>
          </p:cNvSpPr>
          <p:nvPr/>
        </p:nvSpPr>
        <p:spPr bwMode="auto">
          <a:xfrm>
            <a:off x="6486525" y="3536950"/>
            <a:ext cx="2190750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00419" name="Titel 1"/>
          <p:cNvSpPr>
            <a:spLocks noGrp="1"/>
          </p:cNvSpPr>
          <p:nvPr>
            <p:ph type="title"/>
          </p:nvPr>
        </p:nvSpPr>
        <p:spPr bwMode="auto">
          <a:xfrm>
            <a:off x="963214" y="620688"/>
            <a:ext cx="7921625" cy="538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ru-RU" altLang="de-DE" sz="2000" dirty="0">
                <a:solidFill>
                  <a:srgbClr val="33AE33"/>
                </a:solidFill>
                <a:latin typeface="Arial" pitchFamily="34" charset="0"/>
                <a:cs typeface="Arial" pitchFamily="34" charset="0"/>
              </a:rPr>
              <a:t>Трамвайные стрелочные переводы </a:t>
            </a:r>
            <a:br>
              <a:rPr lang="ru-RU" altLang="de-DE" sz="2000" dirty="0">
                <a:solidFill>
                  <a:srgbClr val="33AE33"/>
                </a:solidFill>
                <a:latin typeface="Arial" pitchFamily="34" charset="0"/>
                <a:cs typeface="Arial" pitchFamily="34" charset="0"/>
              </a:rPr>
            </a:br>
            <a:r>
              <a:rPr lang="ru-RU" altLang="de-DE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Автоматический привод с контролем положения остряков</a:t>
            </a:r>
            <a:endParaRPr lang="de-DE" altLang="de-DE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0421" name="Picture 8" descr="C:\Users\jkayser\Desktop\Joana\Kunden\Vossloh\Grundlagen\Bibliothek\Bildmaterial\Fastening\HGS\HGS_klein.jpg"/>
          <p:cNvSpPr>
            <a:spLocks noChangeAspect="1" noChangeArrowheads="1"/>
          </p:cNvSpPr>
          <p:nvPr/>
        </p:nvSpPr>
        <p:spPr bwMode="auto">
          <a:xfrm>
            <a:off x="6445250" y="2055813"/>
            <a:ext cx="2232025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srgbClr val="000000"/>
              </a:solidFill>
            </a:endParaRPr>
          </a:p>
        </p:txBody>
      </p:sp>
      <p:cxnSp>
        <p:nvCxnSpPr>
          <p:cNvPr id="700422" name="Gerade Verbindung 17"/>
          <p:cNvCxnSpPr>
            <a:cxnSpLocks noChangeShapeType="1"/>
          </p:cNvCxnSpPr>
          <p:nvPr/>
        </p:nvCxnSpPr>
        <p:spPr bwMode="auto">
          <a:xfrm flipH="1" flipV="1">
            <a:off x="6453188" y="3846513"/>
            <a:ext cx="2271712" cy="0"/>
          </a:xfrm>
          <a:prstGeom prst="line">
            <a:avLst/>
          </a:prstGeom>
          <a:noFill/>
          <a:ln w="38100" algn="ctr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00425" name="Rechteck 10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778750" y="6324600"/>
            <a:ext cx="1090613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z="1200" b="1">
              <a:solidFill>
                <a:srgbClr val="0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00525" y="2067566"/>
            <a:ext cx="4572000" cy="418576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u="sng" dirty="0"/>
              <a:t>Основные технические характеристики:</a:t>
            </a:r>
            <a:endParaRPr lang="en-US" u="sng" dirty="0"/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Усилие перевода – 7000 Н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Усилие ручного перевода</a:t>
            </a:r>
            <a:r>
              <a:rPr lang="en-US" dirty="0"/>
              <a:t>&lt; 400 </a:t>
            </a:r>
            <a:r>
              <a:rPr lang="ru-RU" dirty="0"/>
              <a:t>Н*м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Минимальное время перевод – 0,5 с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Контроль замыкания и положения остряков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Напряжение питания:</a:t>
            </a:r>
          </a:p>
          <a:p>
            <a:r>
              <a:rPr lang="ru-RU" dirty="0"/>
              <a:t>	электро-магнитный привод - </a:t>
            </a:r>
            <a:endParaRPr lang="en-US" dirty="0"/>
          </a:p>
          <a:p>
            <a:r>
              <a:rPr lang="ru-RU" dirty="0"/>
              <a:t>	</a:t>
            </a:r>
            <a:r>
              <a:rPr lang="fr-FR" dirty="0"/>
              <a:t>DC 600 / 750 V (+20 %, -30 %)</a:t>
            </a:r>
          </a:p>
          <a:p>
            <a:r>
              <a:rPr lang="ru-RU" dirty="0"/>
              <a:t>	электро-гидравлический привод</a:t>
            </a:r>
            <a:endParaRPr lang="en-US" dirty="0"/>
          </a:p>
          <a:p>
            <a:r>
              <a:rPr lang="ru-RU" dirty="0"/>
              <a:t>	</a:t>
            </a:r>
            <a:r>
              <a:rPr lang="en-US" dirty="0"/>
              <a:t>DC 600 V / 750 V </a:t>
            </a:r>
            <a:endParaRPr lang="ru-RU" dirty="0"/>
          </a:p>
          <a:p>
            <a:r>
              <a:rPr lang="ru-RU" dirty="0"/>
              <a:t>	</a:t>
            </a:r>
            <a:r>
              <a:rPr lang="en-US" dirty="0"/>
              <a:t>AC 115 V / 208 V (3 </a:t>
            </a:r>
            <a:r>
              <a:rPr lang="en-US" dirty="0" err="1"/>
              <a:t>Ph</a:t>
            </a:r>
            <a:r>
              <a:rPr lang="en-US" dirty="0"/>
              <a:t>) </a:t>
            </a:r>
            <a:endParaRPr lang="ru-RU" dirty="0"/>
          </a:p>
          <a:p>
            <a:r>
              <a:rPr lang="ru-RU" dirty="0"/>
              <a:t>	</a:t>
            </a:r>
            <a:r>
              <a:rPr lang="en-US" dirty="0"/>
              <a:t>AC 230 V / 400 V (3 </a:t>
            </a:r>
            <a:r>
              <a:rPr lang="en-US" dirty="0" err="1"/>
              <a:t>Ph</a:t>
            </a:r>
            <a:r>
              <a:rPr lang="en-US" dirty="0"/>
              <a:t>) </a:t>
            </a:r>
          </a:p>
          <a:p>
            <a:r>
              <a:rPr lang="ru-RU" dirty="0"/>
              <a:t>	</a:t>
            </a:r>
            <a:r>
              <a:rPr lang="en-US" dirty="0"/>
              <a:t>AC 120 V (1 </a:t>
            </a:r>
            <a:r>
              <a:rPr lang="en-US" dirty="0" err="1"/>
              <a:t>Ph</a:t>
            </a:r>
            <a:r>
              <a:rPr lang="en-US" dirty="0"/>
              <a:t>) </a:t>
            </a:r>
          </a:p>
          <a:p>
            <a:r>
              <a:rPr lang="ru-RU" dirty="0"/>
              <a:t>	</a:t>
            </a:r>
            <a:r>
              <a:rPr lang="en-US" dirty="0"/>
              <a:t>AC 230 V (1Ph) </a:t>
            </a:r>
          </a:p>
          <a:p>
            <a:r>
              <a:rPr lang="ru-RU" dirty="0"/>
              <a:t>6. Класс </a:t>
            </a:r>
            <a:r>
              <a:rPr lang="ru-RU" dirty="0" err="1"/>
              <a:t>влагозащищенности</a:t>
            </a:r>
            <a:r>
              <a:rPr lang="ru-RU" dirty="0"/>
              <a:t>: </a:t>
            </a:r>
            <a:r>
              <a:rPr lang="en-US" dirty="0"/>
              <a:t>EU IP 67</a:t>
            </a:r>
            <a:endParaRPr lang="ru-RU" dirty="0"/>
          </a:p>
          <a:p>
            <a:r>
              <a:rPr lang="ru-RU" dirty="0"/>
              <a:t>7. Класс безопасности:</a:t>
            </a:r>
            <a:endParaRPr lang="en-US" dirty="0"/>
          </a:p>
          <a:p>
            <a:r>
              <a:rPr lang="ru-RU" dirty="0"/>
              <a:t>	</a:t>
            </a:r>
            <a:r>
              <a:rPr lang="en-US" dirty="0"/>
              <a:t>SIL 3 </a:t>
            </a:r>
            <a:r>
              <a:rPr lang="ru-RU" dirty="0"/>
              <a:t>и</a:t>
            </a:r>
            <a:r>
              <a:rPr lang="en-US" dirty="0"/>
              <a:t> SIL 4 </a:t>
            </a:r>
            <a:r>
              <a:rPr lang="ru-RU" dirty="0"/>
              <a:t>(в зависимости от модели)</a:t>
            </a:r>
          </a:p>
          <a:p>
            <a:r>
              <a:rPr lang="ru-RU" dirty="0"/>
              <a:t>8. Наличие положительного опыта эксплуатации в    г. Москва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3" t="14518" r="28834" b="6667"/>
          <a:stretch/>
        </p:blipFill>
        <p:spPr bwMode="auto">
          <a:xfrm>
            <a:off x="709147" y="1916832"/>
            <a:ext cx="3276548" cy="225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E58114CF-D756-4025-9400-751CB9F817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8239" y="3848425"/>
            <a:ext cx="2448790" cy="326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268407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36E27E0-BA51-4287-AFB5-68012AF003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2CA4B-A99B-46D0-BD35-1B4372A377A4}" type="slidenum">
              <a:rPr lang="de-DE" altLang="fr-FR" smtClean="0"/>
              <a:pPr/>
              <a:t>16</a:t>
            </a:fld>
            <a:endParaRPr lang="de-DE" altLang="fr-FR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A3C349-6ED2-4AF3-85B0-635F13D04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03" y="1628800"/>
            <a:ext cx="3235079" cy="4825539"/>
          </a:xfrm>
          <a:prstGeom prst="rect">
            <a:avLst/>
          </a:prstGeom>
        </p:spPr>
      </p:pic>
      <p:pic>
        <p:nvPicPr>
          <p:cNvPr id="2050" name="Picture 2" descr="187663548710108624080873">
            <a:extLst>
              <a:ext uri="{FF2B5EF4-FFF2-40B4-BE49-F238E27FC236}">
                <a16:creationId xmlns:a16="http://schemas.microsoft.com/office/drawing/2014/main" id="{D35B59D1-B718-4253-9046-2141C5FC3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53998" y="4359734"/>
            <a:ext cx="1861643" cy="2489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B1544A5-E854-4F4E-A837-C5513119A46C}"/>
              </a:ext>
            </a:extLst>
          </p:cNvPr>
          <p:cNvSpPr/>
          <p:nvPr/>
        </p:nvSpPr>
        <p:spPr>
          <a:xfrm>
            <a:off x="4901318" y="1504889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u="sng" dirty="0"/>
              <a:t>Основные технические характеристики:</a:t>
            </a:r>
            <a:endParaRPr lang="en-US" u="sng" dirty="0"/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Усилие перевода – 7000 Н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Усилие ручного перевода</a:t>
            </a:r>
            <a:r>
              <a:rPr lang="en-US" dirty="0"/>
              <a:t>&lt; 400 </a:t>
            </a:r>
            <a:r>
              <a:rPr lang="ru-RU" dirty="0"/>
              <a:t>Н*м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Минимальное время перевод – менее 1 с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Контроль замыкания и положения остряков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Напряжение питания:</a:t>
            </a:r>
          </a:p>
          <a:p>
            <a:r>
              <a:rPr lang="ru-RU" dirty="0"/>
              <a:t>	электро-гидравлический привод</a:t>
            </a:r>
            <a:endParaRPr lang="en-US" dirty="0"/>
          </a:p>
          <a:p>
            <a:r>
              <a:rPr lang="ru-RU" dirty="0"/>
              <a:t>	</a:t>
            </a:r>
            <a:r>
              <a:rPr lang="en-US" dirty="0"/>
              <a:t>DC 600 V / 750 V </a:t>
            </a:r>
            <a:endParaRPr lang="ru-RU" dirty="0"/>
          </a:p>
          <a:p>
            <a:r>
              <a:rPr lang="ru-RU" dirty="0"/>
              <a:t>	</a:t>
            </a:r>
            <a:r>
              <a:rPr lang="en-US" dirty="0"/>
              <a:t>AC 230 V / 400 V  </a:t>
            </a:r>
          </a:p>
          <a:p>
            <a:r>
              <a:rPr lang="ru-RU" dirty="0"/>
              <a:t>6. Класс </a:t>
            </a:r>
            <a:r>
              <a:rPr lang="ru-RU" dirty="0" err="1"/>
              <a:t>влагозащищенности</a:t>
            </a:r>
            <a:r>
              <a:rPr lang="ru-RU" dirty="0"/>
              <a:t>: </a:t>
            </a:r>
            <a:r>
              <a:rPr lang="en-US" dirty="0"/>
              <a:t>EU IP 67</a:t>
            </a:r>
            <a:endParaRPr lang="ru-RU" dirty="0"/>
          </a:p>
          <a:p>
            <a:r>
              <a:rPr lang="ru-RU" dirty="0"/>
              <a:t>7. Класс безопасности:	</a:t>
            </a:r>
            <a:r>
              <a:rPr lang="en-US" dirty="0"/>
              <a:t>SIL 3 </a:t>
            </a:r>
            <a:endParaRPr lang="ru-RU" dirty="0"/>
          </a:p>
          <a:p>
            <a:r>
              <a:rPr lang="ru-RU" dirty="0"/>
              <a:t>8. Наличие положительного опыта эксплуатации в    г. Санкт-Петербург</a:t>
            </a:r>
          </a:p>
          <a:p>
            <a:r>
              <a:rPr lang="ru-RU" dirty="0"/>
              <a:t>9. Рабочий диапазон температур: -40…+50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14A15FD7-F614-4516-9656-6C65F235B59C}"/>
              </a:ext>
            </a:extLst>
          </p:cNvPr>
          <p:cNvSpPr txBox="1">
            <a:spLocks/>
          </p:cNvSpPr>
          <p:nvPr/>
        </p:nvSpPr>
        <p:spPr bwMode="auto">
          <a:xfrm>
            <a:off x="827584" y="417235"/>
            <a:ext cx="7921625" cy="83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altLang="de-DE" sz="2000" kern="0" dirty="0">
                <a:solidFill>
                  <a:srgbClr val="33AE33"/>
                </a:solidFill>
                <a:latin typeface="Arial" pitchFamily="34" charset="0"/>
                <a:cs typeface="Arial" pitchFamily="34" charset="0"/>
              </a:rPr>
              <a:t>Трамвайные стрелочные переводы </a:t>
            </a:r>
            <a:br>
              <a:rPr lang="ru-RU" altLang="de-DE" sz="2000" kern="0" dirty="0">
                <a:solidFill>
                  <a:srgbClr val="33AE33"/>
                </a:solidFill>
                <a:latin typeface="Arial" pitchFamily="34" charset="0"/>
                <a:cs typeface="Arial" pitchFamily="34" charset="0"/>
              </a:rPr>
            </a:br>
            <a:r>
              <a:rPr lang="ru-RU" altLang="de-DE" sz="2000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Автоматический привод с контролем положения остряков. </a:t>
            </a:r>
          </a:p>
          <a:p>
            <a:pPr algn="l" eaLnBrk="1" hangingPunct="1"/>
            <a:r>
              <a:rPr lang="ru-RU" altLang="de-DE" sz="2000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Тип МТЕН61</a:t>
            </a:r>
            <a:endParaRPr lang="de-DE" altLang="de-DE" sz="2000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389418"/>
      </p:ext>
    </p:extLst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Picture 2"/>
          <p:cNvSpPr>
            <a:spLocks noChangeAspect="1" noChangeArrowheads="1"/>
          </p:cNvSpPr>
          <p:nvPr/>
        </p:nvSpPr>
        <p:spPr bwMode="auto">
          <a:xfrm>
            <a:off x="6486525" y="3536950"/>
            <a:ext cx="2190750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00419" name="Titel 1"/>
          <p:cNvSpPr>
            <a:spLocks noGrp="1"/>
          </p:cNvSpPr>
          <p:nvPr>
            <p:ph type="title"/>
          </p:nvPr>
        </p:nvSpPr>
        <p:spPr bwMode="auto">
          <a:xfrm>
            <a:off x="826839" y="476672"/>
            <a:ext cx="7921625" cy="538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ru-RU" altLang="de-DE" sz="2000" dirty="0">
                <a:solidFill>
                  <a:srgbClr val="33AE33"/>
                </a:solidFill>
                <a:latin typeface="Arial" pitchFamily="34" charset="0"/>
                <a:cs typeface="Arial" pitchFamily="34" charset="0"/>
              </a:rPr>
              <a:t>Трамвайные стрелочные переводы </a:t>
            </a:r>
            <a:br>
              <a:rPr lang="ru-RU" altLang="de-DE" sz="2000" dirty="0">
                <a:solidFill>
                  <a:srgbClr val="33AE33"/>
                </a:solidFill>
                <a:latin typeface="Arial" pitchFamily="34" charset="0"/>
                <a:cs typeface="Arial" pitchFamily="34" charset="0"/>
              </a:rPr>
            </a:br>
            <a:r>
              <a:rPr lang="ru-RU" altLang="de-DE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Система автоматического управления стрелочным переводом</a:t>
            </a:r>
            <a:endParaRPr lang="de-DE" altLang="de-DE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0421" name="Picture 8" descr="C:\Users\jkayser\Desktop\Joana\Kunden\Vossloh\Grundlagen\Bibliothek\Bildmaterial\Fastening\HGS\HGS_klein.jpg"/>
          <p:cNvSpPr>
            <a:spLocks noChangeAspect="1" noChangeArrowheads="1"/>
          </p:cNvSpPr>
          <p:nvPr/>
        </p:nvSpPr>
        <p:spPr bwMode="auto">
          <a:xfrm>
            <a:off x="6445250" y="2055813"/>
            <a:ext cx="2232025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srgbClr val="000000"/>
              </a:solidFill>
            </a:endParaRPr>
          </a:p>
        </p:txBody>
      </p:sp>
      <p:cxnSp>
        <p:nvCxnSpPr>
          <p:cNvPr id="700422" name="Gerade Verbindung 17"/>
          <p:cNvCxnSpPr>
            <a:cxnSpLocks noChangeShapeType="1"/>
          </p:cNvCxnSpPr>
          <p:nvPr/>
        </p:nvCxnSpPr>
        <p:spPr bwMode="auto">
          <a:xfrm flipH="1" flipV="1">
            <a:off x="6453188" y="3846513"/>
            <a:ext cx="2271712" cy="0"/>
          </a:xfrm>
          <a:prstGeom prst="line">
            <a:avLst/>
          </a:prstGeom>
          <a:noFill/>
          <a:ln w="38100" algn="ctr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00425" name="Rechteck 10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778750" y="6324600"/>
            <a:ext cx="1090613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z="1200" b="1">
              <a:solidFill>
                <a:srgbClr val="000000"/>
              </a:solidFill>
            </a:endParaRPr>
          </a:p>
        </p:txBody>
      </p:sp>
      <p:graphicFrame>
        <p:nvGraphicFramePr>
          <p:cNvPr id="14" name="Объект 3">
            <a:extLst>
              <a:ext uri="{FF2B5EF4-FFF2-40B4-BE49-F238E27FC236}">
                <a16:creationId xmlns:a16="http://schemas.microsoft.com/office/drawing/2014/main" id="{6F8F70AD-871A-47BA-AF5D-0FA4245BEB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2964887"/>
              </p:ext>
            </p:extLst>
          </p:nvPr>
        </p:nvGraphicFramePr>
        <p:xfrm>
          <a:off x="827584" y="1268760"/>
          <a:ext cx="3384376" cy="495428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542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Особенности: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Char char="►"/>
                        <a:tabLst/>
                        <a:defRPr/>
                      </a:pPr>
                      <a:r>
                        <a:rPr lang="ru-RU" sz="12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Электронное управление</a:t>
                      </a:r>
                      <a:br>
                        <a:rPr lang="en-US" sz="12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endParaRPr lang="en-US" sz="12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Char char="►"/>
                        <a:tabLst/>
                        <a:defRPr/>
                      </a:pPr>
                      <a:r>
                        <a:rPr lang="ru-RU" sz="12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Два способа перевода: </a:t>
                      </a:r>
                      <a:br>
                        <a:rPr lang="en-US" sz="12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br>
                        <a:rPr lang="ru-RU" sz="12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ru-RU" sz="12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посредством воздушного контакта</a:t>
                      </a:r>
                      <a:br>
                        <a:rPr lang="en-US" sz="12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br>
                        <a:rPr lang="en-US" sz="12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ru-RU" sz="12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бесконтактная система (автоматически по номеру маршрута или по нажатию кнопки в кабине)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Char char="►"/>
                        <a:tabLst/>
                        <a:defRPr/>
                      </a:pPr>
                      <a:r>
                        <a:rPr lang="ru-RU" sz="12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Память событий и централизованный мониторинг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Char char="►"/>
                        <a:tabLst/>
                        <a:defRPr/>
                      </a:pPr>
                      <a:r>
                        <a:rPr lang="ru-RU" sz="12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Управление системой обогрева</a:t>
                      </a:r>
                    </a:p>
                  </a:txBody>
                  <a:tcPr marT="45736" marB="4573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1EDF849-AAA3-40C1-BEF6-BCACA9ACAA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075125"/>
            <a:ext cx="3282681" cy="24614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EEE6C0-5BAF-4A7C-8D69-8B7774A07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809" y="1219105"/>
            <a:ext cx="3808572" cy="14415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ADDC90-E17C-4DBD-A6F9-9AE3791322B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CBCBCB"/>
              </a:clrFrom>
              <a:clrTo>
                <a:srgbClr val="CBCBC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4463" y="2816224"/>
            <a:ext cx="3845880" cy="23225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866B17-257E-4901-A497-DC5EA8E25391}"/>
              </a:ext>
            </a:extLst>
          </p:cNvPr>
          <p:cNvSpPr txBox="1"/>
          <p:nvPr/>
        </p:nvSpPr>
        <p:spPr>
          <a:xfrm>
            <a:off x="4644463" y="4797152"/>
            <a:ext cx="1439705" cy="43204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endParaRPr lang="ru-RU" sz="1600" dirty="0">
              <a:latin typeface="Open Sans"/>
              <a:cs typeface="Open San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75BE91-9C41-47AC-B97D-907F258D356A}"/>
              </a:ext>
            </a:extLst>
          </p:cNvPr>
          <p:cNvSpPr txBox="1"/>
          <p:nvPr/>
        </p:nvSpPr>
        <p:spPr>
          <a:xfrm>
            <a:off x="7013928" y="4967944"/>
            <a:ext cx="1439705" cy="43204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endParaRPr lang="ru-RU" sz="1600" dirty="0">
              <a:latin typeface="Open Sans"/>
              <a:cs typeface="Open San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A7A798-B78B-4B0D-B7A5-FAF32CBB63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1729" y="5013176"/>
            <a:ext cx="1869001" cy="129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8BF7A0-0B2B-4170-91EF-E650B0CC40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9053" y="4999392"/>
            <a:ext cx="1815115" cy="131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70338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2">
            <a:extLst>
              <a:ext uri="{FF2B5EF4-FFF2-40B4-BE49-F238E27FC236}">
                <a16:creationId xmlns:a16="http://schemas.microsoft.com/office/drawing/2014/main" id="{EBF16B6E-93BB-48F3-A8FB-4947D650C9C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2" t="1492" r="9922" b="2269"/>
          <a:stretch/>
        </p:blipFill>
        <p:spPr bwMode="auto">
          <a:xfrm rot="5400000">
            <a:off x="1741067" y="1556730"/>
            <a:ext cx="2448272" cy="3960440"/>
          </a:xfrm>
          <a:prstGeom prst="rect">
            <a:avLst/>
          </a:prstGeom>
          <a:noFill/>
          <a:ln>
            <a:noFill/>
          </a:ln>
        </p:spPr>
      </p:pic>
      <p:sp>
        <p:nvSpPr>
          <p:cNvPr id="700418" name="Picture 2"/>
          <p:cNvSpPr>
            <a:spLocks noChangeAspect="1" noChangeArrowheads="1"/>
          </p:cNvSpPr>
          <p:nvPr/>
        </p:nvSpPr>
        <p:spPr bwMode="auto">
          <a:xfrm>
            <a:off x="6486525" y="3536950"/>
            <a:ext cx="2190750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00421" name="Picture 8" descr="C:\Users\jkayser\Desktop\Joana\Kunden\Vossloh\Grundlagen\Bibliothek\Bildmaterial\Fastening\HGS\HGS_klein.jpg"/>
          <p:cNvSpPr>
            <a:spLocks noChangeAspect="1" noChangeArrowheads="1"/>
          </p:cNvSpPr>
          <p:nvPr/>
        </p:nvSpPr>
        <p:spPr bwMode="auto">
          <a:xfrm>
            <a:off x="6445250" y="2055813"/>
            <a:ext cx="2232025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srgbClr val="000000"/>
              </a:solidFill>
            </a:endParaRPr>
          </a:p>
        </p:txBody>
      </p:sp>
      <p:cxnSp>
        <p:nvCxnSpPr>
          <p:cNvPr id="700422" name="Gerade Verbindung 17"/>
          <p:cNvCxnSpPr>
            <a:cxnSpLocks noChangeShapeType="1"/>
          </p:cNvCxnSpPr>
          <p:nvPr/>
        </p:nvCxnSpPr>
        <p:spPr bwMode="auto">
          <a:xfrm flipH="1" flipV="1">
            <a:off x="6453188" y="3846513"/>
            <a:ext cx="2271712" cy="0"/>
          </a:xfrm>
          <a:prstGeom prst="line">
            <a:avLst/>
          </a:prstGeom>
          <a:noFill/>
          <a:ln w="38100" algn="ctr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00425" name="Rechteck 10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778750" y="6324600"/>
            <a:ext cx="1090613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z="1200" b="1">
              <a:solidFill>
                <a:srgbClr val="000000"/>
              </a:solidFill>
            </a:endParaRPr>
          </a:p>
        </p:txBody>
      </p:sp>
      <p:graphicFrame>
        <p:nvGraphicFramePr>
          <p:cNvPr id="14" name="Объект 3">
            <a:extLst>
              <a:ext uri="{FF2B5EF4-FFF2-40B4-BE49-F238E27FC236}">
                <a16:creationId xmlns:a16="http://schemas.microsoft.com/office/drawing/2014/main" id="{6F8F70AD-871A-47BA-AF5D-0FA4245BEB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4635196"/>
              </p:ext>
            </p:extLst>
          </p:nvPr>
        </p:nvGraphicFramePr>
        <p:xfrm>
          <a:off x="827584" y="1059805"/>
          <a:ext cx="4382270" cy="495428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822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542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Особенности: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Char char="►"/>
                        <a:tabLst/>
                        <a:defRPr/>
                      </a:pPr>
                      <a:r>
                        <a:rPr lang="ru-RU" sz="12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Индикация фактического положения остряков на светофоре</a:t>
                      </a:r>
                      <a:endParaRPr lang="ru-RU" sz="1200" b="0" kern="1200" baseline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Char char="►"/>
                        <a:tabLst/>
                        <a:defRPr/>
                      </a:pPr>
                      <a:r>
                        <a:rPr lang="ru-RU" sz="12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Блокировка перевода под вагоном посредством тональной рельсовой цепи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Char char="►"/>
                        <a:tabLst/>
                        <a:defRPr/>
                      </a:pPr>
                      <a:r>
                        <a:rPr lang="ru-RU" sz="12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Индикация заблокированного состояния перевода (</a:t>
                      </a:r>
                      <a:r>
                        <a:rPr lang="ru-RU" sz="12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×</a:t>
                      </a:r>
                      <a:r>
                        <a:rPr lang="ru-RU" sz="12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Char char="►"/>
                        <a:tabLst/>
                        <a:defRPr/>
                      </a:pPr>
                      <a:r>
                        <a:rPr lang="ru-RU" sz="12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Обогрев остряков</a:t>
                      </a:r>
                    </a:p>
                  </a:txBody>
                  <a:tcPr marT="45736" marB="4573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B1E1795-57FB-440E-8C84-418C1C9CF3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815" y="1567607"/>
            <a:ext cx="3326548" cy="44371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385570-967B-4C6C-AF7F-62828787920C}"/>
              </a:ext>
            </a:extLst>
          </p:cNvPr>
          <p:cNvSpPr txBox="1"/>
          <p:nvPr/>
        </p:nvSpPr>
        <p:spPr>
          <a:xfrm>
            <a:off x="792896" y="4041006"/>
            <a:ext cx="1666002" cy="79208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endParaRPr lang="ru-RU" sz="1600" dirty="0">
              <a:latin typeface="Open Sans"/>
              <a:cs typeface="Open Sans"/>
            </a:endParaRPr>
          </a:p>
        </p:txBody>
      </p:sp>
      <p:pic>
        <p:nvPicPr>
          <p:cNvPr id="12" name="Picture 11" descr="C:\Users\Mike\Downloads\71C19B19-9282-400B-AE4C-111CD8C2CFE9.jpeg">
            <a:extLst>
              <a:ext uri="{FF2B5EF4-FFF2-40B4-BE49-F238E27FC236}">
                <a16:creationId xmlns:a16="http://schemas.microsoft.com/office/drawing/2014/main" id="{BF785EA1-FC3A-46F5-8ADA-1F9F9865C4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" t="6150" r="3410" b="60161"/>
          <a:stretch/>
        </p:blipFill>
        <p:spPr bwMode="auto">
          <a:xfrm>
            <a:off x="971600" y="4572965"/>
            <a:ext cx="4238254" cy="19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el 1"/>
          <p:cNvSpPr txBox="1">
            <a:spLocks/>
          </p:cNvSpPr>
          <p:nvPr/>
        </p:nvSpPr>
        <p:spPr bwMode="auto">
          <a:xfrm>
            <a:off x="826839" y="476672"/>
            <a:ext cx="7921625" cy="53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spc="0">
                <a:solidFill>
                  <a:schemeClr val="tx2"/>
                </a:solidFill>
                <a:latin typeface="Arial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altLang="de-DE" sz="2000" kern="0" dirty="0">
                <a:solidFill>
                  <a:srgbClr val="33AE33"/>
                </a:solidFill>
                <a:latin typeface="Arial" pitchFamily="34" charset="0"/>
                <a:cs typeface="Arial" pitchFamily="34" charset="0"/>
              </a:rPr>
              <a:t>Трамвайные стрелочные переводы </a:t>
            </a:r>
          </a:p>
          <a:p>
            <a:pPr algn="l" eaLnBrk="1" hangingPunct="1"/>
            <a:r>
              <a:rPr lang="ru-RU" altLang="de-DE" sz="2000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Система автоматического управления стрелочным переводом</a:t>
            </a:r>
            <a:endParaRPr lang="de-DE" altLang="de-DE" sz="2000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034203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Номер слайда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BFDBBE79-1EEF-4A79-8052-872A3598118B}" type="slidenum">
              <a:rPr lang="de-DE" altLang="fr-FR" sz="1100"/>
              <a:pPr/>
              <a:t>19</a:t>
            </a:fld>
            <a:endParaRPr lang="de-DE" altLang="fr-FR" sz="1100"/>
          </a:p>
        </p:txBody>
      </p:sp>
      <p:sp>
        <p:nvSpPr>
          <p:cNvPr id="18435" name="Прямоугольник 2"/>
          <p:cNvSpPr>
            <a:spLocks noChangeArrowheads="1"/>
          </p:cNvSpPr>
          <p:nvPr/>
        </p:nvSpPr>
        <p:spPr bwMode="auto">
          <a:xfrm>
            <a:off x="882427" y="631825"/>
            <a:ext cx="746999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fr-FR" sz="2000" dirty="0">
                <a:solidFill>
                  <a:schemeClr val="accent2"/>
                </a:solidFill>
              </a:rPr>
              <a:t>Предложения по перспективным стрелочным переводам </a:t>
            </a:r>
            <a:r>
              <a:rPr lang="ru-RU" altLang="fr-FR" sz="2000" dirty="0"/>
              <a:t>Предложения по </a:t>
            </a:r>
            <a:r>
              <a:rPr lang="ru-RU" altLang="fr-FR" sz="2000" dirty="0" err="1"/>
              <a:t>подрельсовому</a:t>
            </a:r>
            <a:r>
              <a:rPr lang="ru-RU" altLang="fr-FR" sz="2000" dirty="0"/>
              <a:t> основанию – балластные конструкции</a:t>
            </a:r>
            <a:endParaRPr lang="en-US" altLang="fr-FR" sz="2000" dirty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498167"/>
            <a:ext cx="3109913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3" descr="C:\Users\Polityko\AppData\Local\Microsoft\Windows\Temporary Internet Files\Content.Outlook\MUNSO35C\Casablanca (3)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" y="4562475"/>
            <a:ext cx="3825875" cy="20923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Прямоугольник 1">
            <a:extLst>
              <a:ext uri="{FF2B5EF4-FFF2-40B4-BE49-F238E27FC236}">
                <a16:creationId xmlns:a16="http://schemas.microsoft.com/office/drawing/2014/main" id="{8A87F1A2-53C9-4B39-99AB-C02027E10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462" y="1800008"/>
            <a:ext cx="497363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defRPr/>
            </a:pPr>
            <a:endParaRPr lang="ru-RU" altLang="ru-RU" sz="1200" dirty="0"/>
          </a:p>
          <a:p>
            <a:pPr algn="just">
              <a:defRPr/>
            </a:pPr>
            <a:r>
              <a:rPr lang="ru-RU" altLang="ru-RU" sz="1200" b="1" dirty="0"/>
              <a:t>Совместно с АО «БЭТ» адаптированы решения для </a:t>
            </a:r>
            <a:r>
              <a:rPr lang="ru-RU" altLang="ru-RU" sz="1200" b="1" dirty="0" err="1"/>
              <a:t>подрельсового</a:t>
            </a:r>
            <a:r>
              <a:rPr lang="ru-RU" altLang="ru-RU" sz="1200" b="1" dirty="0"/>
              <a:t> основания стрелок и кривых участков пути: </a:t>
            </a:r>
          </a:p>
          <a:p>
            <a:pPr marL="171450" indent="-171450" algn="just">
              <a:buClr>
                <a:schemeClr val="accent2"/>
              </a:buClr>
              <a:buFont typeface="Arial" panose="020B0604020202020204" pitchFamily="34" charset="0"/>
              <a:buChar char="►"/>
              <a:defRPr/>
            </a:pPr>
            <a:r>
              <a:rPr lang="ru-RU" altLang="ru-RU" sz="1200" dirty="0"/>
              <a:t>разработан техпроцесс производства универсального бруса с подвижными точками прикрепления; </a:t>
            </a:r>
          </a:p>
          <a:p>
            <a:pPr marL="171450" indent="-171450" algn="just">
              <a:buClr>
                <a:schemeClr val="accent2"/>
              </a:buClr>
              <a:buFont typeface="Arial" panose="020B0604020202020204" pitchFamily="34" charset="0"/>
              <a:buChar char="►"/>
              <a:defRPr/>
            </a:pPr>
            <a:r>
              <a:rPr lang="ru-RU" altLang="ru-RU" sz="1200" dirty="0"/>
              <a:t>унифицированная необслуживаемая система прикрепления рельса к </a:t>
            </a:r>
            <a:r>
              <a:rPr lang="ru-RU" altLang="ru-RU" sz="1200" dirty="0" err="1"/>
              <a:t>ж.б</a:t>
            </a:r>
            <a:r>
              <a:rPr lang="ru-RU" altLang="ru-RU" sz="1200" dirty="0"/>
              <a:t>. брусу; </a:t>
            </a:r>
          </a:p>
          <a:p>
            <a:pPr marL="171450" indent="-171450" algn="just">
              <a:buClr>
                <a:schemeClr val="accent2"/>
              </a:buClr>
              <a:buFont typeface="Arial" panose="020B0604020202020204" pitchFamily="34" charset="0"/>
              <a:buChar char="►"/>
              <a:defRPr/>
            </a:pPr>
            <a:r>
              <a:rPr lang="ru-RU" altLang="ru-RU" sz="1200" dirty="0"/>
              <a:t>универсальный стрелочный брус (БСП-Т) обеспечивает возможность укладки любой эпюры (</a:t>
            </a:r>
            <a:r>
              <a:rPr lang="ru-RU" altLang="ru-RU" sz="1200" b="1" dirty="0"/>
              <a:t>мощность линии 100 комплектов/год с возможностью расширения</a:t>
            </a:r>
            <a:r>
              <a:rPr lang="ru-RU" altLang="ru-RU" sz="1200" dirty="0"/>
              <a:t>); </a:t>
            </a:r>
          </a:p>
          <a:p>
            <a:pPr marL="171450" indent="-171450" algn="just">
              <a:buClr>
                <a:schemeClr val="accent2"/>
              </a:buClr>
              <a:buFont typeface="Arial" panose="020B0604020202020204" pitchFamily="34" charset="0"/>
              <a:buChar char="►"/>
              <a:defRPr/>
            </a:pPr>
            <a:r>
              <a:rPr lang="ru-RU" altLang="ru-RU" sz="1200" dirty="0"/>
              <a:t>производство налажено на современных технологических линиях B+S (АО «БЭТ») </a:t>
            </a:r>
          </a:p>
        </p:txBody>
      </p:sp>
      <p:sp>
        <p:nvSpPr>
          <p:cNvPr id="2" name="AutoShape 2" descr="https://mail.google.com/mail/u/0?ui=2&amp;ik=9aff35fbe1&amp;attid=0.1&amp;permmsgid=msg-f:1681918237178216421&amp;th=17575fb9bc423fe5&amp;view=fimg&amp;sz=s0-l75-ft&amp;attbid=ANGjdJ-fkNe14yAqEDvd5QoAsGbnTALuO15WZZd93SikQ5AYahaTmiikz0Pr3ZJB5bnCIvnIVkrYL4PEGvttCOdJoZDaP46w9HO_WjUEQykMiATHL6asqqTvY96EtJI&amp;disp=em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 descr="C:\Users\Mike\Pictures\unnamed33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95" b="7440"/>
          <a:stretch/>
        </p:blipFill>
        <p:spPr bwMode="auto">
          <a:xfrm>
            <a:off x="5040051" y="4554560"/>
            <a:ext cx="2988333" cy="207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2DF58AF-A56A-4B61-A120-3E098E34E8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F12F99-B06F-480A-8F53-066BCBCD829B}" type="slidenum">
              <a:rPr lang="de-DE" altLang="fr-FR" smtClean="0"/>
              <a:pPr/>
              <a:t>2</a:t>
            </a:fld>
            <a:endParaRPr lang="de-DE" altLang="fr-FR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BAA95B9-AC76-4861-9134-F2D467AFF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550" y="218282"/>
            <a:ext cx="6102794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3000"/>
              </a:lnSpc>
              <a:buSzPct val="175000"/>
            </a:pPr>
            <a:r>
              <a:rPr lang="ru-RU" altLang="fr-FR" sz="2000" dirty="0">
                <a:solidFill>
                  <a:srgbClr val="00B050"/>
                </a:solidFill>
              </a:rPr>
              <a:t>Компания </a:t>
            </a:r>
            <a:r>
              <a:rPr lang="ru-RU" altLang="fr-FR" sz="2000" dirty="0" err="1">
                <a:solidFill>
                  <a:srgbClr val="00B050"/>
                </a:solidFill>
              </a:rPr>
              <a:t>Фоссло</a:t>
            </a:r>
            <a:r>
              <a:rPr lang="ru-RU" altLang="fr-FR" sz="2000" dirty="0">
                <a:solidFill>
                  <a:srgbClr val="00B050"/>
                </a:solidFill>
              </a:rPr>
              <a:t> – лидер системных решений для инфраструктуры</a:t>
            </a:r>
            <a:endParaRPr lang="de-DE" altLang="fr-FR" sz="2000" dirty="0">
              <a:solidFill>
                <a:srgbClr val="00B050"/>
              </a:solidFill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B9B83226-5694-4B38-B39B-1571DC26F1F9}"/>
              </a:ext>
            </a:extLst>
          </p:cNvPr>
          <p:cNvSpPr txBox="1">
            <a:spLocks/>
          </p:cNvSpPr>
          <p:nvPr/>
        </p:nvSpPr>
        <p:spPr bwMode="gray">
          <a:xfrm>
            <a:off x="407986" y="6453840"/>
            <a:ext cx="273583" cy="161772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98E18073-6A54-4BB3-A99B-B3AB816FA442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10" name="ZoneTexte 725">
            <a:extLst>
              <a:ext uri="{FF2B5EF4-FFF2-40B4-BE49-F238E27FC236}">
                <a16:creationId xmlns:a16="http://schemas.microsoft.com/office/drawing/2014/main" id="{961968A8-D905-4BA3-9BF6-160AB5375322}"/>
              </a:ext>
            </a:extLst>
          </p:cNvPr>
          <p:cNvSpPr txBox="1"/>
          <p:nvPr/>
        </p:nvSpPr>
        <p:spPr>
          <a:xfrm>
            <a:off x="775976" y="5135385"/>
            <a:ext cx="540150" cy="305391"/>
          </a:xfrm>
          <a:prstGeom prst="rect">
            <a:avLst/>
          </a:prstGeom>
          <a:solidFill>
            <a:srgbClr val="33CC33"/>
          </a:solidFill>
          <a:ln w="635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txBody>
          <a:bodyPr/>
          <a:lstStyle>
            <a:defPPr>
              <a:defRPr lang="de-DE"/>
            </a:def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1" name="ZoneTexte 726">
            <a:extLst>
              <a:ext uri="{FF2B5EF4-FFF2-40B4-BE49-F238E27FC236}">
                <a16:creationId xmlns:a16="http://schemas.microsoft.com/office/drawing/2014/main" id="{991A5085-1AB5-468E-9619-9DB04E232B89}"/>
              </a:ext>
            </a:extLst>
          </p:cNvPr>
          <p:cNvSpPr txBox="1"/>
          <p:nvPr/>
        </p:nvSpPr>
        <p:spPr>
          <a:xfrm>
            <a:off x="775976" y="5655141"/>
            <a:ext cx="540150" cy="305391"/>
          </a:xfrm>
          <a:prstGeom prst="rect">
            <a:avLst/>
          </a:prstGeom>
          <a:solidFill>
            <a:srgbClr val="33AE33">
              <a:lumMod val="40000"/>
              <a:lumOff val="60000"/>
            </a:srgbClr>
          </a:solidFill>
          <a:ln w="635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txBody>
          <a:bodyPr/>
          <a:lstStyle>
            <a:defPPr>
              <a:defRPr lang="de-DE"/>
            </a:def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2" name="ZoneTexte 727">
            <a:extLst>
              <a:ext uri="{FF2B5EF4-FFF2-40B4-BE49-F238E27FC236}">
                <a16:creationId xmlns:a16="http://schemas.microsoft.com/office/drawing/2014/main" id="{172330D7-C1D4-4913-B946-E66293DF0F29}"/>
              </a:ext>
            </a:extLst>
          </p:cNvPr>
          <p:cNvSpPr txBox="1"/>
          <p:nvPr/>
        </p:nvSpPr>
        <p:spPr>
          <a:xfrm>
            <a:off x="1239668" y="5167637"/>
            <a:ext cx="26332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800" dirty="0">
                <a:solidFill>
                  <a:srgbClr val="000000"/>
                </a:solidFill>
                <a:cs typeface="Arial" charset="0"/>
              </a:rPr>
              <a:t>Наличие производства</a:t>
            </a:r>
            <a:endParaRPr lang="en-US" sz="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ZoneTexte 728">
            <a:extLst>
              <a:ext uri="{FF2B5EF4-FFF2-40B4-BE49-F238E27FC236}">
                <a16:creationId xmlns:a16="http://schemas.microsoft.com/office/drawing/2014/main" id="{F3F414DE-C309-4278-A048-B2363ABB703B}"/>
              </a:ext>
            </a:extLst>
          </p:cNvPr>
          <p:cNvSpPr txBox="1"/>
          <p:nvPr/>
        </p:nvSpPr>
        <p:spPr>
          <a:xfrm>
            <a:off x="1251705" y="5692908"/>
            <a:ext cx="26332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800" dirty="0">
                <a:solidFill>
                  <a:srgbClr val="000000"/>
                </a:solidFill>
                <a:cs typeface="Arial" charset="0"/>
              </a:rPr>
              <a:t>Реализованные проекты</a:t>
            </a:r>
            <a:endParaRPr lang="en-US" sz="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Freeform 279">
            <a:extLst>
              <a:ext uri="{FF2B5EF4-FFF2-40B4-BE49-F238E27FC236}">
                <a16:creationId xmlns:a16="http://schemas.microsoft.com/office/drawing/2014/main" id="{2804301C-22FD-40F5-B6BA-7B010B4C65C7}"/>
              </a:ext>
            </a:extLst>
          </p:cNvPr>
          <p:cNvSpPr>
            <a:spLocks/>
          </p:cNvSpPr>
          <p:nvPr/>
        </p:nvSpPr>
        <p:spPr bwMode="auto">
          <a:xfrm>
            <a:off x="3518141" y="4392865"/>
            <a:ext cx="1048355" cy="969002"/>
          </a:xfrm>
          <a:custGeom>
            <a:avLst/>
            <a:gdLst>
              <a:gd name="T0" fmla="*/ 350342 w 497"/>
              <a:gd name="T1" fmla="*/ 18513 h 513"/>
              <a:gd name="T2" fmla="*/ 321148 w 497"/>
              <a:gd name="T3" fmla="*/ 37027 h 513"/>
              <a:gd name="T4" fmla="*/ 301683 w 497"/>
              <a:gd name="T5" fmla="*/ 37027 h 513"/>
              <a:gd name="T6" fmla="*/ 272488 w 497"/>
              <a:gd name="T7" fmla="*/ 46283 h 513"/>
              <a:gd name="T8" fmla="*/ 233562 w 497"/>
              <a:gd name="T9" fmla="*/ 55538 h 513"/>
              <a:gd name="T10" fmla="*/ 214097 w 497"/>
              <a:gd name="T11" fmla="*/ 37027 h 513"/>
              <a:gd name="T12" fmla="*/ 214097 w 497"/>
              <a:gd name="T13" fmla="*/ 0 h 513"/>
              <a:gd name="T14" fmla="*/ 194635 w 497"/>
              <a:gd name="T15" fmla="*/ 9257 h 513"/>
              <a:gd name="T16" fmla="*/ 136244 w 497"/>
              <a:gd name="T17" fmla="*/ 9257 h 513"/>
              <a:gd name="T18" fmla="*/ 145975 w 497"/>
              <a:gd name="T19" fmla="*/ 37027 h 513"/>
              <a:gd name="T20" fmla="*/ 126513 w 497"/>
              <a:gd name="T21" fmla="*/ 64796 h 513"/>
              <a:gd name="T22" fmla="*/ 107048 w 497"/>
              <a:gd name="T23" fmla="*/ 55538 h 513"/>
              <a:gd name="T24" fmla="*/ 58391 w 497"/>
              <a:gd name="T25" fmla="*/ 46283 h 513"/>
              <a:gd name="T26" fmla="*/ 68122 w 497"/>
              <a:gd name="T27" fmla="*/ 64796 h 513"/>
              <a:gd name="T28" fmla="*/ 68122 w 497"/>
              <a:gd name="T29" fmla="*/ 92565 h 513"/>
              <a:gd name="T30" fmla="*/ 19464 w 497"/>
              <a:gd name="T31" fmla="*/ 148104 h 513"/>
              <a:gd name="T32" fmla="*/ 9731 w 497"/>
              <a:gd name="T33" fmla="*/ 212901 h 513"/>
              <a:gd name="T34" fmla="*/ 48658 w 497"/>
              <a:gd name="T35" fmla="*/ 212901 h 513"/>
              <a:gd name="T36" fmla="*/ 68122 w 497"/>
              <a:gd name="T37" fmla="*/ 231414 h 513"/>
              <a:gd name="T38" fmla="*/ 107048 w 497"/>
              <a:gd name="T39" fmla="*/ 212901 h 513"/>
              <a:gd name="T40" fmla="*/ 126513 w 497"/>
              <a:gd name="T41" fmla="*/ 240669 h 513"/>
              <a:gd name="T42" fmla="*/ 194635 w 497"/>
              <a:gd name="T43" fmla="*/ 268439 h 513"/>
              <a:gd name="T44" fmla="*/ 204366 w 497"/>
              <a:gd name="T45" fmla="*/ 296208 h 513"/>
              <a:gd name="T46" fmla="*/ 233562 w 497"/>
              <a:gd name="T47" fmla="*/ 314722 h 513"/>
              <a:gd name="T48" fmla="*/ 243293 w 497"/>
              <a:gd name="T49" fmla="*/ 342491 h 513"/>
              <a:gd name="T50" fmla="*/ 243293 w 497"/>
              <a:gd name="T51" fmla="*/ 398031 h 513"/>
              <a:gd name="T52" fmla="*/ 282219 w 497"/>
              <a:gd name="T53" fmla="*/ 407287 h 513"/>
              <a:gd name="T54" fmla="*/ 301683 w 497"/>
              <a:gd name="T55" fmla="*/ 435056 h 513"/>
              <a:gd name="T56" fmla="*/ 301683 w 497"/>
              <a:gd name="T57" fmla="*/ 453569 h 513"/>
              <a:gd name="T58" fmla="*/ 291952 w 497"/>
              <a:gd name="T59" fmla="*/ 490596 h 513"/>
              <a:gd name="T60" fmla="*/ 262757 w 497"/>
              <a:gd name="T61" fmla="*/ 536878 h 513"/>
              <a:gd name="T62" fmla="*/ 282219 w 497"/>
              <a:gd name="T63" fmla="*/ 546135 h 513"/>
              <a:gd name="T64" fmla="*/ 321148 w 497"/>
              <a:gd name="T65" fmla="*/ 573904 h 513"/>
              <a:gd name="T66" fmla="*/ 330879 w 497"/>
              <a:gd name="T67" fmla="*/ 573904 h 513"/>
              <a:gd name="T68" fmla="*/ 369806 w 497"/>
              <a:gd name="T69" fmla="*/ 518365 h 513"/>
              <a:gd name="T70" fmla="*/ 389269 w 497"/>
              <a:gd name="T71" fmla="*/ 462825 h 513"/>
              <a:gd name="T72" fmla="*/ 418464 w 497"/>
              <a:gd name="T73" fmla="*/ 435056 h 513"/>
              <a:gd name="T74" fmla="*/ 486586 w 497"/>
              <a:gd name="T75" fmla="*/ 416543 h 513"/>
              <a:gd name="T76" fmla="*/ 506050 w 497"/>
              <a:gd name="T77" fmla="*/ 398031 h 513"/>
              <a:gd name="T78" fmla="*/ 525513 w 497"/>
              <a:gd name="T79" fmla="*/ 361004 h 513"/>
              <a:gd name="T80" fmla="*/ 535245 w 497"/>
              <a:gd name="T81" fmla="*/ 333234 h 513"/>
              <a:gd name="T82" fmla="*/ 583903 w 497"/>
              <a:gd name="T83" fmla="*/ 212901 h 513"/>
              <a:gd name="T84" fmla="*/ 593635 w 497"/>
              <a:gd name="T85" fmla="*/ 148104 h 513"/>
              <a:gd name="T86" fmla="*/ 515781 w 497"/>
              <a:gd name="T87" fmla="*/ 111079 h 513"/>
              <a:gd name="T88" fmla="*/ 467123 w 497"/>
              <a:gd name="T89" fmla="*/ 111079 h 513"/>
              <a:gd name="T90" fmla="*/ 447659 w 497"/>
              <a:gd name="T91" fmla="*/ 101822 h 513"/>
              <a:gd name="T92" fmla="*/ 437928 w 497"/>
              <a:gd name="T93" fmla="*/ 92565 h 513"/>
              <a:gd name="T94" fmla="*/ 389269 w 497"/>
              <a:gd name="T95" fmla="*/ 92565 h 513"/>
              <a:gd name="T96" fmla="*/ 379537 w 497"/>
              <a:gd name="T97" fmla="*/ 74052 h 513"/>
              <a:gd name="T98" fmla="*/ 360074 w 497"/>
              <a:gd name="T99" fmla="*/ 92565 h 513"/>
              <a:gd name="T100" fmla="*/ 340610 w 497"/>
              <a:gd name="T101" fmla="*/ 92565 h 513"/>
              <a:gd name="T102" fmla="*/ 369806 w 497"/>
              <a:gd name="T103" fmla="*/ 55538 h 513"/>
              <a:gd name="T104" fmla="*/ 360074 w 497"/>
              <a:gd name="T105" fmla="*/ 46283 h 51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497"/>
              <a:gd name="T160" fmla="*/ 0 h 513"/>
              <a:gd name="T161" fmla="*/ 497 w 497"/>
              <a:gd name="T162" fmla="*/ 513 h 51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497" h="513">
                <a:moveTo>
                  <a:pt x="288" y="16"/>
                </a:moveTo>
                <a:lnTo>
                  <a:pt x="288" y="16"/>
                </a:lnTo>
                <a:lnTo>
                  <a:pt x="280" y="16"/>
                </a:lnTo>
                <a:lnTo>
                  <a:pt x="264" y="32"/>
                </a:lnTo>
                <a:lnTo>
                  <a:pt x="256" y="40"/>
                </a:lnTo>
                <a:lnTo>
                  <a:pt x="248" y="32"/>
                </a:lnTo>
                <a:lnTo>
                  <a:pt x="232" y="32"/>
                </a:lnTo>
                <a:lnTo>
                  <a:pt x="224" y="40"/>
                </a:lnTo>
                <a:lnTo>
                  <a:pt x="216" y="40"/>
                </a:lnTo>
                <a:lnTo>
                  <a:pt x="192" y="48"/>
                </a:lnTo>
                <a:lnTo>
                  <a:pt x="184" y="48"/>
                </a:lnTo>
                <a:lnTo>
                  <a:pt x="176" y="32"/>
                </a:lnTo>
                <a:lnTo>
                  <a:pt x="176" y="8"/>
                </a:lnTo>
                <a:lnTo>
                  <a:pt x="176" y="0"/>
                </a:lnTo>
                <a:lnTo>
                  <a:pt x="168" y="0"/>
                </a:lnTo>
                <a:lnTo>
                  <a:pt x="160" y="8"/>
                </a:lnTo>
                <a:lnTo>
                  <a:pt x="136" y="16"/>
                </a:lnTo>
                <a:lnTo>
                  <a:pt x="112" y="8"/>
                </a:lnTo>
                <a:lnTo>
                  <a:pt x="120" y="16"/>
                </a:lnTo>
                <a:lnTo>
                  <a:pt x="120" y="32"/>
                </a:lnTo>
                <a:lnTo>
                  <a:pt x="128" y="40"/>
                </a:lnTo>
                <a:lnTo>
                  <a:pt x="104" y="56"/>
                </a:lnTo>
                <a:lnTo>
                  <a:pt x="96" y="56"/>
                </a:lnTo>
                <a:lnTo>
                  <a:pt x="88" y="48"/>
                </a:lnTo>
                <a:lnTo>
                  <a:pt x="80" y="40"/>
                </a:lnTo>
                <a:lnTo>
                  <a:pt x="48" y="40"/>
                </a:lnTo>
                <a:lnTo>
                  <a:pt x="48" y="48"/>
                </a:lnTo>
                <a:lnTo>
                  <a:pt x="56" y="56"/>
                </a:lnTo>
                <a:lnTo>
                  <a:pt x="48" y="56"/>
                </a:lnTo>
                <a:lnTo>
                  <a:pt x="56" y="80"/>
                </a:lnTo>
                <a:lnTo>
                  <a:pt x="48" y="112"/>
                </a:lnTo>
                <a:lnTo>
                  <a:pt x="16" y="128"/>
                </a:lnTo>
                <a:lnTo>
                  <a:pt x="0" y="160"/>
                </a:lnTo>
                <a:lnTo>
                  <a:pt x="8" y="184"/>
                </a:lnTo>
                <a:lnTo>
                  <a:pt x="24" y="192"/>
                </a:lnTo>
                <a:lnTo>
                  <a:pt x="40" y="184"/>
                </a:lnTo>
                <a:lnTo>
                  <a:pt x="40" y="200"/>
                </a:lnTo>
                <a:lnTo>
                  <a:pt x="56" y="200"/>
                </a:lnTo>
                <a:lnTo>
                  <a:pt x="72" y="200"/>
                </a:lnTo>
                <a:lnTo>
                  <a:pt x="88" y="184"/>
                </a:lnTo>
                <a:lnTo>
                  <a:pt x="104" y="184"/>
                </a:lnTo>
                <a:lnTo>
                  <a:pt x="104" y="208"/>
                </a:lnTo>
                <a:lnTo>
                  <a:pt x="112" y="216"/>
                </a:lnTo>
                <a:lnTo>
                  <a:pt x="160" y="232"/>
                </a:lnTo>
                <a:lnTo>
                  <a:pt x="168" y="248"/>
                </a:lnTo>
                <a:lnTo>
                  <a:pt x="168" y="256"/>
                </a:lnTo>
                <a:lnTo>
                  <a:pt x="176" y="272"/>
                </a:lnTo>
                <a:lnTo>
                  <a:pt x="192" y="272"/>
                </a:lnTo>
                <a:lnTo>
                  <a:pt x="192" y="280"/>
                </a:lnTo>
                <a:lnTo>
                  <a:pt x="200" y="296"/>
                </a:lnTo>
                <a:lnTo>
                  <a:pt x="200" y="320"/>
                </a:lnTo>
                <a:lnTo>
                  <a:pt x="200" y="344"/>
                </a:lnTo>
                <a:lnTo>
                  <a:pt x="224" y="352"/>
                </a:lnTo>
                <a:lnTo>
                  <a:pt x="232" y="352"/>
                </a:lnTo>
                <a:lnTo>
                  <a:pt x="232" y="368"/>
                </a:lnTo>
                <a:lnTo>
                  <a:pt x="248" y="376"/>
                </a:lnTo>
                <a:lnTo>
                  <a:pt x="240" y="392"/>
                </a:lnTo>
                <a:lnTo>
                  <a:pt x="248" y="392"/>
                </a:lnTo>
                <a:lnTo>
                  <a:pt x="256" y="416"/>
                </a:lnTo>
                <a:lnTo>
                  <a:pt x="240" y="424"/>
                </a:lnTo>
                <a:lnTo>
                  <a:pt x="208" y="464"/>
                </a:lnTo>
                <a:lnTo>
                  <a:pt x="216" y="464"/>
                </a:lnTo>
                <a:lnTo>
                  <a:pt x="224" y="472"/>
                </a:lnTo>
                <a:lnTo>
                  <a:pt x="232" y="472"/>
                </a:lnTo>
                <a:lnTo>
                  <a:pt x="256" y="488"/>
                </a:lnTo>
                <a:lnTo>
                  <a:pt x="264" y="496"/>
                </a:lnTo>
                <a:lnTo>
                  <a:pt x="256" y="512"/>
                </a:lnTo>
                <a:lnTo>
                  <a:pt x="272" y="496"/>
                </a:lnTo>
                <a:lnTo>
                  <a:pt x="288" y="480"/>
                </a:lnTo>
                <a:lnTo>
                  <a:pt x="304" y="448"/>
                </a:lnTo>
                <a:lnTo>
                  <a:pt x="320" y="432"/>
                </a:lnTo>
                <a:lnTo>
                  <a:pt x="320" y="400"/>
                </a:lnTo>
                <a:lnTo>
                  <a:pt x="328" y="384"/>
                </a:lnTo>
                <a:lnTo>
                  <a:pt x="344" y="376"/>
                </a:lnTo>
                <a:lnTo>
                  <a:pt x="368" y="360"/>
                </a:lnTo>
                <a:lnTo>
                  <a:pt x="400" y="360"/>
                </a:lnTo>
                <a:lnTo>
                  <a:pt x="400" y="352"/>
                </a:lnTo>
                <a:lnTo>
                  <a:pt x="416" y="344"/>
                </a:lnTo>
                <a:lnTo>
                  <a:pt x="416" y="336"/>
                </a:lnTo>
                <a:lnTo>
                  <a:pt x="432" y="312"/>
                </a:lnTo>
                <a:lnTo>
                  <a:pt x="432" y="296"/>
                </a:lnTo>
                <a:lnTo>
                  <a:pt x="440" y="288"/>
                </a:lnTo>
                <a:lnTo>
                  <a:pt x="440" y="232"/>
                </a:lnTo>
                <a:lnTo>
                  <a:pt x="480" y="184"/>
                </a:lnTo>
                <a:lnTo>
                  <a:pt x="496" y="160"/>
                </a:lnTo>
                <a:lnTo>
                  <a:pt x="488" y="128"/>
                </a:lnTo>
                <a:lnTo>
                  <a:pt x="464" y="128"/>
                </a:lnTo>
                <a:lnTo>
                  <a:pt x="424" y="96"/>
                </a:lnTo>
                <a:lnTo>
                  <a:pt x="408" y="104"/>
                </a:lnTo>
                <a:lnTo>
                  <a:pt x="384" y="96"/>
                </a:lnTo>
                <a:lnTo>
                  <a:pt x="368" y="96"/>
                </a:lnTo>
                <a:lnTo>
                  <a:pt x="368" y="88"/>
                </a:lnTo>
                <a:lnTo>
                  <a:pt x="368" y="80"/>
                </a:lnTo>
                <a:lnTo>
                  <a:pt x="360" y="80"/>
                </a:lnTo>
                <a:lnTo>
                  <a:pt x="328" y="72"/>
                </a:lnTo>
                <a:lnTo>
                  <a:pt x="320" y="80"/>
                </a:lnTo>
                <a:lnTo>
                  <a:pt x="320" y="64"/>
                </a:lnTo>
                <a:lnTo>
                  <a:pt x="312" y="64"/>
                </a:lnTo>
                <a:lnTo>
                  <a:pt x="296" y="64"/>
                </a:lnTo>
                <a:lnTo>
                  <a:pt x="296" y="80"/>
                </a:lnTo>
                <a:lnTo>
                  <a:pt x="288" y="72"/>
                </a:lnTo>
                <a:lnTo>
                  <a:pt x="280" y="80"/>
                </a:lnTo>
                <a:lnTo>
                  <a:pt x="288" y="64"/>
                </a:lnTo>
                <a:lnTo>
                  <a:pt x="304" y="48"/>
                </a:lnTo>
                <a:lnTo>
                  <a:pt x="304" y="40"/>
                </a:lnTo>
                <a:lnTo>
                  <a:pt x="296" y="40"/>
                </a:lnTo>
                <a:lnTo>
                  <a:pt x="288" y="16"/>
                </a:lnTo>
              </a:path>
            </a:pathLst>
          </a:custGeom>
          <a:solidFill>
            <a:srgbClr val="33CC33"/>
          </a:solidFill>
          <a:ln w="635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grpSp>
        <p:nvGrpSpPr>
          <p:cNvPr id="15" name="Groupe 1">
            <a:extLst>
              <a:ext uri="{FF2B5EF4-FFF2-40B4-BE49-F238E27FC236}">
                <a16:creationId xmlns:a16="http://schemas.microsoft.com/office/drawing/2014/main" id="{40520339-385D-4F5A-B37D-E67B4B6CBA66}"/>
              </a:ext>
            </a:extLst>
          </p:cNvPr>
          <p:cNvGrpSpPr/>
          <p:nvPr/>
        </p:nvGrpSpPr>
        <p:grpSpPr>
          <a:xfrm>
            <a:off x="1006763" y="1885607"/>
            <a:ext cx="7625632" cy="3782411"/>
            <a:chOff x="588963" y="1704975"/>
            <a:chExt cx="8174037" cy="4303713"/>
          </a:xfrm>
        </p:grpSpPr>
        <p:sp>
          <p:nvSpPr>
            <p:cNvPr id="16" name="Freeform 2">
              <a:extLst>
                <a:ext uri="{FF2B5EF4-FFF2-40B4-BE49-F238E27FC236}">
                  <a16:creationId xmlns:a16="http://schemas.microsoft.com/office/drawing/2014/main" id="{A4FC2106-9BF2-4633-B790-0FBFCB7C7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2636" y="3333006"/>
              <a:ext cx="179162" cy="85295"/>
            </a:xfrm>
            <a:custGeom>
              <a:avLst/>
              <a:gdLst>
                <a:gd name="T0" fmla="*/ 0 w 97"/>
                <a:gd name="T1" fmla="*/ 39456 h 49"/>
                <a:gd name="T2" fmla="*/ 0 w 97"/>
                <a:gd name="T3" fmla="*/ 39456 h 49"/>
                <a:gd name="T4" fmla="*/ 21463 w 97"/>
                <a:gd name="T5" fmla="*/ 39456 h 49"/>
                <a:gd name="T6" fmla="*/ 64388 w 97"/>
                <a:gd name="T7" fmla="*/ 29591 h 49"/>
                <a:gd name="T8" fmla="*/ 64388 w 97"/>
                <a:gd name="T9" fmla="*/ 19727 h 49"/>
                <a:gd name="T10" fmla="*/ 75118 w 97"/>
                <a:gd name="T11" fmla="*/ 9864 h 49"/>
                <a:gd name="T12" fmla="*/ 96581 w 97"/>
                <a:gd name="T13" fmla="*/ 9864 h 49"/>
                <a:gd name="T14" fmla="*/ 96581 w 97"/>
                <a:gd name="T15" fmla="*/ 0 h 49"/>
                <a:gd name="T16" fmla="*/ 128775 w 97"/>
                <a:gd name="T17" fmla="*/ 9864 h 49"/>
                <a:gd name="T18" fmla="*/ 128775 w 97"/>
                <a:gd name="T19" fmla="*/ 29591 h 49"/>
                <a:gd name="T20" fmla="*/ 118044 w 97"/>
                <a:gd name="T21" fmla="*/ 49320 h 49"/>
                <a:gd name="T22" fmla="*/ 75118 w 97"/>
                <a:gd name="T23" fmla="*/ 59183 h 49"/>
                <a:gd name="T24" fmla="*/ 53656 w 97"/>
                <a:gd name="T25" fmla="*/ 49320 h 49"/>
                <a:gd name="T26" fmla="*/ 21463 w 97"/>
                <a:gd name="T27" fmla="*/ 49320 h 49"/>
                <a:gd name="T28" fmla="*/ 10731 w 97"/>
                <a:gd name="T29" fmla="*/ 49320 h 49"/>
                <a:gd name="T30" fmla="*/ 0 w 97"/>
                <a:gd name="T31" fmla="*/ 39456 h 4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97"/>
                <a:gd name="T49" fmla="*/ 0 h 49"/>
                <a:gd name="T50" fmla="*/ 97 w 97"/>
                <a:gd name="T51" fmla="*/ 49 h 4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97" h="49">
                  <a:moveTo>
                    <a:pt x="0" y="32"/>
                  </a:moveTo>
                  <a:lnTo>
                    <a:pt x="0" y="32"/>
                  </a:lnTo>
                  <a:lnTo>
                    <a:pt x="16" y="32"/>
                  </a:lnTo>
                  <a:lnTo>
                    <a:pt x="48" y="24"/>
                  </a:lnTo>
                  <a:lnTo>
                    <a:pt x="48" y="16"/>
                  </a:lnTo>
                  <a:lnTo>
                    <a:pt x="56" y="8"/>
                  </a:lnTo>
                  <a:lnTo>
                    <a:pt x="72" y="8"/>
                  </a:lnTo>
                  <a:lnTo>
                    <a:pt x="72" y="0"/>
                  </a:lnTo>
                  <a:lnTo>
                    <a:pt x="96" y="8"/>
                  </a:lnTo>
                  <a:lnTo>
                    <a:pt x="96" y="24"/>
                  </a:lnTo>
                  <a:lnTo>
                    <a:pt x="88" y="40"/>
                  </a:lnTo>
                  <a:lnTo>
                    <a:pt x="56" y="48"/>
                  </a:lnTo>
                  <a:lnTo>
                    <a:pt x="40" y="40"/>
                  </a:lnTo>
                  <a:lnTo>
                    <a:pt x="16" y="40"/>
                  </a:lnTo>
                  <a:lnTo>
                    <a:pt x="8" y="40"/>
                  </a:lnTo>
                  <a:lnTo>
                    <a:pt x="0" y="32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FF0BF6DF-EB40-495B-8CF4-A37F9AD85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6665" y="3399759"/>
              <a:ext cx="63574" cy="48210"/>
            </a:xfrm>
            <a:custGeom>
              <a:avLst/>
              <a:gdLst>
                <a:gd name="T0" fmla="*/ 50800 w 33"/>
                <a:gd name="T1" fmla="*/ 14856 h 25"/>
                <a:gd name="T2" fmla="*/ 50800 w 33"/>
                <a:gd name="T3" fmla="*/ 14856 h 25"/>
                <a:gd name="T4" fmla="*/ 38100 w 33"/>
                <a:gd name="T5" fmla="*/ 14856 h 25"/>
                <a:gd name="T6" fmla="*/ 25400 w 33"/>
                <a:gd name="T7" fmla="*/ 44571 h 25"/>
                <a:gd name="T8" fmla="*/ 12700 w 33"/>
                <a:gd name="T9" fmla="*/ 44571 h 25"/>
                <a:gd name="T10" fmla="*/ 0 w 33"/>
                <a:gd name="T11" fmla="*/ 44571 h 25"/>
                <a:gd name="T12" fmla="*/ 0 w 33"/>
                <a:gd name="T13" fmla="*/ 29715 h 25"/>
                <a:gd name="T14" fmla="*/ 0 w 33"/>
                <a:gd name="T15" fmla="*/ 14856 h 25"/>
                <a:gd name="T16" fmla="*/ 50800 w 33"/>
                <a:gd name="T17" fmla="*/ 0 h 25"/>
                <a:gd name="T18" fmla="*/ 50800 w 33"/>
                <a:gd name="T19" fmla="*/ 14856 h 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3"/>
                <a:gd name="T31" fmla="*/ 0 h 25"/>
                <a:gd name="T32" fmla="*/ 33 w 33"/>
                <a:gd name="T33" fmla="*/ 25 h 2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3" h="25">
                  <a:moveTo>
                    <a:pt x="32" y="8"/>
                  </a:moveTo>
                  <a:lnTo>
                    <a:pt x="32" y="8"/>
                  </a:lnTo>
                  <a:lnTo>
                    <a:pt x="24" y="8"/>
                  </a:lnTo>
                  <a:lnTo>
                    <a:pt x="16" y="24"/>
                  </a:lnTo>
                  <a:lnTo>
                    <a:pt x="8" y="24"/>
                  </a:lnTo>
                  <a:lnTo>
                    <a:pt x="0" y="24"/>
                  </a:lnTo>
                  <a:lnTo>
                    <a:pt x="0" y="16"/>
                  </a:lnTo>
                  <a:lnTo>
                    <a:pt x="0" y="8"/>
                  </a:lnTo>
                  <a:lnTo>
                    <a:pt x="32" y="0"/>
                  </a:lnTo>
                  <a:lnTo>
                    <a:pt x="32" y="8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F2C0F815-FBC0-417A-A0D1-5F86DC7655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768" y="3399759"/>
              <a:ext cx="277413" cy="265158"/>
            </a:xfrm>
            <a:custGeom>
              <a:avLst/>
              <a:gdLst>
                <a:gd name="T0" fmla="*/ 9965 w 153"/>
                <a:gd name="T1" fmla="*/ 67839 h 153"/>
                <a:gd name="T2" fmla="*/ 9965 w 153"/>
                <a:gd name="T3" fmla="*/ 67839 h 153"/>
                <a:gd name="T4" fmla="*/ 29896 w 153"/>
                <a:gd name="T5" fmla="*/ 58148 h 153"/>
                <a:gd name="T6" fmla="*/ 49826 w 153"/>
                <a:gd name="T7" fmla="*/ 67839 h 153"/>
                <a:gd name="T8" fmla="*/ 69757 w 153"/>
                <a:gd name="T9" fmla="*/ 96914 h 153"/>
                <a:gd name="T10" fmla="*/ 79722 w 153"/>
                <a:gd name="T11" fmla="*/ 96914 h 153"/>
                <a:gd name="T12" fmla="*/ 89687 w 153"/>
                <a:gd name="T13" fmla="*/ 116296 h 153"/>
                <a:gd name="T14" fmla="*/ 109618 w 153"/>
                <a:gd name="T15" fmla="*/ 125987 h 153"/>
                <a:gd name="T16" fmla="*/ 129548 w 153"/>
                <a:gd name="T17" fmla="*/ 145369 h 153"/>
                <a:gd name="T18" fmla="*/ 139512 w 153"/>
                <a:gd name="T19" fmla="*/ 145369 h 153"/>
                <a:gd name="T20" fmla="*/ 149479 w 153"/>
                <a:gd name="T21" fmla="*/ 174443 h 153"/>
                <a:gd name="T22" fmla="*/ 139512 w 153"/>
                <a:gd name="T23" fmla="*/ 184135 h 153"/>
                <a:gd name="T24" fmla="*/ 149479 w 153"/>
                <a:gd name="T25" fmla="*/ 184135 h 153"/>
                <a:gd name="T26" fmla="*/ 159444 w 153"/>
                <a:gd name="T27" fmla="*/ 174443 h 153"/>
                <a:gd name="T28" fmla="*/ 159444 w 153"/>
                <a:gd name="T29" fmla="*/ 164752 h 153"/>
                <a:gd name="T30" fmla="*/ 159444 w 153"/>
                <a:gd name="T31" fmla="*/ 155061 h 153"/>
                <a:gd name="T32" fmla="*/ 159444 w 153"/>
                <a:gd name="T33" fmla="*/ 135678 h 153"/>
                <a:gd name="T34" fmla="*/ 179374 w 153"/>
                <a:gd name="T35" fmla="*/ 155061 h 153"/>
                <a:gd name="T36" fmla="*/ 189340 w 153"/>
                <a:gd name="T37" fmla="*/ 145369 h 153"/>
                <a:gd name="T38" fmla="*/ 139512 w 153"/>
                <a:gd name="T39" fmla="*/ 116296 h 153"/>
                <a:gd name="T40" fmla="*/ 149479 w 153"/>
                <a:gd name="T41" fmla="*/ 106605 h 153"/>
                <a:gd name="T42" fmla="*/ 139512 w 153"/>
                <a:gd name="T43" fmla="*/ 106605 h 153"/>
                <a:gd name="T44" fmla="*/ 119583 w 153"/>
                <a:gd name="T45" fmla="*/ 96914 h 153"/>
                <a:gd name="T46" fmla="*/ 109618 w 153"/>
                <a:gd name="T47" fmla="*/ 77530 h 153"/>
                <a:gd name="T48" fmla="*/ 89687 w 153"/>
                <a:gd name="T49" fmla="*/ 58148 h 153"/>
                <a:gd name="T50" fmla="*/ 89687 w 153"/>
                <a:gd name="T51" fmla="*/ 29075 h 153"/>
                <a:gd name="T52" fmla="*/ 99652 w 153"/>
                <a:gd name="T53" fmla="*/ 29075 h 153"/>
                <a:gd name="T54" fmla="*/ 109618 w 153"/>
                <a:gd name="T55" fmla="*/ 29075 h 153"/>
                <a:gd name="T56" fmla="*/ 109618 w 153"/>
                <a:gd name="T57" fmla="*/ 19383 h 153"/>
                <a:gd name="T58" fmla="*/ 109618 w 153"/>
                <a:gd name="T59" fmla="*/ 9691 h 153"/>
                <a:gd name="T60" fmla="*/ 89687 w 153"/>
                <a:gd name="T61" fmla="*/ 0 h 153"/>
                <a:gd name="T62" fmla="*/ 59791 w 153"/>
                <a:gd name="T63" fmla="*/ 0 h 153"/>
                <a:gd name="T64" fmla="*/ 49826 w 153"/>
                <a:gd name="T65" fmla="*/ 19383 h 153"/>
                <a:gd name="T66" fmla="*/ 39862 w 153"/>
                <a:gd name="T67" fmla="*/ 9691 h 153"/>
                <a:gd name="T68" fmla="*/ 39862 w 153"/>
                <a:gd name="T69" fmla="*/ 19383 h 153"/>
                <a:gd name="T70" fmla="*/ 29896 w 153"/>
                <a:gd name="T71" fmla="*/ 19383 h 153"/>
                <a:gd name="T72" fmla="*/ 9965 w 153"/>
                <a:gd name="T73" fmla="*/ 29075 h 153"/>
                <a:gd name="T74" fmla="*/ 0 w 153"/>
                <a:gd name="T75" fmla="*/ 29075 h 153"/>
                <a:gd name="T76" fmla="*/ 0 w 153"/>
                <a:gd name="T77" fmla="*/ 48456 h 153"/>
                <a:gd name="T78" fmla="*/ 9965 w 153"/>
                <a:gd name="T79" fmla="*/ 67839 h 15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53"/>
                <a:gd name="T121" fmla="*/ 0 h 153"/>
                <a:gd name="T122" fmla="*/ 153 w 153"/>
                <a:gd name="T123" fmla="*/ 153 h 15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53" h="153">
                  <a:moveTo>
                    <a:pt x="8" y="56"/>
                  </a:moveTo>
                  <a:lnTo>
                    <a:pt x="8" y="56"/>
                  </a:lnTo>
                  <a:lnTo>
                    <a:pt x="24" y="48"/>
                  </a:lnTo>
                  <a:lnTo>
                    <a:pt x="40" y="56"/>
                  </a:lnTo>
                  <a:lnTo>
                    <a:pt x="56" y="80"/>
                  </a:lnTo>
                  <a:lnTo>
                    <a:pt x="64" y="80"/>
                  </a:lnTo>
                  <a:lnTo>
                    <a:pt x="72" y="96"/>
                  </a:lnTo>
                  <a:lnTo>
                    <a:pt x="88" y="104"/>
                  </a:lnTo>
                  <a:lnTo>
                    <a:pt x="104" y="120"/>
                  </a:lnTo>
                  <a:lnTo>
                    <a:pt x="112" y="120"/>
                  </a:lnTo>
                  <a:lnTo>
                    <a:pt x="120" y="144"/>
                  </a:lnTo>
                  <a:lnTo>
                    <a:pt x="112" y="152"/>
                  </a:lnTo>
                  <a:lnTo>
                    <a:pt x="120" y="152"/>
                  </a:lnTo>
                  <a:lnTo>
                    <a:pt x="128" y="144"/>
                  </a:lnTo>
                  <a:lnTo>
                    <a:pt x="128" y="136"/>
                  </a:lnTo>
                  <a:lnTo>
                    <a:pt x="128" y="128"/>
                  </a:lnTo>
                  <a:lnTo>
                    <a:pt x="128" y="112"/>
                  </a:lnTo>
                  <a:lnTo>
                    <a:pt x="144" y="128"/>
                  </a:lnTo>
                  <a:lnTo>
                    <a:pt x="152" y="120"/>
                  </a:lnTo>
                  <a:lnTo>
                    <a:pt x="112" y="96"/>
                  </a:lnTo>
                  <a:lnTo>
                    <a:pt x="120" y="88"/>
                  </a:lnTo>
                  <a:lnTo>
                    <a:pt x="112" y="88"/>
                  </a:lnTo>
                  <a:lnTo>
                    <a:pt x="96" y="80"/>
                  </a:lnTo>
                  <a:lnTo>
                    <a:pt x="88" y="64"/>
                  </a:lnTo>
                  <a:lnTo>
                    <a:pt x="72" y="48"/>
                  </a:lnTo>
                  <a:lnTo>
                    <a:pt x="72" y="24"/>
                  </a:lnTo>
                  <a:lnTo>
                    <a:pt x="80" y="24"/>
                  </a:lnTo>
                  <a:lnTo>
                    <a:pt x="88" y="24"/>
                  </a:lnTo>
                  <a:lnTo>
                    <a:pt x="88" y="16"/>
                  </a:lnTo>
                  <a:lnTo>
                    <a:pt x="88" y="8"/>
                  </a:lnTo>
                  <a:lnTo>
                    <a:pt x="72" y="0"/>
                  </a:lnTo>
                  <a:lnTo>
                    <a:pt x="48" y="0"/>
                  </a:lnTo>
                  <a:lnTo>
                    <a:pt x="40" y="16"/>
                  </a:lnTo>
                  <a:lnTo>
                    <a:pt x="32" y="8"/>
                  </a:lnTo>
                  <a:lnTo>
                    <a:pt x="32" y="16"/>
                  </a:lnTo>
                  <a:lnTo>
                    <a:pt x="24" y="16"/>
                  </a:lnTo>
                  <a:lnTo>
                    <a:pt x="8" y="24"/>
                  </a:lnTo>
                  <a:lnTo>
                    <a:pt x="0" y="24"/>
                  </a:lnTo>
                  <a:lnTo>
                    <a:pt x="0" y="40"/>
                  </a:lnTo>
                  <a:lnTo>
                    <a:pt x="8" y="56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D550BE04-B70F-4EC4-8715-41B1B6D18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9900" y="2908383"/>
              <a:ext cx="15412" cy="14834"/>
            </a:xfrm>
            <a:custGeom>
              <a:avLst/>
              <a:gdLst>
                <a:gd name="T0" fmla="*/ 0 w 9"/>
                <a:gd name="T1" fmla="*/ 7929 h 9"/>
                <a:gd name="T2" fmla="*/ 0 w 9"/>
                <a:gd name="T3" fmla="*/ 7929 h 9"/>
                <a:gd name="T4" fmla="*/ 7929 w 9"/>
                <a:gd name="T5" fmla="*/ 0 h 9"/>
                <a:gd name="T6" fmla="*/ 7929 w 9"/>
                <a:gd name="T7" fmla="*/ 7929 h 9"/>
                <a:gd name="T8" fmla="*/ 0 w 9"/>
                <a:gd name="T9" fmla="*/ 7929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9"/>
                <a:gd name="T17" fmla="*/ 9 w 9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9">
                  <a:moveTo>
                    <a:pt x="0" y="8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8" y="8"/>
                  </a:lnTo>
                  <a:lnTo>
                    <a:pt x="0" y="8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4A58E4A2-40DB-4BAE-B81D-884605C4D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0798" y="3127184"/>
              <a:ext cx="30824" cy="18542"/>
            </a:xfrm>
            <a:custGeom>
              <a:avLst/>
              <a:gdLst>
                <a:gd name="T0" fmla="*/ 0 w 17"/>
                <a:gd name="T1" fmla="*/ 0 h 9"/>
                <a:gd name="T2" fmla="*/ 0 w 17"/>
                <a:gd name="T3" fmla="*/ 0 h 9"/>
                <a:gd name="T4" fmla="*/ 0 w 17"/>
                <a:gd name="T5" fmla="*/ 19357 h 9"/>
                <a:gd name="T6" fmla="*/ 19930 w 17"/>
                <a:gd name="T7" fmla="*/ 0 h 9"/>
                <a:gd name="T8" fmla="*/ 0 w 17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9"/>
                <a:gd name="T17" fmla="*/ 17 w 1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9">
                  <a:moveTo>
                    <a:pt x="0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solidFill>
              <a:srgbClr val="33CC33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9B10B019-DDDE-4A9B-B0BF-31C391F72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9546" y="3116059"/>
              <a:ext cx="102103" cy="139069"/>
            </a:xfrm>
            <a:custGeom>
              <a:avLst/>
              <a:gdLst>
                <a:gd name="T0" fmla="*/ 47466 w 57"/>
                <a:gd name="T1" fmla="*/ 0 h 81"/>
                <a:gd name="T2" fmla="*/ 37972 w 57"/>
                <a:gd name="T3" fmla="*/ 18669 h 81"/>
                <a:gd name="T4" fmla="*/ 47466 w 57"/>
                <a:gd name="T5" fmla="*/ 28005 h 81"/>
                <a:gd name="T6" fmla="*/ 66452 w 57"/>
                <a:gd name="T7" fmla="*/ 28005 h 81"/>
                <a:gd name="T8" fmla="*/ 66452 w 57"/>
                <a:gd name="T9" fmla="*/ 37340 h 81"/>
                <a:gd name="T10" fmla="*/ 66452 w 57"/>
                <a:gd name="T11" fmla="*/ 56009 h 81"/>
                <a:gd name="T12" fmla="*/ 56959 w 57"/>
                <a:gd name="T13" fmla="*/ 84014 h 81"/>
                <a:gd name="T14" fmla="*/ 9493 w 57"/>
                <a:gd name="T15" fmla="*/ 93348 h 81"/>
                <a:gd name="T16" fmla="*/ 0 w 57"/>
                <a:gd name="T17" fmla="*/ 84014 h 81"/>
                <a:gd name="T18" fmla="*/ 9493 w 57"/>
                <a:gd name="T19" fmla="*/ 84014 h 81"/>
                <a:gd name="T20" fmla="*/ 18987 w 57"/>
                <a:gd name="T21" fmla="*/ 56009 h 81"/>
                <a:gd name="T22" fmla="*/ 9493 w 57"/>
                <a:gd name="T23" fmla="*/ 46674 h 81"/>
                <a:gd name="T24" fmla="*/ 18987 w 57"/>
                <a:gd name="T25" fmla="*/ 37340 h 81"/>
                <a:gd name="T26" fmla="*/ 9493 w 57"/>
                <a:gd name="T27" fmla="*/ 37340 h 81"/>
                <a:gd name="T28" fmla="*/ 9493 w 57"/>
                <a:gd name="T29" fmla="*/ 28005 h 81"/>
                <a:gd name="T30" fmla="*/ 28480 w 57"/>
                <a:gd name="T31" fmla="*/ 28005 h 81"/>
                <a:gd name="T32" fmla="*/ 37972 w 57"/>
                <a:gd name="T33" fmla="*/ 18669 h 81"/>
                <a:gd name="T34" fmla="*/ 28480 w 57"/>
                <a:gd name="T35" fmla="*/ 18669 h 81"/>
                <a:gd name="T36" fmla="*/ 28480 w 57"/>
                <a:gd name="T37" fmla="*/ 9334 h 81"/>
                <a:gd name="T38" fmla="*/ 47466 w 57"/>
                <a:gd name="T39" fmla="*/ 0 h 8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7"/>
                <a:gd name="T61" fmla="*/ 0 h 81"/>
                <a:gd name="T62" fmla="*/ 57 w 57"/>
                <a:gd name="T63" fmla="*/ 81 h 8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7" h="81">
                  <a:moveTo>
                    <a:pt x="40" y="0"/>
                  </a:moveTo>
                  <a:lnTo>
                    <a:pt x="32" y="16"/>
                  </a:lnTo>
                  <a:lnTo>
                    <a:pt x="40" y="24"/>
                  </a:lnTo>
                  <a:lnTo>
                    <a:pt x="56" y="24"/>
                  </a:lnTo>
                  <a:lnTo>
                    <a:pt x="56" y="32"/>
                  </a:lnTo>
                  <a:lnTo>
                    <a:pt x="56" y="48"/>
                  </a:lnTo>
                  <a:lnTo>
                    <a:pt x="48" y="72"/>
                  </a:lnTo>
                  <a:lnTo>
                    <a:pt x="8" y="80"/>
                  </a:lnTo>
                  <a:lnTo>
                    <a:pt x="0" y="72"/>
                  </a:lnTo>
                  <a:lnTo>
                    <a:pt x="8" y="72"/>
                  </a:lnTo>
                  <a:lnTo>
                    <a:pt x="16" y="48"/>
                  </a:lnTo>
                  <a:lnTo>
                    <a:pt x="8" y="40"/>
                  </a:lnTo>
                  <a:lnTo>
                    <a:pt x="16" y="32"/>
                  </a:lnTo>
                  <a:lnTo>
                    <a:pt x="8" y="32"/>
                  </a:lnTo>
                  <a:lnTo>
                    <a:pt x="8" y="24"/>
                  </a:lnTo>
                  <a:lnTo>
                    <a:pt x="24" y="24"/>
                  </a:lnTo>
                  <a:lnTo>
                    <a:pt x="32" y="16"/>
                  </a:lnTo>
                  <a:lnTo>
                    <a:pt x="24" y="16"/>
                  </a:lnTo>
                  <a:lnTo>
                    <a:pt x="24" y="8"/>
                  </a:lnTo>
                  <a:lnTo>
                    <a:pt x="40" y="0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BAF785B1-2074-4718-9D85-6F5C428BB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4311" y="2989970"/>
              <a:ext cx="186868" cy="317077"/>
            </a:xfrm>
            <a:custGeom>
              <a:avLst/>
              <a:gdLst>
                <a:gd name="T0" fmla="*/ 18499 w 105"/>
                <a:gd name="T1" fmla="*/ 213220 h 185"/>
                <a:gd name="T2" fmla="*/ 27749 w 105"/>
                <a:gd name="T3" fmla="*/ 203949 h 185"/>
                <a:gd name="T4" fmla="*/ 46250 w 105"/>
                <a:gd name="T5" fmla="*/ 213220 h 185"/>
                <a:gd name="T6" fmla="*/ 46250 w 105"/>
                <a:gd name="T7" fmla="*/ 203949 h 185"/>
                <a:gd name="T8" fmla="*/ 55500 w 105"/>
                <a:gd name="T9" fmla="*/ 194679 h 185"/>
                <a:gd name="T10" fmla="*/ 64749 w 105"/>
                <a:gd name="T11" fmla="*/ 203949 h 185"/>
                <a:gd name="T12" fmla="*/ 73999 w 105"/>
                <a:gd name="T13" fmla="*/ 194679 h 185"/>
                <a:gd name="T14" fmla="*/ 110998 w 105"/>
                <a:gd name="T15" fmla="*/ 194679 h 185"/>
                <a:gd name="T16" fmla="*/ 120248 w 105"/>
                <a:gd name="T17" fmla="*/ 185409 h 185"/>
                <a:gd name="T18" fmla="*/ 101748 w 105"/>
                <a:gd name="T19" fmla="*/ 185409 h 185"/>
                <a:gd name="T20" fmla="*/ 120248 w 105"/>
                <a:gd name="T21" fmla="*/ 157597 h 185"/>
                <a:gd name="T22" fmla="*/ 110998 w 105"/>
                <a:gd name="T23" fmla="*/ 148326 h 185"/>
                <a:gd name="T24" fmla="*/ 101748 w 105"/>
                <a:gd name="T25" fmla="*/ 148326 h 185"/>
                <a:gd name="T26" fmla="*/ 92498 w 105"/>
                <a:gd name="T27" fmla="*/ 148326 h 185"/>
                <a:gd name="T28" fmla="*/ 101748 w 105"/>
                <a:gd name="T29" fmla="*/ 139056 h 185"/>
                <a:gd name="T30" fmla="*/ 101748 w 105"/>
                <a:gd name="T31" fmla="*/ 129786 h 185"/>
                <a:gd name="T32" fmla="*/ 92498 w 105"/>
                <a:gd name="T33" fmla="*/ 111245 h 185"/>
                <a:gd name="T34" fmla="*/ 83249 w 105"/>
                <a:gd name="T35" fmla="*/ 101975 h 185"/>
                <a:gd name="T36" fmla="*/ 64749 w 105"/>
                <a:gd name="T37" fmla="*/ 74163 h 185"/>
                <a:gd name="T38" fmla="*/ 46250 w 105"/>
                <a:gd name="T39" fmla="*/ 64893 h 185"/>
                <a:gd name="T40" fmla="*/ 73999 w 105"/>
                <a:gd name="T41" fmla="*/ 27812 h 185"/>
                <a:gd name="T42" fmla="*/ 64749 w 105"/>
                <a:gd name="T43" fmla="*/ 18541 h 185"/>
                <a:gd name="T44" fmla="*/ 36999 w 105"/>
                <a:gd name="T45" fmla="*/ 27812 h 185"/>
                <a:gd name="T46" fmla="*/ 36999 w 105"/>
                <a:gd name="T47" fmla="*/ 9271 h 185"/>
                <a:gd name="T48" fmla="*/ 55500 w 105"/>
                <a:gd name="T49" fmla="*/ 0 h 185"/>
                <a:gd name="T50" fmla="*/ 46250 w 105"/>
                <a:gd name="T51" fmla="*/ 0 h 185"/>
                <a:gd name="T52" fmla="*/ 27749 w 105"/>
                <a:gd name="T53" fmla="*/ 0 h 185"/>
                <a:gd name="T54" fmla="*/ 9249 w 105"/>
                <a:gd name="T55" fmla="*/ 27812 h 185"/>
                <a:gd name="T56" fmla="*/ 0 w 105"/>
                <a:gd name="T57" fmla="*/ 27812 h 185"/>
                <a:gd name="T58" fmla="*/ 9249 w 105"/>
                <a:gd name="T59" fmla="*/ 37082 h 185"/>
                <a:gd name="T60" fmla="*/ 18499 w 105"/>
                <a:gd name="T61" fmla="*/ 37082 h 185"/>
                <a:gd name="T62" fmla="*/ 9249 w 105"/>
                <a:gd name="T63" fmla="*/ 55622 h 185"/>
                <a:gd name="T64" fmla="*/ 18499 w 105"/>
                <a:gd name="T65" fmla="*/ 55622 h 185"/>
                <a:gd name="T66" fmla="*/ 18499 w 105"/>
                <a:gd name="T67" fmla="*/ 64893 h 185"/>
                <a:gd name="T68" fmla="*/ 9249 w 105"/>
                <a:gd name="T69" fmla="*/ 74163 h 185"/>
                <a:gd name="T70" fmla="*/ 18499 w 105"/>
                <a:gd name="T71" fmla="*/ 74163 h 185"/>
                <a:gd name="T72" fmla="*/ 18499 w 105"/>
                <a:gd name="T73" fmla="*/ 83434 h 185"/>
                <a:gd name="T74" fmla="*/ 18499 w 105"/>
                <a:gd name="T75" fmla="*/ 74163 h 185"/>
                <a:gd name="T76" fmla="*/ 27749 w 105"/>
                <a:gd name="T77" fmla="*/ 83434 h 185"/>
                <a:gd name="T78" fmla="*/ 18499 w 105"/>
                <a:gd name="T79" fmla="*/ 92705 h 185"/>
                <a:gd name="T80" fmla="*/ 27749 w 105"/>
                <a:gd name="T81" fmla="*/ 101975 h 185"/>
                <a:gd name="T82" fmla="*/ 46250 w 105"/>
                <a:gd name="T83" fmla="*/ 92705 h 185"/>
                <a:gd name="T84" fmla="*/ 46250 w 105"/>
                <a:gd name="T85" fmla="*/ 101975 h 185"/>
                <a:gd name="T86" fmla="*/ 46250 w 105"/>
                <a:gd name="T87" fmla="*/ 111245 h 185"/>
                <a:gd name="T88" fmla="*/ 55500 w 105"/>
                <a:gd name="T89" fmla="*/ 111245 h 185"/>
                <a:gd name="T90" fmla="*/ 55500 w 105"/>
                <a:gd name="T91" fmla="*/ 129786 h 185"/>
                <a:gd name="T92" fmla="*/ 27749 w 105"/>
                <a:gd name="T93" fmla="*/ 129786 h 185"/>
                <a:gd name="T94" fmla="*/ 36999 w 105"/>
                <a:gd name="T95" fmla="*/ 139056 h 185"/>
                <a:gd name="T96" fmla="*/ 27749 w 105"/>
                <a:gd name="T97" fmla="*/ 148326 h 185"/>
                <a:gd name="T98" fmla="*/ 36999 w 105"/>
                <a:gd name="T99" fmla="*/ 148326 h 185"/>
                <a:gd name="T100" fmla="*/ 36999 w 105"/>
                <a:gd name="T101" fmla="*/ 157597 h 185"/>
                <a:gd name="T102" fmla="*/ 18499 w 105"/>
                <a:gd name="T103" fmla="*/ 166868 h 185"/>
                <a:gd name="T104" fmla="*/ 27749 w 105"/>
                <a:gd name="T105" fmla="*/ 176138 h 185"/>
                <a:gd name="T106" fmla="*/ 36999 w 105"/>
                <a:gd name="T107" fmla="*/ 176138 h 185"/>
                <a:gd name="T108" fmla="*/ 46250 w 105"/>
                <a:gd name="T109" fmla="*/ 185409 h 185"/>
                <a:gd name="T110" fmla="*/ 55500 w 105"/>
                <a:gd name="T111" fmla="*/ 176138 h 185"/>
                <a:gd name="T112" fmla="*/ 55500 w 105"/>
                <a:gd name="T113" fmla="*/ 185409 h 185"/>
                <a:gd name="T114" fmla="*/ 36999 w 105"/>
                <a:gd name="T115" fmla="*/ 185409 h 185"/>
                <a:gd name="T116" fmla="*/ 18499 w 105"/>
                <a:gd name="T117" fmla="*/ 213220 h 18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05"/>
                <a:gd name="T178" fmla="*/ 0 h 185"/>
                <a:gd name="T179" fmla="*/ 105 w 105"/>
                <a:gd name="T180" fmla="*/ 185 h 18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05" h="185">
                  <a:moveTo>
                    <a:pt x="16" y="184"/>
                  </a:moveTo>
                  <a:lnTo>
                    <a:pt x="24" y="176"/>
                  </a:lnTo>
                  <a:lnTo>
                    <a:pt x="40" y="184"/>
                  </a:lnTo>
                  <a:lnTo>
                    <a:pt x="40" y="176"/>
                  </a:lnTo>
                  <a:lnTo>
                    <a:pt x="48" y="168"/>
                  </a:lnTo>
                  <a:lnTo>
                    <a:pt x="56" y="176"/>
                  </a:lnTo>
                  <a:lnTo>
                    <a:pt x="64" y="168"/>
                  </a:lnTo>
                  <a:lnTo>
                    <a:pt x="96" y="168"/>
                  </a:lnTo>
                  <a:lnTo>
                    <a:pt x="104" y="160"/>
                  </a:lnTo>
                  <a:lnTo>
                    <a:pt x="88" y="160"/>
                  </a:lnTo>
                  <a:lnTo>
                    <a:pt x="104" y="136"/>
                  </a:lnTo>
                  <a:lnTo>
                    <a:pt x="96" y="128"/>
                  </a:lnTo>
                  <a:lnTo>
                    <a:pt x="88" y="128"/>
                  </a:lnTo>
                  <a:lnTo>
                    <a:pt x="80" y="128"/>
                  </a:lnTo>
                  <a:lnTo>
                    <a:pt x="88" y="120"/>
                  </a:lnTo>
                  <a:lnTo>
                    <a:pt x="88" y="112"/>
                  </a:lnTo>
                  <a:lnTo>
                    <a:pt x="80" y="96"/>
                  </a:lnTo>
                  <a:lnTo>
                    <a:pt x="72" y="88"/>
                  </a:lnTo>
                  <a:lnTo>
                    <a:pt x="56" y="64"/>
                  </a:lnTo>
                  <a:lnTo>
                    <a:pt x="40" y="56"/>
                  </a:lnTo>
                  <a:lnTo>
                    <a:pt x="64" y="24"/>
                  </a:lnTo>
                  <a:lnTo>
                    <a:pt x="56" y="16"/>
                  </a:lnTo>
                  <a:lnTo>
                    <a:pt x="32" y="24"/>
                  </a:lnTo>
                  <a:lnTo>
                    <a:pt x="32" y="8"/>
                  </a:lnTo>
                  <a:lnTo>
                    <a:pt x="48" y="0"/>
                  </a:lnTo>
                  <a:lnTo>
                    <a:pt x="40" y="0"/>
                  </a:lnTo>
                  <a:lnTo>
                    <a:pt x="24" y="0"/>
                  </a:lnTo>
                  <a:lnTo>
                    <a:pt x="8" y="24"/>
                  </a:lnTo>
                  <a:lnTo>
                    <a:pt x="0" y="24"/>
                  </a:lnTo>
                  <a:lnTo>
                    <a:pt x="8" y="32"/>
                  </a:lnTo>
                  <a:lnTo>
                    <a:pt x="16" y="32"/>
                  </a:lnTo>
                  <a:lnTo>
                    <a:pt x="8" y="48"/>
                  </a:lnTo>
                  <a:lnTo>
                    <a:pt x="16" y="48"/>
                  </a:lnTo>
                  <a:lnTo>
                    <a:pt x="16" y="56"/>
                  </a:lnTo>
                  <a:lnTo>
                    <a:pt x="8" y="64"/>
                  </a:lnTo>
                  <a:lnTo>
                    <a:pt x="16" y="64"/>
                  </a:lnTo>
                  <a:lnTo>
                    <a:pt x="16" y="72"/>
                  </a:lnTo>
                  <a:lnTo>
                    <a:pt x="16" y="64"/>
                  </a:lnTo>
                  <a:lnTo>
                    <a:pt x="24" y="72"/>
                  </a:lnTo>
                  <a:lnTo>
                    <a:pt x="16" y="80"/>
                  </a:lnTo>
                  <a:lnTo>
                    <a:pt x="24" y="88"/>
                  </a:lnTo>
                  <a:lnTo>
                    <a:pt x="40" y="80"/>
                  </a:lnTo>
                  <a:lnTo>
                    <a:pt x="40" y="88"/>
                  </a:lnTo>
                  <a:lnTo>
                    <a:pt x="40" y="96"/>
                  </a:lnTo>
                  <a:lnTo>
                    <a:pt x="48" y="96"/>
                  </a:lnTo>
                  <a:lnTo>
                    <a:pt x="48" y="112"/>
                  </a:lnTo>
                  <a:lnTo>
                    <a:pt x="24" y="112"/>
                  </a:lnTo>
                  <a:lnTo>
                    <a:pt x="32" y="120"/>
                  </a:lnTo>
                  <a:lnTo>
                    <a:pt x="24" y="128"/>
                  </a:lnTo>
                  <a:lnTo>
                    <a:pt x="32" y="128"/>
                  </a:lnTo>
                  <a:lnTo>
                    <a:pt x="32" y="136"/>
                  </a:lnTo>
                  <a:lnTo>
                    <a:pt x="16" y="144"/>
                  </a:lnTo>
                  <a:lnTo>
                    <a:pt x="24" y="152"/>
                  </a:lnTo>
                  <a:lnTo>
                    <a:pt x="32" y="152"/>
                  </a:lnTo>
                  <a:lnTo>
                    <a:pt x="40" y="160"/>
                  </a:lnTo>
                  <a:lnTo>
                    <a:pt x="48" y="152"/>
                  </a:lnTo>
                  <a:lnTo>
                    <a:pt x="48" y="160"/>
                  </a:lnTo>
                  <a:lnTo>
                    <a:pt x="32" y="160"/>
                  </a:lnTo>
                  <a:lnTo>
                    <a:pt x="16" y="184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CB630525-E2E4-4D15-9FB0-FD8BB83CF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563" y="2404027"/>
              <a:ext cx="246589" cy="519190"/>
            </a:xfrm>
            <a:custGeom>
              <a:avLst/>
              <a:gdLst>
                <a:gd name="T0" fmla="*/ 125807 w 137"/>
                <a:gd name="T1" fmla="*/ 45103 h 305"/>
                <a:gd name="T2" fmla="*/ 125807 w 137"/>
                <a:gd name="T3" fmla="*/ 45103 h 305"/>
                <a:gd name="T4" fmla="*/ 125807 w 137"/>
                <a:gd name="T5" fmla="*/ 72165 h 305"/>
                <a:gd name="T6" fmla="*/ 145162 w 137"/>
                <a:gd name="T7" fmla="*/ 90206 h 305"/>
                <a:gd name="T8" fmla="*/ 135485 w 137"/>
                <a:gd name="T9" fmla="*/ 117268 h 305"/>
                <a:gd name="T10" fmla="*/ 145162 w 137"/>
                <a:gd name="T11" fmla="*/ 162371 h 305"/>
                <a:gd name="T12" fmla="*/ 135485 w 137"/>
                <a:gd name="T13" fmla="*/ 189432 h 305"/>
                <a:gd name="T14" fmla="*/ 154839 w 137"/>
                <a:gd name="T15" fmla="*/ 216494 h 305"/>
                <a:gd name="T16" fmla="*/ 145162 w 137"/>
                <a:gd name="T17" fmla="*/ 234536 h 305"/>
                <a:gd name="T18" fmla="*/ 164516 w 137"/>
                <a:gd name="T19" fmla="*/ 252577 h 305"/>
                <a:gd name="T20" fmla="*/ 164516 w 137"/>
                <a:gd name="T21" fmla="*/ 261598 h 305"/>
                <a:gd name="T22" fmla="*/ 135485 w 137"/>
                <a:gd name="T23" fmla="*/ 306702 h 305"/>
                <a:gd name="T24" fmla="*/ 106452 w 137"/>
                <a:gd name="T25" fmla="*/ 324742 h 305"/>
                <a:gd name="T26" fmla="*/ 96775 w 137"/>
                <a:gd name="T27" fmla="*/ 324742 h 305"/>
                <a:gd name="T28" fmla="*/ 48388 w 137"/>
                <a:gd name="T29" fmla="*/ 342784 h 305"/>
                <a:gd name="T30" fmla="*/ 9678 w 137"/>
                <a:gd name="T31" fmla="*/ 324742 h 305"/>
                <a:gd name="T32" fmla="*/ 19354 w 137"/>
                <a:gd name="T33" fmla="*/ 297680 h 305"/>
                <a:gd name="T34" fmla="*/ 9678 w 137"/>
                <a:gd name="T35" fmla="*/ 270618 h 305"/>
                <a:gd name="T36" fmla="*/ 19354 w 137"/>
                <a:gd name="T37" fmla="*/ 252577 h 305"/>
                <a:gd name="T38" fmla="*/ 58064 w 137"/>
                <a:gd name="T39" fmla="*/ 198454 h 305"/>
                <a:gd name="T40" fmla="*/ 67742 w 137"/>
                <a:gd name="T41" fmla="*/ 189432 h 305"/>
                <a:gd name="T42" fmla="*/ 67742 w 137"/>
                <a:gd name="T43" fmla="*/ 171392 h 305"/>
                <a:gd name="T44" fmla="*/ 58064 w 137"/>
                <a:gd name="T45" fmla="*/ 162371 h 305"/>
                <a:gd name="T46" fmla="*/ 48388 w 137"/>
                <a:gd name="T47" fmla="*/ 162371 h 305"/>
                <a:gd name="T48" fmla="*/ 38710 w 137"/>
                <a:gd name="T49" fmla="*/ 81185 h 305"/>
                <a:gd name="T50" fmla="*/ 0 w 137"/>
                <a:gd name="T51" fmla="*/ 45103 h 305"/>
                <a:gd name="T52" fmla="*/ 9678 w 137"/>
                <a:gd name="T53" fmla="*/ 36082 h 305"/>
                <a:gd name="T54" fmla="*/ 29033 w 137"/>
                <a:gd name="T55" fmla="*/ 54124 h 305"/>
                <a:gd name="T56" fmla="*/ 38710 w 137"/>
                <a:gd name="T57" fmla="*/ 54124 h 305"/>
                <a:gd name="T58" fmla="*/ 48388 w 137"/>
                <a:gd name="T59" fmla="*/ 54124 h 305"/>
                <a:gd name="T60" fmla="*/ 67742 w 137"/>
                <a:gd name="T61" fmla="*/ 54124 h 305"/>
                <a:gd name="T62" fmla="*/ 77420 w 137"/>
                <a:gd name="T63" fmla="*/ 45103 h 305"/>
                <a:gd name="T64" fmla="*/ 87097 w 137"/>
                <a:gd name="T65" fmla="*/ 9021 h 305"/>
                <a:gd name="T66" fmla="*/ 106452 w 137"/>
                <a:gd name="T67" fmla="*/ 0 h 305"/>
                <a:gd name="T68" fmla="*/ 135485 w 137"/>
                <a:gd name="T69" fmla="*/ 18041 h 305"/>
                <a:gd name="T70" fmla="*/ 125807 w 137"/>
                <a:gd name="T71" fmla="*/ 45103 h 30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37"/>
                <a:gd name="T109" fmla="*/ 0 h 305"/>
                <a:gd name="T110" fmla="*/ 137 w 137"/>
                <a:gd name="T111" fmla="*/ 305 h 30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37" h="305">
                  <a:moveTo>
                    <a:pt x="104" y="40"/>
                  </a:moveTo>
                  <a:lnTo>
                    <a:pt x="104" y="40"/>
                  </a:lnTo>
                  <a:lnTo>
                    <a:pt x="104" y="64"/>
                  </a:lnTo>
                  <a:lnTo>
                    <a:pt x="120" y="80"/>
                  </a:lnTo>
                  <a:lnTo>
                    <a:pt x="112" y="104"/>
                  </a:lnTo>
                  <a:lnTo>
                    <a:pt x="120" y="144"/>
                  </a:lnTo>
                  <a:lnTo>
                    <a:pt x="112" y="168"/>
                  </a:lnTo>
                  <a:lnTo>
                    <a:pt x="128" y="192"/>
                  </a:lnTo>
                  <a:lnTo>
                    <a:pt x="120" y="208"/>
                  </a:lnTo>
                  <a:lnTo>
                    <a:pt x="136" y="224"/>
                  </a:lnTo>
                  <a:lnTo>
                    <a:pt x="136" y="232"/>
                  </a:lnTo>
                  <a:lnTo>
                    <a:pt x="112" y="272"/>
                  </a:lnTo>
                  <a:lnTo>
                    <a:pt x="88" y="288"/>
                  </a:lnTo>
                  <a:lnTo>
                    <a:pt x="80" y="288"/>
                  </a:lnTo>
                  <a:lnTo>
                    <a:pt x="40" y="304"/>
                  </a:lnTo>
                  <a:lnTo>
                    <a:pt x="8" y="288"/>
                  </a:lnTo>
                  <a:lnTo>
                    <a:pt x="16" y="264"/>
                  </a:lnTo>
                  <a:lnTo>
                    <a:pt x="8" y="240"/>
                  </a:lnTo>
                  <a:lnTo>
                    <a:pt x="16" y="224"/>
                  </a:lnTo>
                  <a:lnTo>
                    <a:pt x="48" y="176"/>
                  </a:lnTo>
                  <a:lnTo>
                    <a:pt x="56" y="168"/>
                  </a:lnTo>
                  <a:lnTo>
                    <a:pt x="56" y="152"/>
                  </a:lnTo>
                  <a:lnTo>
                    <a:pt x="48" y="144"/>
                  </a:lnTo>
                  <a:lnTo>
                    <a:pt x="40" y="144"/>
                  </a:lnTo>
                  <a:lnTo>
                    <a:pt x="32" y="72"/>
                  </a:lnTo>
                  <a:lnTo>
                    <a:pt x="0" y="40"/>
                  </a:lnTo>
                  <a:lnTo>
                    <a:pt x="8" y="32"/>
                  </a:lnTo>
                  <a:lnTo>
                    <a:pt x="24" y="48"/>
                  </a:lnTo>
                  <a:lnTo>
                    <a:pt x="32" y="48"/>
                  </a:lnTo>
                  <a:lnTo>
                    <a:pt x="40" y="48"/>
                  </a:lnTo>
                  <a:lnTo>
                    <a:pt x="56" y="48"/>
                  </a:lnTo>
                  <a:lnTo>
                    <a:pt x="64" y="40"/>
                  </a:lnTo>
                  <a:lnTo>
                    <a:pt x="72" y="8"/>
                  </a:lnTo>
                  <a:lnTo>
                    <a:pt x="88" y="0"/>
                  </a:lnTo>
                  <a:lnTo>
                    <a:pt x="112" y="16"/>
                  </a:lnTo>
                  <a:lnTo>
                    <a:pt x="104" y="40"/>
                  </a:lnTo>
                </a:path>
              </a:pathLst>
            </a:custGeom>
            <a:solidFill>
              <a:srgbClr val="33CC33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B5D94D71-18B9-44AF-BD86-5AEA98FA8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459" y="2331711"/>
              <a:ext cx="610693" cy="674947"/>
            </a:xfrm>
            <a:custGeom>
              <a:avLst/>
              <a:gdLst>
                <a:gd name="T0" fmla="*/ 99431 w 337"/>
                <a:gd name="T1" fmla="*/ 439276 h 393"/>
                <a:gd name="T2" fmla="*/ 89488 w 337"/>
                <a:gd name="T3" fmla="*/ 420582 h 393"/>
                <a:gd name="T4" fmla="*/ 79544 w 337"/>
                <a:gd name="T5" fmla="*/ 429928 h 393"/>
                <a:gd name="T6" fmla="*/ 29829 w 337"/>
                <a:gd name="T7" fmla="*/ 457968 h 393"/>
                <a:gd name="T8" fmla="*/ 19886 w 337"/>
                <a:gd name="T9" fmla="*/ 420582 h 393"/>
                <a:gd name="T10" fmla="*/ 9943 w 337"/>
                <a:gd name="T11" fmla="*/ 420582 h 393"/>
                <a:gd name="T12" fmla="*/ 9943 w 337"/>
                <a:gd name="T13" fmla="*/ 392544 h 393"/>
                <a:gd name="T14" fmla="*/ 9943 w 337"/>
                <a:gd name="T15" fmla="*/ 355158 h 393"/>
                <a:gd name="T16" fmla="*/ 39772 w 337"/>
                <a:gd name="T17" fmla="*/ 317774 h 393"/>
                <a:gd name="T18" fmla="*/ 69602 w 337"/>
                <a:gd name="T19" fmla="*/ 289735 h 393"/>
                <a:gd name="T20" fmla="*/ 99431 w 337"/>
                <a:gd name="T21" fmla="*/ 252349 h 393"/>
                <a:gd name="T22" fmla="*/ 139203 w 337"/>
                <a:gd name="T23" fmla="*/ 186926 h 393"/>
                <a:gd name="T24" fmla="*/ 178975 w 337"/>
                <a:gd name="T25" fmla="*/ 121502 h 393"/>
                <a:gd name="T26" fmla="*/ 129260 w 337"/>
                <a:gd name="T27" fmla="*/ 140195 h 393"/>
                <a:gd name="T28" fmla="*/ 159090 w 337"/>
                <a:gd name="T29" fmla="*/ 121502 h 393"/>
                <a:gd name="T30" fmla="*/ 178975 w 337"/>
                <a:gd name="T31" fmla="*/ 84116 h 393"/>
                <a:gd name="T32" fmla="*/ 188919 w 337"/>
                <a:gd name="T33" fmla="*/ 93464 h 393"/>
                <a:gd name="T34" fmla="*/ 198862 w 337"/>
                <a:gd name="T35" fmla="*/ 93464 h 393"/>
                <a:gd name="T36" fmla="*/ 188919 w 337"/>
                <a:gd name="T37" fmla="*/ 74770 h 393"/>
                <a:gd name="T38" fmla="*/ 218748 w 337"/>
                <a:gd name="T39" fmla="*/ 46731 h 393"/>
                <a:gd name="T40" fmla="*/ 258521 w 337"/>
                <a:gd name="T41" fmla="*/ 37385 h 393"/>
                <a:gd name="T42" fmla="*/ 308236 w 337"/>
                <a:gd name="T43" fmla="*/ 18693 h 393"/>
                <a:gd name="T44" fmla="*/ 328122 w 337"/>
                <a:gd name="T45" fmla="*/ 0 h 393"/>
                <a:gd name="T46" fmla="*/ 338065 w 337"/>
                <a:gd name="T47" fmla="*/ 9346 h 393"/>
                <a:gd name="T48" fmla="*/ 357951 w 337"/>
                <a:gd name="T49" fmla="*/ 0 h 393"/>
                <a:gd name="T50" fmla="*/ 417610 w 337"/>
                <a:gd name="T51" fmla="*/ 37385 h 393"/>
                <a:gd name="T52" fmla="*/ 377839 w 337"/>
                <a:gd name="T53" fmla="*/ 46731 h 393"/>
                <a:gd name="T54" fmla="*/ 407667 w 337"/>
                <a:gd name="T55" fmla="*/ 65424 h 393"/>
                <a:gd name="T56" fmla="*/ 397724 w 337"/>
                <a:gd name="T57" fmla="*/ 74770 h 393"/>
                <a:gd name="T58" fmla="*/ 387781 w 337"/>
                <a:gd name="T59" fmla="*/ 65424 h 393"/>
                <a:gd name="T60" fmla="*/ 338065 w 337"/>
                <a:gd name="T61" fmla="*/ 56077 h 393"/>
                <a:gd name="T62" fmla="*/ 318180 w 337"/>
                <a:gd name="T63" fmla="*/ 102809 h 393"/>
                <a:gd name="T64" fmla="*/ 288351 w 337"/>
                <a:gd name="T65" fmla="*/ 102809 h 393"/>
                <a:gd name="T66" fmla="*/ 258521 w 337"/>
                <a:gd name="T67" fmla="*/ 84116 h 393"/>
                <a:gd name="T68" fmla="*/ 238634 w 337"/>
                <a:gd name="T69" fmla="*/ 93464 h 393"/>
                <a:gd name="T70" fmla="*/ 218748 w 337"/>
                <a:gd name="T71" fmla="*/ 112156 h 393"/>
                <a:gd name="T72" fmla="*/ 208804 w 337"/>
                <a:gd name="T73" fmla="*/ 130848 h 393"/>
                <a:gd name="T74" fmla="*/ 188919 w 337"/>
                <a:gd name="T75" fmla="*/ 140195 h 393"/>
                <a:gd name="T76" fmla="*/ 178975 w 337"/>
                <a:gd name="T77" fmla="*/ 168233 h 393"/>
                <a:gd name="T78" fmla="*/ 159090 w 337"/>
                <a:gd name="T79" fmla="*/ 205618 h 393"/>
                <a:gd name="T80" fmla="*/ 139203 w 337"/>
                <a:gd name="T81" fmla="*/ 252349 h 393"/>
                <a:gd name="T82" fmla="*/ 129260 w 337"/>
                <a:gd name="T83" fmla="*/ 280388 h 393"/>
                <a:gd name="T84" fmla="*/ 109373 w 337"/>
                <a:gd name="T85" fmla="*/ 327120 h 393"/>
                <a:gd name="T86" fmla="*/ 119317 w 337"/>
                <a:gd name="T87" fmla="*/ 373851 h 393"/>
                <a:gd name="T88" fmla="*/ 109373 w 337"/>
                <a:gd name="T89" fmla="*/ 411236 h 393"/>
                <a:gd name="T90" fmla="*/ 99431 w 337"/>
                <a:gd name="T91" fmla="*/ 439276 h 39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37"/>
                <a:gd name="T139" fmla="*/ 0 h 393"/>
                <a:gd name="T140" fmla="*/ 337 w 337"/>
                <a:gd name="T141" fmla="*/ 393 h 39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37" h="393">
                  <a:moveTo>
                    <a:pt x="80" y="376"/>
                  </a:moveTo>
                  <a:lnTo>
                    <a:pt x="80" y="376"/>
                  </a:lnTo>
                  <a:lnTo>
                    <a:pt x="80" y="368"/>
                  </a:lnTo>
                  <a:lnTo>
                    <a:pt x="72" y="360"/>
                  </a:lnTo>
                  <a:lnTo>
                    <a:pt x="72" y="368"/>
                  </a:lnTo>
                  <a:lnTo>
                    <a:pt x="64" y="368"/>
                  </a:lnTo>
                  <a:lnTo>
                    <a:pt x="40" y="392"/>
                  </a:lnTo>
                  <a:lnTo>
                    <a:pt x="24" y="392"/>
                  </a:lnTo>
                  <a:lnTo>
                    <a:pt x="8" y="384"/>
                  </a:lnTo>
                  <a:lnTo>
                    <a:pt x="16" y="360"/>
                  </a:lnTo>
                  <a:lnTo>
                    <a:pt x="8" y="368"/>
                  </a:lnTo>
                  <a:lnTo>
                    <a:pt x="8" y="360"/>
                  </a:lnTo>
                  <a:lnTo>
                    <a:pt x="8" y="352"/>
                  </a:lnTo>
                  <a:lnTo>
                    <a:pt x="8" y="336"/>
                  </a:lnTo>
                  <a:lnTo>
                    <a:pt x="0" y="320"/>
                  </a:lnTo>
                  <a:lnTo>
                    <a:pt x="8" y="304"/>
                  </a:lnTo>
                  <a:lnTo>
                    <a:pt x="0" y="296"/>
                  </a:lnTo>
                  <a:lnTo>
                    <a:pt x="32" y="272"/>
                  </a:lnTo>
                  <a:lnTo>
                    <a:pt x="40" y="264"/>
                  </a:lnTo>
                  <a:lnTo>
                    <a:pt x="56" y="248"/>
                  </a:lnTo>
                  <a:lnTo>
                    <a:pt x="56" y="256"/>
                  </a:lnTo>
                  <a:lnTo>
                    <a:pt x="80" y="216"/>
                  </a:lnTo>
                  <a:lnTo>
                    <a:pt x="96" y="200"/>
                  </a:lnTo>
                  <a:lnTo>
                    <a:pt x="112" y="160"/>
                  </a:lnTo>
                  <a:lnTo>
                    <a:pt x="128" y="120"/>
                  </a:lnTo>
                  <a:lnTo>
                    <a:pt x="144" y="104"/>
                  </a:lnTo>
                  <a:lnTo>
                    <a:pt x="120" y="112"/>
                  </a:lnTo>
                  <a:lnTo>
                    <a:pt x="104" y="120"/>
                  </a:lnTo>
                  <a:lnTo>
                    <a:pt x="112" y="104"/>
                  </a:lnTo>
                  <a:lnTo>
                    <a:pt x="128" y="104"/>
                  </a:lnTo>
                  <a:lnTo>
                    <a:pt x="120" y="88"/>
                  </a:lnTo>
                  <a:lnTo>
                    <a:pt x="144" y="72"/>
                  </a:lnTo>
                  <a:lnTo>
                    <a:pt x="144" y="88"/>
                  </a:lnTo>
                  <a:lnTo>
                    <a:pt x="152" y="80"/>
                  </a:lnTo>
                  <a:lnTo>
                    <a:pt x="152" y="88"/>
                  </a:lnTo>
                  <a:lnTo>
                    <a:pt x="160" y="80"/>
                  </a:lnTo>
                  <a:lnTo>
                    <a:pt x="152" y="80"/>
                  </a:lnTo>
                  <a:lnTo>
                    <a:pt x="152" y="64"/>
                  </a:lnTo>
                  <a:lnTo>
                    <a:pt x="168" y="56"/>
                  </a:lnTo>
                  <a:lnTo>
                    <a:pt x="176" y="40"/>
                  </a:lnTo>
                  <a:lnTo>
                    <a:pt x="192" y="40"/>
                  </a:lnTo>
                  <a:lnTo>
                    <a:pt x="208" y="32"/>
                  </a:lnTo>
                  <a:lnTo>
                    <a:pt x="232" y="8"/>
                  </a:lnTo>
                  <a:lnTo>
                    <a:pt x="248" y="16"/>
                  </a:lnTo>
                  <a:lnTo>
                    <a:pt x="256" y="8"/>
                  </a:lnTo>
                  <a:lnTo>
                    <a:pt x="264" y="0"/>
                  </a:lnTo>
                  <a:lnTo>
                    <a:pt x="264" y="24"/>
                  </a:lnTo>
                  <a:lnTo>
                    <a:pt x="272" y="8"/>
                  </a:lnTo>
                  <a:lnTo>
                    <a:pt x="280" y="24"/>
                  </a:lnTo>
                  <a:lnTo>
                    <a:pt x="288" y="0"/>
                  </a:lnTo>
                  <a:lnTo>
                    <a:pt x="304" y="8"/>
                  </a:lnTo>
                  <a:lnTo>
                    <a:pt x="336" y="32"/>
                  </a:lnTo>
                  <a:lnTo>
                    <a:pt x="320" y="40"/>
                  </a:lnTo>
                  <a:lnTo>
                    <a:pt x="304" y="40"/>
                  </a:lnTo>
                  <a:lnTo>
                    <a:pt x="320" y="48"/>
                  </a:lnTo>
                  <a:lnTo>
                    <a:pt x="328" y="56"/>
                  </a:lnTo>
                  <a:lnTo>
                    <a:pt x="328" y="64"/>
                  </a:lnTo>
                  <a:lnTo>
                    <a:pt x="320" y="64"/>
                  </a:lnTo>
                  <a:lnTo>
                    <a:pt x="304" y="80"/>
                  </a:lnTo>
                  <a:lnTo>
                    <a:pt x="312" y="56"/>
                  </a:lnTo>
                  <a:lnTo>
                    <a:pt x="288" y="40"/>
                  </a:lnTo>
                  <a:lnTo>
                    <a:pt x="272" y="48"/>
                  </a:lnTo>
                  <a:lnTo>
                    <a:pt x="264" y="80"/>
                  </a:lnTo>
                  <a:lnTo>
                    <a:pt x="256" y="88"/>
                  </a:lnTo>
                  <a:lnTo>
                    <a:pt x="240" y="88"/>
                  </a:lnTo>
                  <a:lnTo>
                    <a:pt x="232" y="88"/>
                  </a:lnTo>
                  <a:lnTo>
                    <a:pt x="224" y="88"/>
                  </a:lnTo>
                  <a:lnTo>
                    <a:pt x="208" y="72"/>
                  </a:lnTo>
                  <a:lnTo>
                    <a:pt x="200" y="80"/>
                  </a:lnTo>
                  <a:lnTo>
                    <a:pt x="192" y="80"/>
                  </a:lnTo>
                  <a:lnTo>
                    <a:pt x="192" y="96"/>
                  </a:lnTo>
                  <a:lnTo>
                    <a:pt x="176" y="96"/>
                  </a:lnTo>
                  <a:lnTo>
                    <a:pt x="168" y="96"/>
                  </a:lnTo>
                  <a:lnTo>
                    <a:pt x="168" y="112"/>
                  </a:lnTo>
                  <a:lnTo>
                    <a:pt x="160" y="112"/>
                  </a:lnTo>
                  <a:lnTo>
                    <a:pt x="152" y="120"/>
                  </a:lnTo>
                  <a:lnTo>
                    <a:pt x="144" y="136"/>
                  </a:lnTo>
                  <a:lnTo>
                    <a:pt x="144" y="144"/>
                  </a:lnTo>
                  <a:lnTo>
                    <a:pt x="144" y="152"/>
                  </a:lnTo>
                  <a:lnTo>
                    <a:pt x="128" y="176"/>
                  </a:lnTo>
                  <a:lnTo>
                    <a:pt x="120" y="200"/>
                  </a:lnTo>
                  <a:lnTo>
                    <a:pt x="112" y="216"/>
                  </a:lnTo>
                  <a:lnTo>
                    <a:pt x="120" y="232"/>
                  </a:lnTo>
                  <a:lnTo>
                    <a:pt x="104" y="240"/>
                  </a:lnTo>
                  <a:lnTo>
                    <a:pt x="96" y="248"/>
                  </a:lnTo>
                  <a:lnTo>
                    <a:pt x="88" y="280"/>
                  </a:lnTo>
                  <a:lnTo>
                    <a:pt x="96" y="312"/>
                  </a:lnTo>
                  <a:lnTo>
                    <a:pt x="96" y="320"/>
                  </a:lnTo>
                  <a:lnTo>
                    <a:pt x="96" y="344"/>
                  </a:lnTo>
                  <a:lnTo>
                    <a:pt x="88" y="352"/>
                  </a:lnTo>
                  <a:lnTo>
                    <a:pt x="88" y="376"/>
                  </a:lnTo>
                  <a:lnTo>
                    <a:pt x="80" y="376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56706A10-A47A-4792-96E8-7DBEA9B27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0798" y="2472634"/>
              <a:ext cx="290898" cy="643425"/>
            </a:xfrm>
            <a:custGeom>
              <a:avLst/>
              <a:gdLst>
                <a:gd name="T0" fmla="*/ 0 w 161"/>
                <a:gd name="T1" fmla="*/ 337255 h 377"/>
                <a:gd name="T2" fmla="*/ 0 w 161"/>
                <a:gd name="T3" fmla="*/ 337255 h 377"/>
                <a:gd name="T4" fmla="*/ 9826 w 161"/>
                <a:gd name="T5" fmla="*/ 337255 h 377"/>
                <a:gd name="T6" fmla="*/ 9826 w 161"/>
                <a:gd name="T7" fmla="*/ 309910 h 377"/>
                <a:gd name="T8" fmla="*/ 19653 w 161"/>
                <a:gd name="T9" fmla="*/ 300795 h 377"/>
                <a:gd name="T10" fmla="*/ 19653 w 161"/>
                <a:gd name="T11" fmla="*/ 273450 h 377"/>
                <a:gd name="T12" fmla="*/ 19653 w 161"/>
                <a:gd name="T13" fmla="*/ 264335 h 377"/>
                <a:gd name="T14" fmla="*/ 9826 w 161"/>
                <a:gd name="T15" fmla="*/ 227875 h 377"/>
                <a:gd name="T16" fmla="*/ 19653 w 161"/>
                <a:gd name="T17" fmla="*/ 191414 h 377"/>
                <a:gd name="T18" fmla="*/ 29480 w 161"/>
                <a:gd name="T19" fmla="*/ 182300 h 377"/>
                <a:gd name="T20" fmla="*/ 49134 w 161"/>
                <a:gd name="T21" fmla="*/ 173185 h 377"/>
                <a:gd name="T22" fmla="*/ 39307 w 161"/>
                <a:gd name="T23" fmla="*/ 154955 h 377"/>
                <a:gd name="T24" fmla="*/ 49134 w 161"/>
                <a:gd name="T25" fmla="*/ 136724 h 377"/>
                <a:gd name="T26" fmla="*/ 58960 w 161"/>
                <a:gd name="T27" fmla="*/ 109380 h 377"/>
                <a:gd name="T28" fmla="*/ 78613 w 161"/>
                <a:gd name="T29" fmla="*/ 82035 h 377"/>
                <a:gd name="T30" fmla="*/ 78613 w 161"/>
                <a:gd name="T31" fmla="*/ 72920 h 377"/>
                <a:gd name="T32" fmla="*/ 78613 w 161"/>
                <a:gd name="T33" fmla="*/ 63806 h 377"/>
                <a:gd name="T34" fmla="*/ 88440 w 161"/>
                <a:gd name="T35" fmla="*/ 45575 h 377"/>
                <a:gd name="T36" fmla="*/ 98267 w 161"/>
                <a:gd name="T37" fmla="*/ 36460 h 377"/>
                <a:gd name="T38" fmla="*/ 108093 w 161"/>
                <a:gd name="T39" fmla="*/ 36460 h 377"/>
                <a:gd name="T40" fmla="*/ 108093 w 161"/>
                <a:gd name="T41" fmla="*/ 18231 h 377"/>
                <a:gd name="T42" fmla="*/ 117921 w 161"/>
                <a:gd name="T43" fmla="*/ 18231 h 377"/>
                <a:gd name="T44" fmla="*/ 137573 w 161"/>
                <a:gd name="T45" fmla="*/ 18231 h 377"/>
                <a:gd name="T46" fmla="*/ 137573 w 161"/>
                <a:gd name="T47" fmla="*/ 0 h 377"/>
                <a:gd name="T48" fmla="*/ 147400 w 161"/>
                <a:gd name="T49" fmla="*/ 0 h 377"/>
                <a:gd name="T50" fmla="*/ 186706 w 161"/>
                <a:gd name="T51" fmla="*/ 36460 h 377"/>
                <a:gd name="T52" fmla="*/ 196534 w 161"/>
                <a:gd name="T53" fmla="*/ 118495 h 377"/>
                <a:gd name="T54" fmla="*/ 176880 w 161"/>
                <a:gd name="T55" fmla="*/ 118495 h 377"/>
                <a:gd name="T56" fmla="*/ 157228 w 161"/>
                <a:gd name="T57" fmla="*/ 136724 h 377"/>
                <a:gd name="T58" fmla="*/ 157228 w 161"/>
                <a:gd name="T59" fmla="*/ 145839 h 377"/>
                <a:gd name="T60" fmla="*/ 157228 w 161"/>
                <a:gd name="T61" fmla="*/ 154955 h 377"/>
                <a:gd name="T62" fmla="*/ 167054 w 161"/>
                <a:gd name="T63" fmla="*/ 164070 h 377"/>
                <a:gd name="T64" fmla="*/ 147400 w 161"/>
                <a:gd name="T65" fmla="*/ 182300 h 377"/>
                <a:gd name="T66" fmla="*/ 117921 w 161"/>
                <a:gd name="T67" fmla="*/ 209645 h 377"/>
                <a:gd name="T68" fmla="*/ 98267 w 161"/>
                <a:gd name="T69" fmla="*/ 236990 h 377"/>
                <a:gd name="T70" fmla="*/ 98267 w 161"/>
                <a:gd name="T71" fmla="*/ 282565 h 377"/>
                <a:gd name="T72" fmla="*/ 117921 w 161"/>
                <a:gd name="T73" fmla="*/ 309910 h 377"/>
                <a:gd name="T74" fmla="*/ 108093 w 161"/>
                <a:gd name="T75" fmla="*/ 319025 h 377"/>
                <a:gd name="T76" fmla="*/ 108093 w 161"/>
                <a:gd name="T77" fmla="*/ 328140 h 377"/>
                <a:gd name="T78" fmla="*/ 88440 w 161"/>
                <a:gd name="T79" fmla="*/ 346370 h 377"/>
                <a:gd name="T80" fmla="*/ 78613 w 161"/>
                <a:gd name="T81" fmla="*/ 410174 h 377"/>
                <a:gd name="T82" fmla="*/ 58960 w 161"/>
                <a:gd name="T83" fmla="*/ 410174 h 377"/>
                <a:gd name="T84" fmla="*/ 49134 w 161"/>
                <a:gd name="T85" fmla="*/ 419289 h 377"/>
                <a:gd name="T86" fmla="*/ 49134 w 161"/>
                <a:gd name="T87" fmla="*/ 428405 h 377"/>
                <a:gd name="T88" fmla="*/ 29480 w 161"/>
                <a:gd name="T89" fmla="*/ 428405 h 377"/>
                <a:gd name="T90" fmla="*/ 19653 w 161"/>
                <a:gd name="T91" fmla="*/ 410174 h 377"/>
                <a:gd name="T92" fmla="*/ 29480 w 161"/>
                <a:gd name="T93" fmla="*/ 401060 h 377"/>
                <a:gd name="T94" fmla="*/ 19653 w 161"/>
                <a:gd name="T95" fmla="*/ 391945 h 377"/>
                <a:gd name="T96" fmla="*/ 0 w 161"/>
                <a:gd name="T97" fmla="*/ 337255 h 37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1"/>
                <a:gd name="T148" fmla="*/ 0 h 377"/>
                <a:gd name="T149" fmla="*/ 161 w 161"/>
                <a:gd name="T150" fmla="*/ 377 h 37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1" h="377">
                  <a:moveTo>
                    <a:pt x="0" y="296"/>
                  </a:moveTo>
                  <a:lnTo>
                    <a:pt x="0" y="296"/>
                  </a:lnTo>
                  <a:lnTo>
                    <a:pt x="8" y="296"/>
                  </a:lnTo>
                  <a:lnTo>
                    <a:pt x="8" y="272"/>
                  </a:lnTo>
                  <a:lnTo>
                    <a:pt x="16" y="264"/>
                  </a:lnTo>
                  <a:lnTo>
                    <a:pt x="16" y="240"/>
                  </a:lnTo>
                  <a:lnTo>
                    <a:pt x="16" y="232"/>
                  </a:lnTo>
                  <a:lnTo>
                    <a:pt x="8" y="200"/>
                  </a:lnTo>
                  <a:lnTo>
                    <a:pt x="16" y="168"/>
                  </a:lnTo>
                  <a:lnTo>
                    <a:pt x="24" y="160"/>
                  </a:lnTo>
                  <a:lnTo>
                    <a:pt x="40" y="152"/>
                  </a:lnTo>
                  <a:lnTo>
                    <a:pt x="32" y="136"/>
                  </a:lnTo>
                  <a:lnTo>
                    <a:pt x="40" y="120"/>
                  </a:lnTo>
                  <a:lnTo>
                    <a:pt x="48" y="96"/>
                  </a:lnTo>
                  <a:lnTo>
                    <a:pt x="64" y="72"/>
                  </a:lnTo>
                  <a:lnTo>
                    <a:pt x="64" y="64"/>
                  </a:lnTo>
                  <a:lnTo>
                    <a:pt x="64" y="56"/>
                  </a:lnTo>
                  <a:lnTo>
                    <a:pt x="72" y="40"/>
                  </a:lnTo>
                  <a:lnTo>
                    <a:pt x="80" y="32"/>
                  </a:lnTo>
                  <a:lnTo>
                    <a:pt x="88" y="32"/>
                  </a:lnTo>
                  <a:lnTo>
                    <a:pt x="88" y="16"/>
                  </a:lnTo>
                  <a:lnTo>
                    <a:pt x="96" y="16"/>
                  </a:lnTo>
                  <a:lnTo>
                    <a:pt x="112" y="16"/>
                  </a:lnTo>
                  <a:lnTo>
                    <a:pt x="112" y="0"/>
                  </a:lnTo>
                  <a:lnTo>
                    <a:pt x="120" y="0"/>
                  </a:lnTo>
                  <a:lnTo>
                    <a:pt x="152" y="32"/>
                  </a:lnTo>
                  <a:lnTo>
                    <a:pt x="160" y="104"/>
                  </a:lnTo>
                  <a:lnTo>
                    <a:pt x="144" y="104"/>
                  </a:lnTo>
                  <a:lnTo>
                    <a:pt x="128" y="120"/>
                  </a:lnTo>
                  <a:lnTo>
                    <a:pt x="128" y="128"/>
                  </a:lnTo>
                  <a:lnTo>
                    <a:pt x="128" y="136"/>
                  </a:lnTo>
                  <a:lnTo>
                    <a:pt x="136" y="144"/>
                  </a:lnTo>
                  <a:lnTo>
                    <a:pt x="120" y="160"/>
                  </a:lnTo>
                  <a:lnTo>
                    <a:pt x="96" y="184"/>
                  </a:lnTo>
                  <a:lnTo>
                    <a:pt x="80" y="208"/>
                  </a:lnTo>
                  <a:lnTo>
                    <a:pt x="80" y="248"/>
                  </a:lnTo>
                  <a:lnTo>
                    <a:pt x="96" y="272"/>
                  </a:lnTo>
                  <a:lnTo>
                    <a:pt x="88" y="280"/>
                  </a:lnTo>
                  <a:lnTo>
                    <a:pt x="88" y="288"/>
                  </a:lnTo>
                  <a:lnTo>
                    <a:pt x="72" y="304"/>
                  </a:lnTo>
                  <a:lnTo>
                    <a:pt x="64" y="360"/>
                  </a:lnTo>
                  <a:lnTo>
                    <a:pt x="48" y="360"/>
                  </a:lnTo>
                  <a:lnTo>
                    <a:pt x="40" y="368"/>
                  </a:lnTo>
                  <a:lnTo>
                    <a:pt x="40" y="376"/>
                  </a:lnTo>
                  <a:lnTo>
                    <a:pt x="24" y="376"/>
                  </a:lnTo>
                  <a:lnTo>
                    <a:pt x="16" y="360"/>
                  </a:lnTo>
                  <a:lnTo>
                    <a:pt x="24" y="352"/>
                  </a:lnTo>
                  <a:lnTo>
                    <a:pt x="16" y="344"/>
                  </a:lnTo>
                  <a:lnTo>
                    <a:pt x="0" y="296"/>
                  </a:lnTo>
                </a:path>
              </a:pathLst>
            </a:custGeom>
            <a:solidFill>
              <a:srgbClr val="33CC33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7F5A362E-A05F-41D6-B8E7-EDCF8D2D2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5665" y="3032618"/>
              <a:ext cx="75133" cy="98275"/>
            </a:xfrm>
            <a:custGeom>
              <a:avLst/>
              <a:gdLst>
                <a:gd name="T0" fmla="*/ 10398 w 41"/>
                <a:gd name="T1" fmla="*/ 66452 h 57"/>
                <a:gd name="T2" fmla="*/ 10398 w 41"/>
                <a:gd name="T3" fmla="*/ 66452 h 57"/>
                <a:gd name="T4" fmla="*/ 20795 w 41"/>
                <a:gd name="T5" fmla="*/ 66452 h 57"/>
                <a:gd name="T6" fmla="*/ 31192 w 41"/>
                <a:gd name="T7" fmla="*/ 66452 h 57"/>
                <a:gd name="T8" fmla="*/ 41590 w 41"/>
                <a:gd name="T9" fmla="*/ 37972 h 57"/>
                <a:gd name="T10" fmla="*/ 51988 w 41"/>
                <a:gd name="T11" fmla="*/ 37972 h 57"/>
                <a:gd name="T12" fmla="*/ 51988 w 41"/>
                <a:gd name="T13" fmla="*/ 28480 h 57"/>
                <a:gd name="T14" fmla="*/ 41590 w 41"/>
                <a:gd name="T15" fmla="*/ 28480 h 57"/>
                <a:gd name="T16" fmla="*/ 41590 w 41"/>
                <a:gd name="T17" fmla="*/ 0 h 57"/>
                <a:gd name="T18" fmla="*/ 10398 w 41"/>
                <a:gd name="T19" fmla="*/ 9493 h 57"/>
                <a:gd name="T20" fmla="*/ 0 w 41"/>
                <a:gd name="T21" fmla="*/ 28480 h 57"/>
                <a:gd name="T22" fmla="*/ 0 w 41"/>
                <a:gd name="T23" fmla="*/ 47466 h 57"/>
                <a:gd name="T24" fmla="*/ 10398 w 41"/>
                <a:gd name="T25" fmla="*/ 56959 h 57"/>
                <a:gd name="T26" fmla="*/ 10398 w 41"/>
                <a:gd name="T27" fmla="*/ 66452 h 5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1"/>
                <a:gd name="T43" fmla="*/ 0 h 57"/>
                <a:gd name="T44" fmla="*/ 41 w 41"/>
                <a:gd name="T45" fmla="*/ 57 h 5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1" h="57">
                  <a:moveTo>
                    <a:pt x="8" y="56"/>
                  </a:moveTo>
                  <a:lnTo>
                    <a:pt x="8" y="56"/>
                  </a:lnTo>
                  <a:lnTo>
                    <a:pt x="16" y="56"/>
                  </a:lnTo>
                  <a:lnTo>
                    <a:pt x="24" y="56"/>
                  </a:lnTo>
                  <a:lnTo>
                    <a:pt x="32" y="32"/>
                  </a:lnTo>
                  <a:lnTo>
                    <a:pt x="40" y="32"/>
                  </a:lnTo>
                  <a:lnTo>
                    <a:pt x="40" y="24"/>
                  </a:lnTo>
                  <a:lnTo>
                    <a:pt x="32" y="24"/>
                  </a:lnTo>
                  <a:lnTo>
                    <a:pt x="32" y="0"/>
                  </a:lnTo>
                  <a:lnTo>
                    <a:pt x="8" y="8"/>
                  </a:lnTo>
                  <a:lnTo>
                    <a:pt x="0" y="24"/>
                  </a:lnTo>
                  <a:lnTo>
                    <a:pt x="0" y="40"/>
                  </a:lnTo>
                  <a:lnTo>
                    <a:pt x="8" y="48"/>
                  </a:lnTo>
                  <a:lnTo>
                    <a:pt x="8" y="56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37056AEC-84DA-46EB-83F8-F424C2724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9974" y="3101225"/>
              <a:ext cx="17338" cy="29668"/>
            </a:xfrm>
            <a:custGeom>
              <a:avLst/>
              <a:gdLst>
                <a:gd name="T0" fmla="*/ 0 w 9"/>
                <a:gd name="T1" fmla="*/ 9965 h 17"/>
                <a:gd name="T2" fmla="*/ 0 w 9"/>
                <a:gd name="T3" fmla="*/ 9965 h 17"/>
                <a:gd name="T4" fmla="*/ 0 w 9"/>
                <a:gd name="T5" fmla="*/ 19930 h 17"/>
                <a:gd name="T6" fmla="*/ 12700 w 9"/>
                <a:gd name="T7" fmla="*/ 19930 h 17"/>
                <a:gd name="T8" fmla="*/ 12700 w 9"/>
                <a:gd name="T9" fmla="*/ 9965 h 17"/>
                <a:gd name="T10" fmla="*/ 12700 w 9"/>
                <a:gd name="T11" fmla="*/ 0 h 17"/>
                <a:gd name="T12" fmla="*/ 0 w 9"/>
                <a:gd name="T13" fmla="*/ 9965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17"/>
                <a:gd name="T23" fmla="*/ 9 w 9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17">
                  <a:moveTo>
                    <a:pt x="0" y="8"/>
                  </a:moveTo>
                  <a:lnTo>
                    <a:pt x="0" y="8"/>
                  </a:lnTo>
                  <a:lnTo>
                    <a:pt x="0" y="16"/>
                  </a:lnTo>
                  <a:lnTo>
                    <a:pt x="8" y="16"/>
                  </a:lnTo>
                  <a:lnTo>
                    <a:pt x="8" y="8"/>
                  </a:lnTo>
                  <a:lnTo>
                    <a:pt x="8" y="0"/>
                  </a:lnTo>
                  <a:lnTo>
                    <a:pt x="0" y="8"/>
                  </a:lnTo>
                </a:path>
              </a:pathLst>
            </a:custGeom>
            <a:solidFill>
              <a:srgbClr val="33CC33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B1BACACB-ACF9-4CEA-863B-5053A9342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0798" y="3088245"/>
              <a:ext cx="30824" cy="27814"/>
            </a:xfrm>
            <a:custGeom>
              <a:avLst/>
              <a:gdLst>
                <a:gd name="T0" fmla="*/ 0 w 17"/>
                <a:gd name="T1" fmla="*/ 7699 h 17"/>
                <a:gd name="T2" fmla="*/ 0 w 17"/>
                <a:gd name="T3" fmla="*/ 7699 h 17"/>
                <a:gd name="T4" fmla="*/ 0 w 17"/>
                <a:gd name="T5" fmla="*/ 15396 h 17"/>
                <a:gd name="T6" fmla="*/ 19930 w 17"/>
                <a:gd name="T7" fmla="*/ 15396 h 17"/>
                <a:gd name="T8" fmla="*/ 19930 w 17"/>
                <a:gd name="T9" fmla="*/ 7699 h 17"/>
                <a:gd name="T10" fmla="*/ 19930 w 17"/>
                <a:gd name="T11" fmla="*/ 0 h 17"/>
                <a:gd name="T12" fmla="*/ 0 w 17"/>
                <a:gd name="T13" fmla="*/ 7699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0" y="8"/>
                  </a:moveTo>
                  <a:lnTo>
                    <a:pt x="0" y="8"/>
                  </a:lnTo>
                  <a:lnTo>
                    <a:pt x="0" y="16"/>
                  </a:lnTo>
                  <a:lnTo>
                    <a:pt x="16" y="16"/>
                  </a:lnTo>
                  <a:lnTo>
                    <a:pt x="16" y="8"/>
                  </a:lnTo>
                  <a:lnTo>
                    <a:pt x="16" y="0"/>
                  </a:lnTo>
                  <a:lnTo>
                    <a:pt x="0" y="8"/>
                  </a:lnTo>
                </a:path>
              </a:pathLst>
            </a:custGeom>
            <a:solidFill>
              <a:srgbClr val="33CC33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EE96AB30-E3BB-47F5-97B5-958920905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019" y="2964010"/>
              <a:ext cx="19265" cy="16688"/>
            </a:xfrm>
            <a:custGeom>
              <a:avLst/>
              <a:gdLst>
                <a:gd name="T0" fmla="*/ 0 w 9"/>
                <a:gd name="T1" fmla="*/ 12700 h 9"/>
                <a:gd name="T2" fmla="*/ 0 w 9"/>
                <a:gd name="T3" fmla="*/ 12700 h 9"/>
                <a:gd name="T4" fmla="*/ 19357 w 9"/>
                <a:gd name="T5" fmla="*/ 12700 h 9"/>
                <a:gd name="T6" fmla="*/ 0 w 9"/>
                <a:gd name="T7" fmla="*/ 0 h 9"/>
                <a:gd name="T8" fmla="*/ 0 w 9"/>
                <a:gd name="T9" fmla="*/ 1270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9"/>
                <a:gd name="T17" fmla="*/ 9 w 9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9">
                  <a:moveTo>
                    <a:pt x="0" y="8"/>
                  </a:moveTo>
                  <a:lnTo>
                    <a:pt x="0" y="8"/>
                  </a:lnTo>
                  <a:lnTo>
                    <a:pt x="8" y="8"/>
                  </a:lnTo>
                  <a:lnTo>
                    <a:pt x="0" y="0"/>
                  </a:lnTo>
                  <a:lnTo>
                    <a:pt x="0" y="8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id="{7C895709-4DDA-457F-A29E-C4FC84EE1D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386" y="1905234"/>
              <a:ext cx="294751" cy="176154"/>
            </a:xfrm>
            <a:custGeom>
              <a:avLst/>
              <a:gdLst>
                <a:gd name="T0" fmla="*/ 85806 w 201"/>
                <a:gd name="T1" fmla="*/ 99532 h 98"/>
                <a:gd name="T2" fmla="*/ 75147 w 201"/>
                <a:gd name="T3" fmla="*/ 99532 h 98"/>
                <a:gd name="T4" fmla="*/ 80477 w 201"/>
                <a:gd name="T5" fmla="*/ 86915 h 98"/>
                <a:gd name="T6" fmla="*/ 75147 w 201"/>
                <a:gd name="T7" fmla="*/ 61682 h 98"/>
                <a:gd name="T8" fmla="*/ 75147 w 201"/>
                <a:gd name="T9" fmla="*/ 61682 h 98"/>
                <a:gd name="T10" fmla="*/ 63955 w 201"/>
                <a:gd name="T11" fmla="*/ 61682 h 98"/>
                <a:gd name="T12" fmla="*/ 58626 w 201"/>
                <a:gd name="T13" fmla="*/ 99532 h 98"/>
                <a:gd name="T14" fmla="*/ 53296 w 201"/>
                <a:gd name="T15" fmla="*/ 124766 h 98"/>
                <a:gd name="T16" fmla="*/ 47967 w 201"/>
                <a:gd name="T17" fmla="*/ 137383 h 98"/>
                <a:gd name="T18" fmla="*/ 31978 w 201"/>
                <a:gd name="T19" fmla="*/ 124766 h 98"/>
                <a:gd name="T20" fmla="*/ 31978 w 201"/>
                <a:gd name="T21" fmla="*/ 99532 h 98"/>
                <a:gd name="T22" fmla="*/ 42636 w 201"/>
                <a:gd name="T23" fmla="*/ 99532 h 98"/>
                <a:gd name="T24" fmla="*/ 31978 w 201"/>
                <a:gd name="T25" fmla="*/ 99532 h 98"/>
                <a:gd name="T26" fmla="*/ 21319 w 201"/>
                <a:gd name="T27" fmla="*/ 99532 h 98"/>
                <a:gd name="T28" fmla="*/ 26648 w 201"/>
                <a:gd name="T29" fmla="*/ 74299 h 98"/>
                <a:gd name="T30" fmla="*/ 37308 w 201"/>
                <a:gd name="T31" fmla="*/ 74299 h 98"/>
                <a:gd name="T32" fmla="*/ 42636 w 201"/>
                <a:gd name="T33" fmla="*/ 61682 h 98"/>
                <a:gd name="T34" fmla="*/ 31978 w 201"/>
                <a:gd name="T35" fmla="*/ 61682 h 98"/>
                <a:gd name="T36" fmla="*/ 21319 w 201"/>
                <a:gd name="T37" fmla="*/ 74299 h 98"/>
                <a:gd name="T38" fmla="*/ 15989 w 201"/>
                <a:gd name="T39" fmla="*/ 61682 h 98"/>
                <a:gd name="T40" fmla="*/ 15989 w 201"/>
                <a:gd name="T41" fmla="*/ 61682 h 98"/>
                <a:gd name="T42" fmla="*/ 5329 w 201"/>
                <a:gd name="T43" fmla="*/ 49066 h 98"/>
                <a:gd name="T44" fmla="*/ 0 w 201"/>
                <a:gd name="T45" fmla="*/ 36449 h 98"/>
                <a:gd name="T46" fmla="*/ 0 w 201"/>
                <a:gd name="T47" fmla="*/ 12617 h 98"/>
                <a:gd name="T48" fmla="*/ 10660 w 201"/>
                <a:gd name="T49" fmla="*/ 12617 h 98"/>
                <a:gd name="T50" fmla="*/ 21319 w 201"/>
                <a:gd name="T51" fmla="*/ 12617 h 98"/>
                <a:gd name="T52" fmla="*/ 21319 w 201"/>
                <a:gd name="T53" fmla="*/ 12617 h 98"/>
                <a:gd name="T54" fmla="*/ 21319 w 201"/>
                <a:gd name="T55" fmla="*/ 25233 h 98"/>
                <a:gd name="T56" fmla="*/ 26648 w 201"/>
                <a:gd name="T57" fmla="*/ 12617 h 98"/>
                <a:gd name="T58" fmla="*/ 37308 w 201"/>
                <a:gd name="T59" fmla="*/ 25233 h 98"/>
                <a:gd name="T60" fmla="*/ 37308 w 201"/>
                <a:gd name="T61" fmla="*/ 25233 h 98"/>
                <a:gd name="T62" fmla="*/ 37308 w 201"/>
                <a:gd name="T63" fmla="*/ 0 h 98"/>
                <a:gd name="T64" fmla="*/ 47967 w 201"/>
                <a:gd name="T65" fmla="*/ 0 h 98"/>
                <a:gd name="T66" fmla="*/ 53296 w 201"/>
                <a:gd name="T67" fmla="*/ 12617 h 98"/>
                <a:gd name="T68" fmla="*/ 63955 w 201"/>
                <a:gd name="T69" fmla="*/ 12617 h 98"/>
                <a:gd name="T70" fmla="*/ 63955 w 201"/>
                <a:gd name="T71" fmla="*/ 25233 h 98"/>
                <a:gd name="T72" fmla="*/ 80477 w 201"/>
                <a:gd name="T73" fmla="*/ 49066 h 98"/>
                <a:gd name="T74" fmla="*/ 91135 w 201"/>
                <a:gd name="T75" fmla="*/ 61682 h 98"/>
                <a:gd name="T76" fmla="*/ 101795 w 201"/>
                <a:gd name="T77" fmla="*/ 86915 h 98"/>
                <a:gd name="T78" fmla="*/ 101795 w 201"/>
                <a:gd name="T79" fmla="*/ 99532 h 98"/>
                <a:gd name="T80" fmla="*/ 85806 w 201"/>
                <a:gd name="T81" fmla="*/ 112149 h 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01"/>
                <a:gd name="T124" fmla="*/ 0 h 98"/>
                <a:gd name="T125" fmla="*/ 201 w 201"/>
                <a:gd name="T126" fmla="*/ 98 h 9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01" h="98">
                  <a:moveTo>
                    <a:pt x="161" y="80"/>
                  </a:moveTo>
                  <a:lnTo>
                    <a:pt x="161" y="71"/>
                  </a:lnTo>
                  <a:lnTo>
                    <a:pt x="151" y="71"/>
                  </a:lnTo>
                  <a:lnTo>
                    <a:pt x="141" y="71"/>
                  </a:lnTo>
                  <a:lnTo>
                    <a:pt x="151" y="71"/>
                  </a:lnTo>
                  <a:lnTo>
                    <a:pt x="151" y="62"/>
                  </a:lnTo>
                  <a:lnTo>
                    <a:pt x="141" y="53"/>
                  </a:lnTo>
                  <a:lnTo>
                    <a:pt x="141" y="44"/>
                  </a:lnTo>
                  <a:lnTo>
                    <a:pt x="151" y="44"/>
                  </a:lnTo>
                  <a:lnTo>
                    <a:pt x="141" y="44"/>
                  </a:lnTo>
                  <a:lnTo>
                    <a:pt x="130" y="44"/>
                  </a:lnTo>
                  <a:lnTo>
                    <a:pt x="120" y="44"/>
                  </a:lnTo>
                  <a:lnTo>
                    <a:pt x="120" y="62"/>
                  </a:lnTo>
                  <a:lnTo>
                    <a:pt x="110" y="71"/>
                  </a:lnTo>
                  <a:lnTo>
                    <a:pt x="100" y="71"/>
                  </a:lnTo>
                  <a:lnTo>
                    <a:pt x="100" y="89"/>
                  </a:lnTo>
                  <a:lnTo>
                    <a:pt x="100" y="98"/>
                  </a:lnTo>
                  <a:lnTo>
                    <a:pt x="90" y="98"/>
                  </a:lnTo>
                  <a:lnTo>
                    <a:pt x="70" y="98"/>
                  </a:lnTo>
                  <a:lnTo>
                    <a:pt x="60" y="89"/>
                  </a:lnTo>
                  <a:lnTo>
                    <a:pt x="40" y="71"/>
                  </a:lnTo>
                  <a:lnTo>
                    <a:pt x="60" y="71"/>
                  </a:lnTo>
                  <a:lnTo>
                    <a:pt x="70" y="71"/>
                  </a:lnTo>
                  <a:lnTo>
                    <a:pt x="80" y="71"/>
                  </a:lnTo>
                  <a:lnTo>
                    <a:pt x="70" y="71"/>
                  </a:lnTo>
                  <a:lnTo>
                    <a:pt x="60" y="71"/>
                  </a:lnTo>
                  <a:lnTo>
                    <a:pt x="50" y="71"/>
                  </a:lnTo>
                  <a:lnTo>
                    <a:pt x="40" y="71"/>
                  </a:lnTo>
                  <a:lnTo>
                    <a:pt x="40" y="62"/>
                  </a:lnTo>
                  <a:lnTo>
                    <a:pt x="50" y="53"/>
                  </a:lnTo>
                  <a:lnTo>
                    <a:pt x="60" y="53"/>
                  </a:lnTo>
                  <a:lnTo>
                    <a:pt x="70" y="53"/>
                  </a:lnTo>
                  <a:lnTo>
                    <a:pt x="70" y="44"/>
                  </a:lnTo>
                  <a:lnTo>
                    <a:pt x="80" y="44"/>
                  </a:lnTo>
                  <a:lnTo>
                    <a:pt x="70" y="44"/>
                  </a:lnTo>
                  <a:lnTo>
                    <a:pt x="60" y="44"/>
                  </a:lnTo>
                  <a:lnTo>
                    <a:pt x="50" y="44"/>
                  </a:lnTo>
                  <a:lnTo>
                    <a:pt x="40" y="53"/>
                  </a:lnTo>
                  <a:lnTo>
                    <a:pt x="30" y="53"/>
                  </a:lnTo>
                  <a:lnTo>
                    <a:pt x="30" y="44"/>
                  </a:lnTo>
                  <a:lnTo>
                    <a:pt x="20" y="44"/>
                  </a:lnTo>
                  <a:lnTo>
                    <a:pt x="30" y="44"/>
                  </a:lnTo>
                  <a:lnTo>
                    <a:pt x="20" y="44"/>
                  </a:lnTo>
                  <a:lnTo>
                    <a:pt x="10" y="35"/>
                  </a:lnTo>
                  <a:lnTo>
                    <a:pt x="10" y="26"/>
                  </a:lnTo>
                  <a:lnTo>
                    <a:pt x="0" y="26"/>
                  </a:lnTo>
                  <a:lnTo>
                    <a:pt x="0" y="18"/>
                  </a:lnTo>
                  <a:lnTo>
                    <a:pt x="0" y="9"/>
                  </a:lnTo>
                  <a:lnTo>
                    <a:pt x="10" y="9"/>
                  </a:lnTo>
                  <a:lnTo>
                    <a:pt x="20" y="9"/>
                  </a:lnTo>
                  <a:lnTo>
                    <a:pt x="30" y="9"/>
                  </a:lnTo>
                  <a:lnTo>
                    <a:pt x="40" y="9"/>
                  </a:lnTo>
                  <a:lnTo>
                    <a:pt x="30" y="9"/>
                  </a:lnTo>
                  <a:lnTo>
                    <a:pt x="40" y="9"/>
                  </a:lnTo>
                  <a:lnTo>
                    <a:pt x="50" y="18"/>
                  </a:lnTo>
                  <a:lnTo>
                    <a:pt x="40" y="18"/>
                  </a:lnTo>
                  <a:lnTo>
                    <a:pt x="40" y="9"/>
                  </a:lnTo>
                  <a:lnTo>
                    <a:pt x="50" y="9"/>
                  </a:lnTo>
                  <a:lnTo>
                    <a:pt x="70" y="9"/>
                  </a:lnTo>
                  <a:lnTo>
                    <a:pt x="70" y="18"/>
                  </a:lnTo>
                  <a:lnTo>
                    <a:pt x="80" y="26"/>
                  </a:lnTo>
                  <a:lnTo>
                    <a:pt x="70" y="18"/>
                  </a:lnTo>
                  <a:lnTo>
                    <a:pt x="70" y="9"/>
                  </a:lnTo>
                  <a:lnTo>
                    <a:pt x="70" y="0"/>
                  </a:lnTo>
                  <a:lnTo>
                    <a:pt x="80" y="0"/>
                  </a:lnTo>
                  <a:lnTo>
                    <a:pt x="90" y="0"/>
                  </a:lnTo>
                  <a:lnTo>
                    <a:pt x="100" y="0"/>
                  </a:lnTo>
                  <a:lnTo>
                    <a:pt x="100" y="9"/>
                  </a:lnTo>
                  <a:lnTo>
                    <a:pt x="110" y="9"/>
                  </a:lnTo>
                  <a:lnTo>
                    <a:pt x="120" y="9"/>
                  </a:lnTo>
                  <a:lnTo>
                    <a:pt x="120" y="18"/>
                  </a:lnTo>
                  <a:lnTo>
                    <a:pt x="120" y="26"/>
                  </a:lnTo>
                  <a:lnTo>
                    <a:pt x="151" y="35"/>
                  </a:lnTo>
                  <a:lnTo>
                    <a:pt x="161" y="44"/>
                  </a:lnTo>
                  <a:lnTo>
                    <a:pt x="171" y="44"/>
                  </a:lnTo>
                  <a:lnTo>
                    <a:pt x="181" y="44"/>
                  </a:lnTo>
                  <a:lnTo>
                    <a:pt x="191" y="62"/>
                  </a:lnTo>
                  <a:lnTo>
                    <a:pt x="201" y="71"/>
                  </a:lnTo>
                  <a:lnTo>
                    <a:pt x="191" y="71"/>
                  </a:lnTo>
                  <a:lnTo>
                    <a:pt x="181" y="80"/>
                  </a:lnTo>
                  <a:lnTo>
                    <a:pt x="161" y="80"/>
                  </a:lnTo>
                  <a:close/>
                </a:path>
              </a:pathLst>
            </a:custGeom>
            <a:solidFill>
              <a:srgbClr val="C0C0C0"/>
            </a:solidFill>
            <a:ln w="6350" cmpd="sng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id="{3FE34AAE-B74B-42B1-BF75-38DAA6A62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1798" y="1871857"/>
              <a:ext cx="209986" cy="79733"/>
            </a:xfrm>
            <a:custGeom>
              <a:avLst/>
              <a:gdLst>
                <a:gd name="T0" fmla="*/ 79940 w 141"/>
                <a:gd name="T1" fmla="*/ 26065 h 44"/>
                <a:gd name="T2" fmla="*/ 68600 w 141"/>
                <a:gd name="T3" fmla="*/ 39098 h 44"/>
                <a:gd name="T4" fmla="*/ 57261 w 141"/>
                <a:gd name="T5" fmla="*/ 52130 h 44"/>
                <a:gd name="T6" fmla="*/ 45922 w 141"/>
                <a:gd name="T7" fmla="*/ 63714 h 44"/>
                <a:gd name="T8" fmla="*/ 40253 w 141"/>
                <a:gd name="T9" fmla="*/ 63714 h 44"/>
                <a:gd name="T10" fmla="*/ 40253 w 141"/>
                <a:gd name="T11" fmla="*/ 52130 h 44"/>
                <a:gd name="T12" fmla="*/ 34583 w 141"/>
                <a:gd name="T13" fmla="*/ 52130 h 44"/>
                <a:gd name="T14" fmla="*/ 23245 w 141"/>
                <a:gd name="T15" fmla="*/ 52130 h 44"/>
                <a:gd name="T16" fmla="*/ 17009 w 141"/>
                <a:gd name="T17" fmla="*/ 52130 h 44"/>
                <a:gd name="T18" fmla="*/ 11339 w 141"/>
                <a:gd name="T19" fmla="*/ 39098 h 44"/>
                <a:gd name="T20" fmla="*/ 17009 w 141"/>
                <a:gd name="T21" fmla="*/ 39098 h 44"/>
                <a:gd name="T22" fmla="*/ 23245 w 141"/>
                <a:gd name="T23" fmla="*/ 39098 h 44"/>
                <a:gd name="T24" fmla="*/ 28914 w 141"/>
                <a:gd name="T25" fmla="*/ 39098 h 44"/>
                <a:gd name="T26" fmla="*/ 23245 w 141"/>
                <a:gd name="T27" fmla="*/ 39098 h 44"/>
                <a:gd name="T28" fmla="*/ 17009 w 141"/>
                <a:gd name="T29" fmla="*/ 39098 h 44"/>
                <a:gd name="T30" fmla="*/ 11339 w 141"/>
                <a:gd name="T31" fmla="*/ 39098 h 44"/>
                <a:gd name="T32" fmla="*/ 11339 w 141"/>
                <a:gd name="T33" fmla="*/ 39098 h 44"/>
                <a:gd name="T34" fmla="*/ 5670 w 141"/>
                <a:gd name="T35" fmla="*/ 26065 h 44"/>
                <a:gd name="T36" fmla="*/ 0 w 141"/>
                <a:gd name="T37" fmla="*/ 13033 h 44"/>
                <a:gd name="T38" fmla="*/ 0 w 141"/>
                <a:gd name="T39" fmla="*/ 0 h 44"/>
                <a:gd name="T40" fmla="*/ 5670 w 141"/>
                <a:gd name="T41" fmla="*/ 0 h 44"/>
                <a:gd name="T42" fmla="*/ 11339 w 141"/>
                <a:gd name="T43" fmla="*/ 13033 h 44"/>
                <a:gd name="T44" fmla="*/ 11339 w 141"/>
                <a:gd name="T45" fmla="*/ 13033 h 44"/>
                <a:gd name="T46" fmla="*/ 11339 w 141"/>
                <a:gd name="T47" fmla="*/ 0 h 44"/>
                <a:gd name="T48" fmla="*/ 17009 w 141"/>
                <a:gd name="T49" fmla="*/ 0 h 44"/>
                <a:gd name="T50" fmla="*/ 23245 w 141"/>
                <a:gd name="T51" fmla="*/ 0 h 44"/>
                <a:gd name="T52" fmla="*/ 34583 w 141"/>
                <a:gd name="T53" fmla="*/ 13033 h 44"/>
                <a:gd name="T54" fmla="*/ 40253 w 141"/>
                <a:gd name="T55" fmla="*/ 0 h 44"/>
                <a:gd name="T56" fmla="*/ 45922 w 141"/>
                <a:gd name="T57" fmla="*/ 0 h 44"/>
                <a:gd name="T58" fmla="*/ 45922 w 141"/>
                <a:gd name="T59" fmla="*/ 13033 h 44"/>
                <a:gd name="T60" fmla="*/ 51592 w 141"/>
                <a:gd name="T61" fmla="*/ 13033 h 44"/>
                <a:gd name="T62" fmla="*/ 51592 w 141"/>
                <a:gd name="T63" fmla="*/ 0 h 44"/>
                <a:gd name="T64" fmla="*/ 57261 w 141"/>
                <a:gd name="T65" fmla="*/ 0 h 44"/>
                <a:gd name="T66" fmla="*/ 62932 w 141"/>
                <a:gd name="T67" fmla="*/ 0 h 44"/>
                <a:gd name="T68" fmla="*/ 68600 w 141"/>
                <a:gd name="T69" fmla="*/ 0 h 44"/>
                <a:gd name="T70" fmla="*/ 68600 w 141"/>
                <a:gd name="T71" fmla="*/ 13033 h 44"/>
                <a:gd name="T72" fmla="*/ 74270 w 141"/>
                <a:gd name="T73" fmla="*/ 13033 h 44"/>
                <a:gd name="T74" fmla="*/ 79940 w 141"/>
                <a:gd name="T75" fmla="*/ 26065 h 44"/>
                <a:gd name="T76" fmla="*/ 79940 w 141"/>
                <a:gd name="T77" fmla="*/ 26065 h 4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41"/>
                <a:gd name="T118" fmla="*/ 0 h 44"/>
                <a:gd name="T119" fmla="*/ 141 w 141"/>
                <a:gd name="T120" fmla="*/ 44 h 4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41" h="44">
                  <a:moveTo>
                    <a:pt x="141" y="18"/>
                  </a:moveTo>
                  <a:lnTo>
                    <a:pt x="121" y="27"/>
                  </a:lnTo>
                  <a:lnTo>
                    <a:pt x="101" y="36"/>
                  </a:lnTo>
                  <a:lnTo>
                    <a:pt x="81" y="44"/>
                  </a:lnTo>
                  <a:lnTo>
                    <a:pt x="71" y="44"/>
                  </a:lnTo>
                  <a:lnTo>
                    <a:pt x="71" y="36"/>
                  </a:lnTo>
                  <a:lnTo>
                    <a:pt x="61" y="36"/>
                  </a:lnTo>
                  <a:lnTo>
                    <a:pt x="41" y="36"/>
                  </a:lnTo>
                  <a:lnTo>
                    <a:pt x="30" y="36"/>
                  </a:lnTo>
                  <a:lnTo>
                    <a:pt x="20" y="27"/>
                  </a:lnTo>
                  <a:lnTo>
                    <a:pt x="30" y="27"/>
                  </a:lnTo>
                  <a:lnTo>
                    <a:pt x="41" y="27"/>
                  </a:lnTo>
                  <a:lnTo>
                    <a:pt x="51" y="27"/>
                  </a:lnTo>
                  <a:lnTo>
                    <a:pt x="41" y="27"/>
                  </a:lnTo>
                  <a:lnTo>
                    <a:pt x="30" y="27"/>
                  </a:lnTo>
                  <a:lnTo>
                    <a:pt x="20" y="27"/>
                  </a:lnTo>
                  <a:lnTo>
                    <a:pt x="10" y="18"/>
                  </a:lnTo>
                  <a:lnTo>
                    <a:pt x="0" y="9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0" y="9"/>
                  </a:lnTo>
                  <a:lnTo>
                    <a:pt x="20" y="0"/>
                  </a:lnTo>
                  <a:lnTo>
                    <a:pt x="30" y="0"/>
                  </a:lnTo>
                  <a:lnTo>
                    <a:pt x="41" y="0"/>
                  </a:lnTo>
                  <a:lnTo>
                    <a:pt x="61" y="9"/>
                  </a:lnTo>
                  <a:lnTo>
                    <a:pt x="71" y="0"/>
                  </a:lnTo>
                  <a:lnTo>
                    <a:pt x="81" y="0"/>
                  </a:lnTo>
                  <a:lnTo>
                    <a:pt x="81" y="9"/>
                  </a:lnTo>
                  <a:lnTo>
                    <a:pt x="91" y="9"/>
                  </a:lnTo>
                  <a:lnTo>
                    <a:pt x="91" y="0"/>
                  </a:lnTo>
                  <a:lnTo>
                    <a:pt x="101" y="0"/>
                  </a:lnTo>
                  <a:lnTo>
                    <a:pt x="111" y="0"/>
                  </a:lnTo>
                  <a:lnTo>
                    <a:pt x="121" y="0"/>
                  </a:lnTo>
                  <a:lnTo>
                    <a:pt x="121" y="9"/>
                  </a:lnTo>
                  <a:lnTo>
                    <a:pt x="131" y="9"/>
                  </a:lnTo>
                  <a:lnTo>
                    <a:pt x="141" y="18"/>
                  </a:lnTo>
                  <a:close/>
                </a:path>
              </a:pathLst>
            </a:custGeom>
            <a:solidFill>
              <a:srgbClr val="C0C0C0"/>
            </a:solidFill>
            <a:ln w="6350" cmpd="sng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id="{10A7A361-46B6-40DA-817C-C28305C19E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8048" y="1970133"/>
              <a:ext cx="30824" cy="27814"/>
            </a:xfrm>
            <a:custGeom>
              <a:avLst/>
              <a:gdLst>
                <a:gd name="T0" fmla="*/ 6502 w 20"/>
                <a:gd name="T1" fmla="*/ 0 h 18"/>
                <a:gd name="T2" fmla="*/ 6502 w 20"/>
                <a:gd name="T3" fmla="*/ 6890 h 18"/>
                <a:gd name="T4" fmla="*/ 13005 w 20"/>
                <a:gd name="T5" fmla="*/ 13780 h 18"/>
                <a:gd name="T6" fmla="*/ 6502 w 20"/>
                <a:gd name="T7" fmla="*/ 6890 h 18"/>
                <a:gd name="T8" fmla="*/ 0 w 20"/>
                <a:gd name="T9" fmla="*/ 6890 h 18"/>
                <a:gd name="T10" fmla="*/ 6502 w 20"/>
                <a:gd name="T11" fmla="*/ 0 h 18"/>
                <a:gd name="T12" fmla="*/ 6502 w 20"/>
                <a:gd name="T13" fmla="*/ 0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"/>
                <a:gd name="T22" fmla="*/ 0 h 18"/>
                <a:gd name="T23" fmla="*/ 20 w 20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" h="18">
                  <a:moveTo>
                    <a:pt x="10" y="0"/>
                  </a:moveTo>
                  <a:lnTo>
                    <a:pt x="10" y="9"/>
                  </a:lnTo>
                  <a:lnTo>
                    <a:pt x="20" y="18"/>
                  </a:lnTo>
                  <a:lnTo>
                    <a:pt x="10" y="9"/>
                  </a:lnTo>
                  <a:lnTo>
                    <a:pt x="0" y="9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0C0C0"/>
            </a:solidFill>
            <a:ln w="6350" cmpd="sng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id="{A18831E0-50A0-4F95-A900-0ED772CC8F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2636" y="3390488"/>
              <a:ext cx="17338" cy="14834"/>
            </a:xfrm>
            <a:custGeom>
              <a:avLst/>
              <a:gdLst>
                <a:gd name="T0" fmla="*/ 12700 w 9"/>
                <a:gd name="T1" fmla="*/ 7929 h 9"/>
                <a:gd name="T2" fmla="*/ 12700 w 9"/>
                <a:gd name="T3" fmla="*/ 7929 h 9"/>
                <a:gd name="T4" fmla="*/ 0 w 9"/>
                <a:gd name="T5" fmla="*/ 0 h 9"/>
                <a:gd name="T6" fmla="*/ 12700 w 9"/>
                <a:gd name="T7" fmla="*/ 7929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9"/>
                <a:gd name="T14" fmla="*/ 9 w 9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9">
                  <a:moveTo>
                    <a:pt x="8" y="8"/>
                  </a:moveTo>
                  <a:lnTo>
                    <a:pt x="8" y="8"/>
                  </a:lnTo>
                  <a:lnTo>
                    <a:pt x="0" y="0"/>
                  </a:lnTo>
                  <a:lnTo>
                    <a:pt x="8" y="8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4" name="Freeform 20">
              <a:extLst>
                <a:ext uri="{FF2B5EF4-FFF2-40B4-BE49-F238E27FC236}">
                  <a16:creationId xmlns:a16="http://schemas.microsoft.com/office/drawing/2014/main" id="{FB6DB288-CF64-4CB0-9CA2-94768FC9C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2636" y="3390488"/>
              <a:ext cx="17338" cy="14834"/>
            </a:xfrm>
            <a:custGeom>
              <a:avLst/>
              <a:gdLst>
                <a:gd name="T0" fmla="*/ 12700 w 9"/>
                <a:gd name="T1" fmla="*/ 7929 h 9"/>
                <a:gd name="T2" fmla="*/ 12700 w 9"/>
                <a:gd name="T3" fmla="*/ 7929 h 9"/>
                <a:gd name="T4" fmla="*/ 0 w 9"/>
                <a:gd name="T5" fmla="*/ 0 h 9"/>
                <a:gd name="T6" fmla="*/ 12700 w 9"/>
                <a:gd name="T7" fmla="*/ 7929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9"/>
                <a:gd name="T14" fmla="*/ 9 w 9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9">
                  <a:moveTo>
                    <a:pt x="8" y="8"/>
                  </a:moveTo>
                  <a:lnTo>
                    <a:pt x="8" y="8"/>
                  </a:lnTo>
                  <a:lnTo>
                    <a:pt x="0" y="0"/>
                  </a:lnTo>
                  <a:lnTo>
                    <a:pt x="8" y="8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5" name="Freeform 21">
              <a:extLst>
                <a:ext uri="{FF2B5EF4-FFF2-40B4-BE49-F238E27FC236}">
                  <a16:creationId xmlns:a16="http://schemas.microsoft.com/office/drawing/2014/main" id="{CE38D9A7-EF66-4BDA-AE73-F2926F6C4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5209" y="3390488"/>
              <a:ext cx="102103" cy="57482"/>
            </a:xfrm>
            <a:custGeom>
              <a:avLst/>
              <a:gdLst>
                <a:gd name="T0" fmla="*/ 18986 w 57"/>
                <a:gd name="T1" fmla="*/ 39560 h 33"/>
                <a:gd name="T2" fmla="*/ 18986 w 57"/>
                <a:gd name="T3" fmla="*/ 39560 h 33"/>
                <a:gd name="T4" fmla="*/ 37972 w 57"/>
                <a:gd name="T5" fmla="*/ 29670 h 33"/>
                <a:gd name="T6" fmla="*/ 47466 w 57"/>
                <a:gd name="T7" fmla="*/ 29670 h 33"/>
                <a:gd name="T8" fmla="*/ 47466 w 57"/>
                <a:gd name="T9" fmla="*/ 19780 h 33"/>
                <a:gd name="T10" fmla="*/ 56958 w 57"/>
                <a:gd name="T11" fmla="*/ 29670 h 33"/>
                <a:gd name="T12" fmla="*/ 66451 w 57"/>
                <a:gd name="T13" fmla="*/ 9890 h 33"/>
                <a:gd name="T14" fmla="*/ 56958 w 57"/>
                <a:gd name="T15" fmla="*/ 9890 h 33"/>
                <a:gd name="T16" fmla="*/ 47466 w 57"/>
                <a:gd name="T17" fmla="*/ 0 h 33"/>
                <a:gd name="T18" fmla="*/ 18986 w 57"/>
                <a:gd name="T19" fmla="*/ 0 h 33"/>
                <a:gd name="T20" fmla="*/ 9493 w 57"/>
                <a:gd name="T21" fmla="*/ 0 h 33"/>
                <a:gd name="T22" fmla="*/ 0 w 57"/>
                <a:gd name="T23" fmla="*/ 19780 h 33"/>
                <a:gd name="T24" fmla="*/ 0 w 57"/>
                <a:gd name="T25" fmla="*/ 29670 h 33"/>
                <a:gd name="T26" fmla="*/ 9493 w 57"/>
                <a:gd name="T27" fmla="*/ 19780 h 33"/>
                <a:gd name="T28" fmla="*/ 9493 w 57"/>
                <a:gd name="T29" fmla="*/ 39560 h 33"/>
                <a:gd name="T30" fmla="*/ 18986 w 57"/>
                <a:gd name="T31" fmla="*/ 39560 h 3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7"/>
                <a:gd name="T49" fmla="*/ 0 h 33"/>
                <a:gd name="T50" fmla="*/ 57 w 57"/>
                <a:gd name="T51" fmla="*/ 33 h 3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7" h="33">
                  <a:moveTo>
                    <a:pt x="16" y="32"/>
                  </a:moveTo>
                  <a:lnTo>
                    <a:pt x="16" y="32"/>
                  </a:lnTo>
                  <a:lnTo>
                    <a:pt x="32" y="24"/>
                  </a:lnTo>
                  <a:lnTo>
                    <a:pt x="40" y="24"/>
                  </a:lnTo>
                  <a:lnTo>
                    <a:pt x="40" y="16"/>
                  </a:lnTo>
                  <a:lnTo>
                    <a:pt x="48" y="24"/>
                  </a:lnTo>
                  <a:lnTo>
                    <a:pt x="56" y="8"/>
                  </a:lnTo>
                  <a:lnTo>
                    <a:pt x="48" y="8"/>
                  </a:lnTo>
                  <a:lnTo>
                    <a:pt x="40" y="0"/>
                  </a:lnTo>
                  <a:lnTo>
                    <a:pt x="16" y="0"/>
                  </a:lnTo>
                  <a:lnTo>
                    <a:pt x="8" y="0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8" y="16"/>
                  </a:lnTo>
                  <a:lnTo>
                    <a:pt x="8" y="32"/>
                  </a:lnTo>
                  <a:lnTo>
                    <a:pt x="16" y="32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6" name="Freeform 22">
              <a:extLst>
                <a:ext uri="{FF2B5EF4-FFF2-40B4-BE49-F238E27FC236}">
                  <a16:creationId xmlns:a16="http://schemas.microsoft.com/office/drawing/2014/main" id="{853253FC-41C2-4B79-BC84-C4EF4CA6F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5209" y="3127184"/>
              <a:ext cx="204206" cy="263303"/>
            </a:xfrm>
            <a:custGeom>
              <a:avLst/>
              <a:gdLst>
                <a:gd name="T0" fmla="*/ 78669 w 113"/>
                <a:gd name="T1" fmla="*/ 28269 h 153"/>
                <a:gd name="T2" fmla="*/ 78669 w 113"/>
                <a:gd name="T3" fmla="*/ 28269 h 153"/>
                <a:gd name="T4" fmla="*/ 118003 w 113"/>
                <a:gd name="T5" fmla="*/ 9423 h 153"/>
                <a:gd name="T6" fmla="*/ 118003 w 113"/>
                <a:gd name="T7" fmla="*/ 18846 h 153"/>
                <a:gd name="T8" fmla="*/ 108170 w 113"/>
                <a:gd name="T9" fmla="*/ 18846 h 153"/>
                <a:gd name="T10" fmla="*/ 127837 w 113"/>
                <a:gd name="T11" fmla="*/ 28269 h 153"/>
                <a:gd name="T12" fmla="*/ 137671 w 113"/>
                <a:gd name="T13" fmla="*/ 103653 h 153"/>
                <a:gd name="T14" fmla="*/ 127837 w 113"/>
                <a:gd name="T15" fmla="*/ 94230 h 153"/>
                <a:gd name="T16" fmla="*/ 108170 w 113"/>
                <a:gd name="T17" fmla="*/ 103653 h 153"/>
                <a:gd name="T18" fmla="*/ 88503 w 113"/>
                <a:gd name="T19" fmla="*/ 113077 h 153"/>
                <a:gd name="T20" fmla="*/ 98336 w 113"/>
                <a:gd name="T21" fmla="*/ 131923 h 153"/>
                <a:gd name="T22" fmla="*/ 118003 w 113"/>
                <a:gd name="T23" fmla="*/ 150769 h 153"/>
                <a:gd name="T24" fmla="*/ 108170 w 113"/>
                <a:gd name="T25" fmla="*/ 160192 h 153"/>
                <a:gd name="T26" fmla="*/ 108170 w 113"/>
                <a:gd name="T27" fmla="*/ 169615 h 153"/>
                <a:gd name="T28" fmla="*/ 68835 w 113"/>
                <a:gd name="T29" fmla="*/ 179038 h 153"/>
                <a:gd name="T30" fmla="*/ 49168 w 113"/>
                <a:gd name="T31" fmla="*/ 179038 h 153"/>
                <a:gd name="T32" fmla="*/ 19667 w 113"/>
                <a:gd name="T33" fmla="*/ 179038 h 153"/>
                <a:gd name="T34" fmla="*/ 29501 w 113"/>
                <a:gd name="T35" fmla="*/ 150769 h 153"/>
                <a:gd name="T36" fmla="*/ 0 w 113"/>
                <a:gd name="T37" fmla="*/ 131923 h 153"/>
                <a:gd name="T38" fmla="*/ 0 w 113"/>
                <a:gd name="T39" fmla="*/ 122500 h 153"/>
                <a:gd name="T40" fmla="*/ 0 w 113"/>
                <a:gd name="T41" fmla="*/ 103653 h 153"/>
                <a:gd name="T42" fmla="*/ 0 w 113"/>
                <a:gd name="T43" fmla="*/ 75384 h 153"/>
                <a:gd name="T44" fmla="*/ 9834 w 113"/>
                <a:gd name="T45" fmla="*/ 65961 h 153"/>
                <a:gd name="T46" fmla="*/ 19667 w 113"/>
                <a:gd name="T47" fmla="*/ 37692 h 153"/>
                <a:gd name="T48" fmla="*/ 39334 w 113"/>
                <a:gd name="T49" fmla="*/ 37692 h 153"/>
                <a:gd name="T50" fmla="*/ 49168 w 113"/>
                <a:gd name="T51" fmla="*/ 18846 h 153"/>
                <a:gd name="T52" fmla="*/ 39334 w 113"/>
                <a:gd name="T53" fmla="*/ 18846 h 153"/>
                <a:gd name="T54" fmla="*/ 49168 w 113"/>
                <a:gd name="T55" fmla="*/ 9423 h 153"/>
                <a:gd name="T56" fmla="*/ 39334 w 113"/>
                <a:gd name="T57" fmla="*/ 0 h 153"/>
                <a:gd name="T58" fmla="*/ 49168 w 113"/>
                <a:gd name="T59" fmla="*/ 0 h 153"/>
                <a:gd name="T60" fmla="*/ 59002 w 113"/>
                <a:gd name="T61" fmla="*/ 0 h 153"/>
                <a:gd name="T62" fmla="*/ 59002 w 113"/>
                <a:gd name="T63" fmla="*/ 9423 h 153"/>
                <a:gd name="T64" fmla="*/ 78669 w 113"/>
                <a:gd name="T65" fmla="*/ 18846 h 153"/>
                <a:gd name="T66" fmla="*/ 68835 w 113"/>
                <a:gd name="T67" fmla="*/ 28269 h 153"/>
                <a:gd name="T68" fmla="*/ 78669 w 113"/>
                <a:gd name="T69" fmla="*/ 28269 h 15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3"/>
                <a:gd name="T106" fmla="*/ 0 h 153"/>
                <a:gd name="T107" fmla="*/ 113 w 113"/>
                <a:gd name="T108" fmla="*/ 153 h 15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3" h="153">
                  <a:moveTo>
                    <a:pt x="64" y="24"/>
                  </a:moveTo>
                  <a:lnTo>
                    <a:pt x="64" y="24"/>
                  </a:lnTo>
                  <a:lnTo>
                    <a:pt x="96" y="8"/>
                  </a:lnTo>
                  <a:lnTo>
                    <a:pt x="96" y="16"/>
                  </a:lnTo>
                  <a:lnTo>
                    <a:pt x="88" y="16"/>
                  </a:lnTo>
                  <a:lnTo>
                    <a:pt x="104" y="24"/>
                  </a:lnTo>
                  <a:lnTo>
                    <a:pt x="112" y="88"/>
                  </a:lnTo>
                  <a:lnTo>
                    <a:pt x="104" y="80"/>
                  </a:lnTo>
                  <a:lnTo>
                    <a:pt x="88" y="88"/>
                  </a:lnTo>
                  <a:lnTo>
                    <a:pt x="72" y="96"/>
                  </a:lnTo>
                  <a:lnTo>
                    <a:pt x="80" y="112"/>
                  </a:lnTo>
                  <a:lnTo>
                    <a:pt x="96" y="128"/>
                  </a:lnTo>
                  <a:lnTo>
                    <a:pt x="88" y="136"/>
                  </a:lnTo>
                  <a:lnTo>
                    <a:pt x="88" y="144"/>
                  </a:lnTo>
                  <a:lnTo>
                    <a:pt x="56" y="152"/>
                  </a:lnTo>
                  <a:lnTo>
                    <a:pt x="40" y="152"/>
                  </a:lnTo>
                  <a:lnTo>
                    <a:pt x="16" y="152"/>
                  </a:lnTo>
                  <a:lnTo>
                    <a:pt x="24" y="128"/>
                  </a:lnTo>
                  <a:lnTo>
                    <a:pt x="0" y="112"/>
                  </a:lnTo>
                  <a:lnTo>
                    <a:pt x="0" y="104"/>
                  </a:lnTo>
                  <a:lnTo>
                    <a:pt x="0" y="88"/>
                  </a:lnTo>
                  <a:lnTo>
                    <a:pt x="0" y="64"/>
                  </a:lnTo>
                  <a:lnTo>
                    <a:pt x="8" y="56"/>
                  </a:lnTo>
                  <a:lnTo>
                    <a:pt x="16" y="32"/>
                  </a:lnTo>
                  <a:lnTo>
                    <a:pt x="32" y="32"/>
                  </a:lnTo>
                  <a:lnTo>
                    <a:pt x="40" y="16"/>
                  </a:lnTo>
                  <a:lnTo>
                    <a:pt x="32" y="16"/>
                  </a:lnTo>
                  <a:lnTo>
                    <a:pt x="40" y="8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48" y="0"/>
                  </a:lnTo>
                  <a:lnTo>
                    <a:pt x="48" y="8"/>
                  </a:lnTo>
                  <a:lnTo>
                    <a:pt x="64" y="16"/>
                  </a:lnTo>
                  <a:lnTo>
                    <a:pt x="56" y="24"/>
                  </a:lnTo>
                  <a:lnTo>
                    <a:pt x="64" y="24"/>
                  </a:lnTo>
                </a:path>
              </a:pathLst>
            </a:custGeom>
            <a:solidFill>
              <a:srgbClr val="33CC33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7" name="Freeform 23">
              <a:extLst>
                <a:ext uri="{FF2B5EF4-FFF2-40B4-BE49-F238E27FC236}">
                  <a16:creationId xmlns:a16="http://schemas.microsoft.com/office/drawing/2014/main" id="{E68575EF-670B-4549-A844-FA3137DBE1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9267" y="3116059"/>
              <a:ext cx="55868" cy="57482"/>
            </a:xfrm>
            <a:custGeom>
              <a:avLst/>
              <a:gdLst>
                <a:gd name="T0" fmla="*/ 22723 w 33"/>
                <a:gd name="T1" fmla="*/ 39560 h 33"/>
                <a:gd name="T2" fmla="*/ 22723 w 33"/>
                <a:gd name="T3" fmla="*/ 39560 h 33"/>
                <a:gd name="T4" fmla="*/ 22723 w 33"/>
                <a:gd name="T5" fmla="*/ 29670 h 33"/>
                <a:gd name="T6" fmla="*/ 7573 w 33"/>
                <a:gd name="T7" fmla="*/ 29670 h 33"/>
                <a:gd name="T8" fmla="*/ 0 w 33"/>
                <a:gd name="T9" fmla="*/ 19780 h 33"/>
                <a:gd name="T10" fmla="*/ 7573 w 33"/>
                <a:gd name="T11" fmla="*/ 0 h 33"/>
                <a:gd name="T12" fmla="*/ 22723 w 33"/>
                <a:gd name="T13" fmla="*/ 9890 h 33"/>
                <a:gd name="T14" fmla="*/ 30297 w 33"/>
                <a:gd name="T15" fmla="*/ 29670 h 33"/>
                <a:gd name="T16" fmla="*/ 22723 w 33"/>
                <a:gd name="T17" fmla="*/ 39560 h 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"/>
                <a:gd name="T28" fmla="*/ 0 h 33"/>
                <a:gd name="T29" fmla="*/ 33 w 33"/>
                <a:gd name="T30" fmla="*/ 33 h 3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" h="33">
                  <a:moveTo>
                    <a:pt x="24" y="32"/>
                  </a:moveTo>
                  <a:lnTo>
                    <a:pt x="24" y="32"/>
                  </a:lnTo>
                  <a:lnTo>
                    <a:pt x="24" y="24"/>
                  </a:lnTo>
                  <a:lnTo>
                    <a:pt x="8" y="24"/>
                  </a:lnTo>
                  <a:lnTo>
                    <a:pt x="0" y="16"/>
                  </a:lnTo>
                  <a:lnTo>
                    <a:pt x="8" y="0"/>
                  </a:lnTo>
                  <a:lnTo>
                    <a:pt x="24" y="8"/>
                  </a:lnTo>
                  <a:lnTo>
                    <a:pt x="32" y="24"/>
                  </a:lnTo>
                  <a:lnTo>
                    <a:pt x="24" y="32"/>
                  </a:lnTo>
                </a:path>
              </a:pathLst>
            </a:custGeom>
            <a:solidFill>
              <a:srgbClr val="33CC33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8" name="Freeform 24">
              <a:extLst>
                <a:ext uri="{FF2B5EF4-FFF2-40B4-BE49-F238E27FC236}">
                  <a16:creationId xmlns:a16="http://schemas.microsoft.com/office/drawing/2014/main" id="{ABAFE4FD-CA48-4EC9-BE8D-134C11702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9267" y="3116059"/>
              <a:ext cx="55868" cy="57482"/>
            </a:xfrm>
            <a:custGeom>
              <a:avLst/>
              <a:gdLst>
                <a:gd name="T0" fmla="*/ 22723 w 33"/>
                <a:gd name="T1" fmla="*/ 39560 h 33"/>
                <a:gd name="T2" fmla="*/ 22723 w 33"/>
                <a:gd name="T3" fmla="*/ 29670 h 33"/>
                <a:gd name="T4" fmla="*/ 7573 w 33"/>
                <a:gd name="T5" fmla="*/ 29670 h 33"/>
                <a:gd name="T6" fmla="*/ 0 w 33"/>
                <a:gd name="T7" fmla="*/ 19780 h 33"/>
                <a:gd name="T8" fmla="*/ 7573 w 33"/>
                <a:gd name="T9" fmla="*/ 0 h 33"/>
                <a:gd name="T10" fmla="*/ 22723 w 33"/>
                <a:gd name="T11" fmla="*/ 9890 h 33"/>
                <a:gd name="T12" fmla="*/ 30297 w 33"/>
                <a:gd name="T13" fmla="*/ 29670 h 33"/>
                <a:gd name="T14" fmla="*/ 22723 w 33"/>
                <a:gd name="T15" fmla="*/ 3956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3"/>
                <a:gd name="T25" fmla="*/ 0 h 33"/>
                <a:gd name="T26" fmla="*/ 33 w 33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3" h="33">
                  <a:moveTo>
                    <a:pt x="24" y="32"/>
                  </a:moveTo>
                  <a:lnTo>
                    <a:pt x="24" y="24"/>
                  </a:lnTo>
                  <a:lnTo>
                    <a:pt x="8" y="24"/>
                  </a:lnTo>
                  <a:lnTo>
                    <a:pt x="0" y="16"/>
                  </a:lnTo>
                  <a:lnTo>
                    <a:pt x="8" y="0"/>
                  </a:lnTo>
                  <a:lnTo>
                    <a:pt x="24" y="8"/>
                  </a:lnTo>
                  <a:lnTo>
                    <a:pt x="32" y="24"/>
                  </a:lnTo>
                  <a:lnTo>
                    <a:pt x="24" y="32"/>
                  </a:lnTo>
                </a:path>
              </a:pathLst>
            </a:custGeom>
            <a:solidFill>
              <a:srgbClr val="33CC33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9" name="Freeform 25">
              <a:extLst>
                <a:ext uri="{FF2B5EF4-FFF2-40B4-BE49-F238E27FC236}">
                  <a16:creationId xmlns:a16="http://schemas.microsoft.com/office/drawing/2014/main" id="{3477BBC2-51A0-4E98-89AD-D035C61F6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9546" y="3116059"/>
              <a:ext cx="102103" cy="139069"/>
            </a:xfrm>
            <a:custGeom>
              <a:avLst/>
              <a:gdLst>
                <a:gd name="T0" fmla="*/ 47466 w 57"/>
                <a:gd name="T1" fmla="*/ 0 h 81"/>
                <a:gd name="T2" fmla="*/ 47466 w 57"/>
                <a:gd name="T3" fmla="*/ 0 h 81"/>
                <a:gd name="T4" fmla="*/ 37972 w 57"/>
                <a:gd name="T5" fmla="*/ 18669 h 81"/>
                <a:gd name="T6" fmla="*/ 47466 w 57"/>
                <a:gd name="T7" fmla="*/ 28005 h 81"/>
                <a:gd name="T8" fmla="*/ 66452 w 57"/>
                <a:gd name="T9" fmla="*/ 28005 h 81"/>
                <a:gd name="T10" fmla="*/ 66452 w 57"/>
                <a:gd name="T11" fmla="*/ 37340 h 81"/>
                <a:gd name="T12" fmla="*/ 66452 w 57"/>
                <a:gd name="T13" fmla="*/ 56009 h 81"/>
                <a:gd name="T14" fmla="*/ 56959 w 57"/>
                <a:gd name="T15" fmla="*/ 84014 h 81"/>
                <a:gd name="T16" fmla="*/ 9493 w 57"/>
                <a:gd name="T17" fmla="*/ 93348 h 81"/>
                <a:gd name="T18" fmla="*/ 0 w 57"/>
                <a:gd name="T19" fmla="*/ 84014 h 81"/>
                <a:gd name="T20" fmla="*/ 9493 w 57"/>
                <a:gd name="T21" fmla="*/ 84014 h 81"/>
                <a:gd name="T22" fmla="*/ 18987 w 57"/>
                <a:gd name="T23" fmla="*/ 56009 h 81"/>
                <a:gd name="T24" fmla="*/ 9493 w 57"/>
                <a:gd name="T25" fmla="*/ 46674 h 81"/>
                <a:gd name="T26" fmla="*/ 18987 w 57"/>
                <a:gd name="T27" fmla="*/ 37340 h 81"/>
                <a:gd name="T28" fmla="*/ 9493 w 57"/>
                <a:gd name="T29" fmla="*/ 37340 h 81"/>
                <a:gd name="T30" fmla="*/ 9493 w 57"/>
                <a:gd name="T31" fmla="*/ 28005 h 81"/>
                <a:gd name="T32" fmla="*/ 28480 w 57"/>
                <a:gd name="T33" fmla="*/ 28005 h 81"/>
                <a:gd name="T34" fmla="*/ 37972 w 57"/>
                <a:gd name="T35" fmla="*/ 18669 h 81"/>
                <a:gd name="T36" fmla="*/ 28480 w 57"/>
                <a:gd name="T37" fmla="*/ 18669 h 81"/>
                <a:gd name="T38" fmla="*/ 28480 w 57"/>
                <a:gd name="T39" fmla="*/ 9334 h 81"/>
                <a:gd name="T40" fmla="*/ 47466 w 57"/>
                <a:gd name="T41" fmla="*/ 0 h 8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7"/>
                <a:gd name="T64" fmla="*/ 0 h 81"/>
                <a:gd name="T65" fmla="*/ 57 w 57"/>
                <a:gd name="T66" fmla="*/ 81 h 8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7" h="81">
                  <a:moveTo>
                    <a:pt x="40" y="0"/>
                  </a:moveTo>
                  <a:lnTo>
                    <a:pt x="40" y="0"/>
                  </a:lnTo>
                  <a:lnTo>
                    <a:pt x="32" y="16"/>
                  </a:lnTo>
                  <a:lnTo>
                    <a:pt x="40" y="24"/>
                  </a:lnTo>
                  <a:lnTo>
                    <a:pt x="56" y="24"/>
                  </a:lnTo>
                  <a:lnTo>
                    <a:pt x="56" y="32"/>
                  </a:lnTo>
                  <a:lnTo>
                    <a:pt x="56" y="48"/>
                  </a:lnTo>
                  <a:lnTo>
                    <a:pt x="48" y="72"/>
                  </a:lnTo>
                  <a:lnTo>
                    <a:pt x="8" y="80"/>
                  </a:lnTo>
                  <a:lnTo>
                    <a:pt x="0" y="72"/>
                  </a:lnTo>
                  <a:lnTo>
                    <a:pt x="8" y="72"/>
                  </a:lnTo>
                  <a:lnTo>
                    <a:pt x="16" y="48"/>
                  </a:lnTo>
                  <a:lnTo>
                    <a:pt x="8" y="40"/>
                  </a:lnTo>
                  <a:lnTo>
                    <a:pt x="16" y="32"/>
                  </a:lnTo>
                  <a:lnTo>
                    <a:pt x="8" y="32"/>
                  </a:lnTo>
                  <a:lnTo>
                    <a:pt x="8" y="24"/>
                  </a:lnTo>
                  <a:lnTo>
                    <a:pt x="24" y="24"/>
                  </a:lnTo>
                  <a:lnTo>
                    <a:pt x="32" y="16"/>
                  </a:lnTo>
                  <a:lnTo>
                    <a:pt x="24" y="16"/>
                  </a:lnTo>
                  <a:lnTo>
                    <a:pt x="24" y="8"/>
                  </a:lnTo>
                  <a:lnTo>
                    <a:pt x="40" y="0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40" name="Freeform 26">
              <a:extLst>
                <a:ext uri="{FF2B5EF4-FFF2-40B4-BE49-F238E27FC236}">
                  <a16:creationId xmlns:a16="http://schemas.microsoft.com/office/drawing/2014/main" id="{17711006-CEA2-454A-B91C-ECCF9FDDB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562" y="3182812"/>
              <a:ext cx="90544" cy="98275"/>
            </a:xfrm>
            <a:custGeom>
              <a:avLst/>
              <a:gdLst>
                <a:gd name="T0" fmla="*/ 42999 w 49"/>
                <a:gd name="T1" fmla="*/ 66451 h 57"/>
                <a:gd name="T2" fmla="*/ 42999 w 49"/>
                <a:gd name="T3" fmla="*/ 66451 h 57"/>
                <a:gd name="T4" fmla="*/ 42999 w 49"/>
                <a:gd name="T5" fmla="*/ 37972 h 57"/>
                <a:gd name="T6" fmla="*/ 53750 w 49"/>
                <a:gd name="T7" fmla="*/ 28479 h 57"/>
                <a:gd name="T8" fmla="*/ 64500 w 49"/>
                <a:gd name="T9" fmla="*/ 0 h 57"/>
                <a:gd name="T10" fmla="*/ 32250 w 49"/>
                <a:gd name="T11" fmla="*/ 9493 h 57"/>
                <a:gd name="T12" fmla="*/ 42999 w 49"/>
                <a:gd name="T13" fmla="*/ 28479 h 57"/>
                <a:gd name="T14" fmla="*/ 32250 w 49"/>
                <a:gd name="T15" fmla="*/ 28479 h 57"/>
                <a:gd name="T16" fmla="*/ 32250 w 49"/>
                <a:gd name="T17" fmla="*/ 18986 h 57"/>
                <a:gd name="T18" fmla="*/ 21500 w 49"/>
                <a:gd name="T19" fmla="*/ 18986 h 57"/>
                <a:gd name="T20" fmla="*/ 0 w 49"/>
                <a:gd name="T21" fmla="*/ 56958 h 57"/>
                <a:gd name="T22" fmla="*/ 32250 w 49"/>
                <a:gd name="T23" fmla="*/ 56958 h 57"/>
                <a:gd name="T24" fmla="*/ 42999 w 49"/>
                <a:gd name="T25" fmla="*/ 66451 h 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9"/>
                <a:gd name="T40" fmla="*/ 0 h 57"/>
                <a:gd name="T41" fmla="*/ 49 w 49"/>
                <a:gd name="T42" fmla="*/ 57 h 5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9" h="57">
                  <a:moveTo>
                    <a:pt x="32" y="56"/>
                  </a:moveTo>
                  <a:lnTo>
                    <a:pt x="32" y="56"/>
                  </a:lnTo>
                  <a:lnTo>
                    <a:pt x="32" y="32"/>
                  </a:lnTo>
                  <a:lnTo>
                    <a:pt x="40" y="24"/>
                  </a:lnTo>
                  <a:lnTo>
                    <a:pt x="48" y="0"/>
                  </a:lnTo>
                  <a:lnTo>
                    <a:pt x="24" y="8"/>
                  </a:lnTo>
                  <a:lnTo>
                    <a:pt x="32" y="24"/>
                  </a:lnTo>
                  <a:lnTo>
                    <a:pt x="24" y="24"/>
                  </a:lnTo>
                  <a:lnTo>
                    <a:pt x="24" y="16"/>
                  </a:lnTo>
                  <a:lnTo>
                    <a:pt x="16" y="16"/>
                  </a:lnTo>
                  <a:lnTo>
                    <a:pt x="0" y="48"/>
                  </a:lnTo>
                  <a:lnTo>
                    <a:pt x="24" y="48"/>
                  </a:lnTo>
                  <a:lnTo>
                    <a:pt x="32" y="56"/>
                  </a:lnTo>
                </a:path>
              </a:pathLst>
            </a:custGeom>
            <a:solidFill>
              <a:srgbClr val="33CC33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41" name="Freeform 27">
              <a:extLst>
                <a:ext uri="{FF2B5EF4-FFF2-40B4-BE49-F238E27FC236}">
                  <a16:creationId xmlns:a16="http://schemas.microsoft.com/office/drawing/2014/main" id="{12662FBF-DADF-4EE3-8243-D8E3EAFC7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2003" y="3266253"/>
              <a:ext cx="75133" cy="57482"/>
            </a:xfrm>
            <a:custGeom>
              <a:avLst/>
              <a:gdLst>
                <a:gd name="T0" fmla="*/ 41590 w 41"/>
                <a:gd name="T1" fmla="*/ 39561 h 33"/>
                <a:gd name="T2" fmla="*/ 41590 w 41"/>
                <a:gd name="T3" fmla="*/ 39561 h 33"/>
                <a:gd name="T4" fmla="*/ 31191 w 41"/>
                <a:gd name="T5" fmla="*/ 39561 h 33"/>
                <a:gd name="T6" fmla="*/ 31191 w 41"/>
                <a:gd name="T7" fmla="*/ 29670 h 33"/>
                <a:gd name="T8" fmla="*/ 20795 w 41"/>
                <a:gd name="T9" fmla="*/ 29670 h 33"/>
                <a:gd name="T10" fmla="*/ 20795 w 41"/>
                <a:gd name="T11" fmla="*/ 19781 h 33"/>
                <a:gd name="T12" fmla="*/ 0 w 41"/>
                <a:gd name="T13" fmla="*/ 9890 h 33"/>
                <a:gd name="T14" fmla="*/ 0 w 41"/>
                <a:gd name="T15" fmla="*/ 0 h 33"/>
                <a:gd name="T16" fmla="*/ 10397 w 41"/>
                <a:gd name="T17" fmla="*/ 0 h 33"/>
                <a:gd name="T18" fmla="*/ 41590 w 41"/>
                <a:gd name="T19" fmla="*/ 0 h 33"/>
                <a:gd name="T20" fmla="*/ 51987 w 41"/>
                <a:gd name="T21" fmla="*/ 9890 h 33"/>
                <a:gd name="T22" fmla="*/ 51987 w 41"/>
                <a:gd name="T23" fmla="*/ 29670 h 33"/>
                <a:gd name="T24" fmla="*/ 41590 w 41"/>
                <a:gd name="T25" fmla="*/ 29670 h 33"/>
                <a:gd name="T26" fmla="*/ 41590 w 41"/>
                <a:gd name="T27" fmla="*/ 39561 h 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1"/>
                <a:gd name="T43" fmla="*/ 0 h 33"/>
                <a:gd name="T44" fmla="*/ 41 w 41"/>
                <a:gd name="T45" fmla="*/ 33 h 3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1" h="33">
                  <a:moveTo>
                    <a:pt x="32" y="32"/>
                  </a:moveTo>
                  <a:lnTo>
                    <a:pt x="32" y="32"/>
                  </a:lnTo>
                  <a:lnTo>
                    <a:pt x="24" y="32"/>
                  </a:lnTo>
                  <a:lnTo>
                    <a:pt x="24" y="24"/>
                  </a:lnTo>
                  <a:lnTo>
                    <a:pt x="16" y="24"/>
                  </a:lnTo>
                  <a:lnTo>
                    <a:pt x="16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lnTo>
                    <a:pt x="32" y="0"/>
                  </a:lnTo>
                  <a:lnTo>
                    <a:pt x="40" y="8"/>
                  </a:lnTo>
                  <a:lnTo>
                    <a:pt x="40" y="24"/>
                  </a:lnTo>
                  <a:lnTo>
                    <a:pt x="32" y="24"/>
                  </a:lnTo>
                  <a:lnTo>
                    <a:pt x="32" y="32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42" name="Freeform 28">
              <a:extLst>
                <a:ext uri="{FF2B5EF4-FFF2-40B4-BE49-F238E27FC236}">
                  <a16:creationId xmlns:a16="http://schemas.microsoft.com/office/drawing/2014/main" id="{CEE30EEF-E499-4528-8252-973F3C2A45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9797" y="3307047"/>
              <a:ext cx="17338" cy="16688"/>
            </a:xfrm>
            <a:custGeom>
              <a:avLst/>
              <a:gdLst>
                <a:gd name="T0" fmla="*/ 0 w 9"/>
                <a:gd name="T1" fmla="*/ 12700 h 9"/>
                <a:gd name="T2" fmla="*/ 0 w 9"/>
                <a:gd name="T3" fmla="*/ 12700 h 9"/>
                <a:gd name="T4" fmla="*/ 0 w 9"/>
                <a:gd name="T5" fmla="*/ 0 h 9"/>
                <a:gd name="T6" fmla="*/ 12700 w 9"/>
                <a:gd name="T7" fmla="*/ 0 h 9"/>
                <a:gd name="T8" fmla="*/ 12700 w 9"/>
                <a:gd name="T9" fmla="*/ 12700 h 9"/>
                <a:gd name="T10" fmla="*/ 0 w 9"/>
                <a:gd name="T11" fmla="*/ 12700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9"/>
                <a:gd name="T20" fmla="*/ 9 w 9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9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8"/>
                  </a:lnTo>
                  <a:lnTo>
                    <a:pt x="0" y="8"/>
                  </a:lnTo>
                </a:path>
              </a:pathLst>
            </a:custGeom>
            <a:solidFill>
              <a:srgbClr val="33CC33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43" name="Freeform 29">
              <a:extLst>
                <a:ext uri="{FF2B5EF4-FFF2-40B4-BE49-F238E27FC236}">
                  <a16:creationId xmlns:a16="http://schemas.microsoft.com/office/drawing/2014/main" id="{16B2510D-F371-437E-92CE-FF50102475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6517" y="3498034"/>
              <a:ext cx="277413" cy="224364"/>
            </a:xfrm>
            <a:custGeom>
              <a:avLst/>
              <a:gdLst>
                <a:gd name="T0" fmla="*/ 9965 w 153"/>
                <a:gd name="T1" fmla="*/ 39322 h 129"/>
                <a:gd name="T2" fmla="*/ 9965 w 153"/>
                <a:gd name="T3" fmla="*/ 39322 h 129"/>
                <a:gd name="T4" fmla="*/ 49826 w 153"/>
                <a:gd name="T5" fmla="*/ 39322 h 129"/>
                <a:gd name="T6" fmla="*/ 49826 w 153"/>
                <a:gd name="T7" fmla="*/ 49153 h 129"/>
                <a:gd name="T8" fmla="*/ 39862 w 153"/>
                <a:gd name="T9" fmla="*/ 58984 h 129"/>
                <a:gd name="T10" fmla="*/ 39862 w 153"/>
                <a:gd name="T11" fmla="*/ 78645 h 129"/>
                <a:gd name="T12" fmla="*/ 29896 w 153"/>
                <a:gd name="T13" fmla="*/ 88476 h 129"/>
                <a:gd name="T14" fmla="*/ 39862 w 153"/>
                <a:gd name="T15" fmla="*/ 117968 h 129"/>
                <a:gd name="T16" fmla="*/ 29896 w 153"/>
                <a:gd name="T17" fmla="*/ 137630 h 129"/>
                <a:gd name="T18" fmla="*/ 59791 w 153"/>
                <a:gd name="T19" fmla="*/ 157292 h 129"/>
                <a:gd name="T20" fmla="*/ 69757 w 153"/>
                <a:gd name="T21" fmla="*/ 147461 h 129"/>
                <a:gd name="T22" fmla="*/ 109618 w 153"/>
                <a:gd name="T23" fmla="*/ 147461 h 129"/>
                <a:gd name="T24" fmla="*/ 149479 w 153"/>
                <a:gd name="T25" fmla="*/ 108138 h 129"/>
                <a:gd name="T26" fmla="*/ 139512 w 153"/>
                <a:gd name="T27" fmla="*/ 88476 h 129"/>
                <a:gd name="T28" fmla="*/ 159444 w 153"/>
                <a:gd name="T29" fmla="*/ 58984 h 129"/>
                <a:gd name="T30" fmla="*/ 189340 w 153"/>
                <a:gd name="T31" fmla="*/ 39322 h 129"/>
                <a:gd name="T32" fmla="*/ 189340 w 153"/>
                <a:gd name="T33" fmla="*/ 29492 h 129"/>
                <a:gd name="T34" fmla="*/ 139512 w 153"/>
                <a:gd name="T35" fmla="*/ 19661 h 129"/>
                <a:gd name="T36" fmla="*/ 119583 w 153"/>
                <a:gd name="T37" fmla="*/ 9830 h 129"/>
                <a:gd name="T38" fmla="*/ 109618 w 153"/>
                <a:gd name="T39" fmla="*/ 9830 h 129"/>
                <a:gd name="T40" fmla="*/ 89687 w 153"/>
                <a:gd name="T41" fmla="*/ 9830 h 129"/>
                <a:gd name="T42" fmla="*/ 79722 w 153"/>
                <a:gd name="T43" fmla="*/ 9830 h 129"/>
                <a:gd name="T44" fmla="*/ 19930 w 153"/>
                <a:gd name="T45" fmla="*/ 0 h 129"/>
                <a:gd name="T46" fmla="*/ 9965 w 153"/>
                <a:gd name="T47" fmla="*/ 9830 h 129"/>
                <a:gd name="T48" fmla="*/ 0 w 153"/>
                <a:gd name="T49" fmla="*/ 9830 h 129"/>
                <a:gd name="T50" fmla="*/ 0 w 153"/>
                <a:gd name="T51" fmla="*/ 19661 h 129"/>
                <a:gd name="T52" fmla="*/ 9965 w 153"/>
                <a:gd name="T53" fmla="*/ 39322 h 12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53"/>
                <a:gd name="T82" fmla="*/ 0 h 129"/>
                <a:gd name="T83" fmla="*/ 153 w 153"/>
                <a:gd name="T84" fmla="*/ 129 h 12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53" h="129">
                  <a:moveTo>
                    <a:pt x="8" y="32"/>
                  </a:moveTo>
                  <a:lnTo>
                    <a:pt x="8" y="32"/>
                  </a:lnTo>
                  <a:lnTo>
                    <a:pt x="40" y="32"/>
                  </a:lnTo>
                  <a:lnTo>
                    <a:pt x="40" y="40"/>
                  </a:lnTo>
                  <a:lnTo>
                    <a:pt x="32" y="48"/>
                  </a:lnTo>
                  <a:lnTo>
                    <a:pt x="32" y="64"/>
                  </a:lnTo>
                  <a:lnTo>
                    <a:pt x="24" y="72"/>
                  </a:lnTo>
                  <a:lnTo>
                    <a:pt x="32" y="96"/>
                  </a:lnTo>
                  <a:lnTo>
                    <a:pt x="24" y="112"/>
                  </a:lnTo>
                  <a:lnTo>
                    <a:pt x="48" y="128"/>
                  </a:lnTo>
                  <a:lnTo>
                    <a:pt x="56" y="120"/>
                  </a:lnTo>
                  <a:lnTo>
                    <a:pt x="88" y="120"/>
                  </a:lnTo>
                  <a:lnTo>
                    <a:pt x="120" y="88"/>
                  </a:lnTo>
                  <a:lnTo>
                    <a:pt x="112" y="72"/>
                  </a:lnTo>
                  <a:lnTo>
                    <a:pt x="128" y="48"/>
                  </a:lnTo>
                  <a:lnTo>
                    <a:pt x="152" y="32"/>
                  </a:lnTo>
                  <a:lnTo>
                    <a:pt x="152" y="24"/>
                  </a:lnTo>
                  <a:lnTo>
                    <a:pt x="112" y="16"/>
                  </a:lnTo>
                  <a:lnTo>
                    <a:pt x="96" y="8"/>
                  </a:lnTo>
                  <a:lnTo>
                    <a:pt x="88" y="8"/>
                  </a:lnTo>
                  <a:lnTo>
                    <a:pt x="72" y="8"/>
                  </a:lnTo>
                  <a:lnTo>
                    <a:pt x="64" y="8"/>
                  </a:lnTo>
                  <a:lnTo>
                    <a:pt x="16" y="0"/>
                  </a:lnTo>
                  <a:lnTo>
                    <a:pt x="8" y="8"/>
                  </a:lnTo>
                  <a:lnTo>
                    <a:pt x="0" y="8"/>
                  </a:lnTo>
                  <a:lnTo>
                    <a:pt x="0" y="16"/>
                  </a:lnTo>
                  <a:lnTo>
                    <a:pt x="8" y="32"/>
                  </a:lnTo>
                </a:path>
              </a:pathLst>
            </a:custGeom>
            <a:solidFill>
              <a:srgbClr val="33CC33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44" name="Freeform 30">
              <a:extLst>
                <a:ext uri="{FF2B5EF4-FFF2-40B4-BE49-F238E27FC236}">
                  <a16:creationId xmlns:a16="http://schemas.microsoft.com/office/drawing/2014/main" id="{A96110B9-5A9F-4069-94B7-AA2942F42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6517" y="3555516"/>
              <a:ext cx="75133" cy="137214"/>
            </a:xfrm>
            <a:custGeom>
              <a:avLst/>
              <a:gdLst>
                <a:gd name="T0" fmla="*/ 31192 w 41"/>
                <a:gd name="T1" fmla="*/ 88469 h 81"/>
                <a:gd name="T2" fmla="*/ 31192 w 41"/>
                <a:gd name="T3" fmla="*/ 88469 h 81"/>
                <a:gd name="T4" fmla="*/ 41590 w 41"/>
                <a:gd name="T5" fmla="*/ 70776 h 81"/>
                <a:gd name="T6" fmla="*/ 31192 w 41"/>
                <a:gd name="T7" fmla="*/ 44235 h 81"/>
                <a:gd name="T8" fmla="*/ 41590 w 41"/>
                <a:gd name="T9" fmla="*/ 35388 h 81"/>
                <a:gd name="T10" fmla="*/ 41590 w 41"/>
                <a:gd name="T11" fmla="*/ 17694 h 81"/>
                <a:gd name="T12" fmla="*/ 51988 w 41"/>
                <a:gd name="T13" fmla="*/ 8846 h 81"/>
                <a:gd name="T14" fmla="*/ 51988 w 41"/>
                <a:gd name="T15" fmla="*/ 0 h 81"/>
                <a:gd name="T16" fmla="*/ 10398 w 41"/>
                <a:gd name="T17" fmla="*/ 0 h 81"/>
                <a:gd name="T18" fmla="*/ 10398 w 41"/>
                <a:gd name="T19" fmla="*/ 17694 h 81"/>
                <a:gd name="T20" fmla="*/ 0 w 41"/>
                <a:gd name="T21" fmla="*/ 61928 h 81"/>
                <a:gd name="T22" fmla="*/ 10398 w 41"/>
                <a:gd name="T23" fmla="*/ 61928 h 81"/>
                <a:gd name="T24" fmla="*/ 0 w 41"/>
                <a:gd name="T25" fmla="*/ 88469 h 81"/>
                <a:gd name="T26" fmla="*/ 31192 w 41"/>
                <a:gd name="T27" fmla="*/ 88469 h 8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1"/>
                <a:gd name="T43" fmla="*/ 0 h 81"/>
                <a:gd name="T44" fmla="*/ 41 w 41"/>
                <a:gd name="T45" fmla="*/ 81 h 8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1" h="81">
                  <a:moveTo>
                    <a:pt x="24" y="80"/>
                  </a:moveTo>
                  <a:lnTo>
                    <a:pt x="24" y="80"/>
                  </a:lnTo>
                  <a:lnTo>
                    <a:pt x="32" y="64"/>
                  </a:lnTo>
                  <a:lnTo>
                    <a:pt x="24" y="40"/>
                  </a:lnTo>
                  <a:lnTo>
                    <a:pt x="32" y="32"/>
                  </a:lnTo>
                  <a:lnTo>
                    <a:pt x="32" y="16"/>
                  </a:lnTo>
                  <a:lnTo>
                    <a:pt x="40" y="8"/>
                  </a:lnTo>
                  <a:lnTo>
                    <a:pt x="40" y="0"/>
                  </a:lnTo>
                  <a:lnTo>
                    <a:pt x="8" y="0"/>
                  </a:lnTo>
                  <a:lnTo>
                    <a:pt x="8" y="16"/>
                  </a:lnTo>
                  <a:lnTo>
                    <a:pt x="0" y="56"/>
                  </a:lnTo>
                  <a:lnTo>
                    <a:pt x="8" y="56"/>
                  </a:lnTo>
                  <a:lnTo>
                    <a:pt x="0" y="80"/>
                  </a:lnTo>
                  <a:lnTo>
                    <a:pt x="24" y="80"/>
                  </a:lnTo>
                </a:path>
              </a:pathLst>
            </a:custGeom>
            <a:solidFill>
              <a:srgbClr val="33CC33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AFD77344-90FA-4AFD-9583-C21B4776E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4311" y="2989970"/>
              <a:ext cx="186868" cy="317077"/>
            </a:xfrm>
            <a:custGeom>
              <a:avLst/>
              <a:gdLst>
                <a:gd name="T0" fmla="*/ 18499 w 105"/>
                <a:gd name="T1" fmla="*/ 213220 h 185"/>
                <a:gd name="T2" fmla="*/ 18499 w 105"/>
                <a:gd name="T3" fmla="*/ 213220 h 185"/>
                <a:gd name="T4" fmla="*/ 27749 w 105"/>
                <a:gd name="T5" fmla="*/ 203949 h 185"/>
                <a:gd name="T6" fmla="*/ 46250 w 105"/>
                <a:gd name="T7" fmla="*/ 213220 h 185"/>
                <a:gd name="T8" fmla="*/ 46250 w 105"/>
                <a:gd name="T9" fmla="*/ 203949 h 185"/>
                <a:gd name="T10" fmla="*/ 55500 w 105"/>
                <a:gd name="T11" fmla="*/ 194679 h 185"/>
                <a:gd name="T12" fmla="*/ 64749 w 105"/>
                <a:gd name="T13" fmla="*/ 203949 h 185"/>
                <a:gd name="T14" fmla="*/ 73999 w 105"/>
                <a:gd name="T15" fmla="*/ 194679 h 185"/>
                <a:gd name="T16" fmla="*/ 110998 w 105"/>
                <a:gd name="T17" fmla="*/ 194679 h 185"/>
                <a:gd name="T18" fmla="*/ 120248 w 105"/>
                <a:gd name="T19" fmla="*/ 185409 h 185"/>
                <a:gd name="T20" fmla="*/ 101748 w 105"/>
                <a:gd name="T21" fmla="*/ 185409 h 185"/>
                <a:gd name="T22" fmla="*/ 120248 w 105"/>
                <a:gd name="T23" fmla="*/ 157597 h 185"/>
                <a:gd name="T24" fmla="*/ 110998 w 105"/>
                <a:gd name="T25" fmla="*/ 148326 h 185"/>
                <a:gd name="T26" fmla="*/ 101748 w 105"/>
                <a:gd name="T27" fmla="*/ 148326 h 185"/>
                <a:gd name="T28" fmla="*/ 92498 w 105"/>
                <a:gd name="T29" fmla="*/ 148326 h 185"/>
                <a:gd name="T30" fmla="*/ 101748 w 105"/>
                <a:gd name="T31" fmla="*/ 139056 h 185"/>
                <a:gd name="T32" fmla="*/ 101748 w 105"/>
                <a:gd name="T33" fmla="*/ 129786 h 185"/>
                <a:gd name="T34" fmla="*/ 92498 w 105"/>
                <a:gd name="T35" fmla="*/ 111245 h 185"/>
                <a:gd name="T36" fmla="*/ 83249 w 105"/>
                <a:gd name="T37" fmla="*/ 101975 h 185"/>
                <a:gd name="T38" fmla="*/ 64749 w 105"/>
                <a:gd name="T39" fmla="*/ 74163 h 185"/>
                <a:gd name="T40" fmla="*/ 46250 w 105"/>
                <a:gd name="T41" fmla="*/ 64893 h 185"/>
                <a:gd name="T42" fmla="*/ 73999 w 105"/>
                <a:gd name="T43" fmla="*/ 27812 h 185"/>
                <a:gd name="T44" fmla="*/ 64749 w 105"/>
                <a:gd name="T45" fmla="*/ 18541 h 185"/>
                <a:gd name="T46" fmla="*/ 36999 w 105"/>
                <a:gd name="T47" fmla="*/ 27812 h 185"/>
                <a:gd name="T48" fmla="*/ 36999 w 105"/>
                <a:gd name="T49" fmla="*/ 9271 h 185"/>
                <a:gd name="T50" fmla="*/ 55500 w 105"/>
                <a:gd name="T51" fmla="*/ 0 h 185"/>
                <a:gd name="T52" fmla="*/ 46250 w 105"/>
                <a:gd name="T53" fmla="*/ 0 h 185"/>
                <a:gd name="T54" fmla="*/ 27749 w 105"/>
                <a:gd name="T55" fmla="*/ 0 h 185"/>
                <a:gd name="T56" fmla="*/ 9249 w 105"/>
                <a:gd name="T57" fmla="*/ 27812 h 185"/>
                <a:gd name="T58" fmla="*/ 0 w 105"/>
                <a:gd name="T59" fmla="*/ 27812 h 185"/>
                <a:gd name="T60" fmla="*/ 9249 w 105"/>
                <a:gd name="T61" fmla="*/ 37082 h 185"/>
                <a:gd name="T62" fmla="*/ 18499 w 105"/>
                <a:gd name="T63" fmla="*/ 37082 h 185"/>
                <a:gd name="T64" fmla="*/ 9249 w 105"/>
                <a:gd name="T65" fmla="*/ 55622 h 185"/>
                <a:gd name="T66" fmla="*/ 18499 w 105"/>
                <a:gd name="T67" fmla="*/ 55622 h 185"/>
                <a:gd name="T68" fmla="*/ 18499 w 105"/>
                <a:gd name="T69" fmla="*/ 64893 h 185"/>
                <a:gd name="T70" fmla="*/ 9249 w 105"/>
                <a:gd name="T71" fmla="*/ 74163 h 185"/>
                <a:gd name="T72" fmla="*/ 18499 w 105"/>
                <a:gd name="T73" fmla="*/ 74163 h 185"/>
                <a:gd name="T74" fmla="*/ 18499 w 105"/>
                <a:gd name="T75" fmla="*/ 83434 h 185"/>
                <a:gd name="T76" fmla="*/ 18499 w 105"/>
                <a:gd name="T77" fmla="*/ 74163 h 185"/>
                <a:gd name="T78" fmla="*/ 27749 w 105"/>
                <a:gd name="T79" fmla="*/ 83434 h 185"/>
                <a:gd name="T80" fmla="*/ 18499 w 105"/>
                <a:gd name="T81" fmla="*/ 92705 h 185"/>
                <a:gd name="T82" fmla="*/ 27749 w 105"/>
                <a:gd name="T83" fmla="*/ 101975 h 185"/>
                <a:gd name="T84" fmla="*/ 46250 w 105"/>
                <a:gd name="T85" fmla="*/ 92705 h 185"/>
                <a:gd name="T86" fmla="*/ 46250 w 105"/>
                <a:gd name="T87" fmla="*/ 101975 h 185"/>
                <a:gd name="T88" fmla="*/ 46250 w 105"/>
                <a:gd name="T89" fmla="*/ 111245 h 185"/>
                <a:gd name="T90" fmla="*/ 55500 w 105"/>
                <a:gd name="T91" fmla="*/ 111245 h 185"/>
                <a:gd name="T92" fmla="*/ 55500 w 105"/>
                <a:gd name="T93" fmla="*/ 129786 h 185"/>
                <a:gd name="T94" fmla="*/ 27749 w 105"/>
                <a:gd name="T95" fmla="*/ 129786 h 185"/>
                <a:gd name="T96" fmla="*/ 36999 w 105"/>
                <a:gd name="T97" fmla="*/ 139056 h 185"/>
                <a:gd name="T98" fmla="*/ 27749 w 105"/>
                <a:gd name="T99" fmla="*/ 148326 h 185"/>
                <a:gd name="T100" fmla="*/ 36999 w 105"/>
                <a:gd name="T101" fmla="*/ 148326 h 185"/>
                <a:gd name="T102" fmla="*/ 36999 w 105"/>
                <a:gd name="T103" fmla="*/ 157597 h 185"/>
                <a:gd name="T104" fmla="*/ 18499 w 105"/>
                <a:gd name="T105" fmla="*/ 166868 h 185"/>
                <a:gd name="T106" fmla="*/ 27749 w 105"/>
                <a:gd name="T107" fmla="*/ 176138 h 185"/>
                <a:gd name="T108" fmla="*/ 36999 w 105"/>
                <a:gd name="T109" fmla="*/ 176138 h 185"/>
                <a:gd name="T110" fmla="*/ 46250 w 105"/>
                <a:gd name="T111" fmla="*/ 185409 h 185"/>
                <a:gd name="T112" fmla="*/ 55500 w 105"/>
                <a:gd name="T113" fmla="*/ 176138 h 185"/>
                <a:gd name="T114" fmla="*/ 55500 w 105"/>
                <a:gd name="T115" fmla="*/ 185409 h 185"/>
                <a:gd name="T116" fmla="*/ 36999 w 105"/>
                <a:gd name="T117" fmla="*/ 185409 h 185"/>
                <a:gd name="T118" fmla="*/ 18499 w 105"/>
                <a:gd name="T119" fmla="*/ 213220 h 18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5"/>
                <a:gd name="T181" fmla="*/ 0 h 185"/>
                <a:gd name="T182" fmla="*/ 105 w 105"/>
                <a:gd name="T183" fmla="*/ 185 h 18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5" h="185">
                  <a:moveTo>
                    <a:pt x="16" y="184"/>
                  </a:moveTo>
                  <a:lnTo>
                    <a:pt x="16" y="184"/>
                  </a:lnTo>
                  <a:lnTo>
                    <a:pt x="24" y="176"/>
                  </a:lnTo>
                  <a:lnTo>
                    <a:pt x="40" y="184"/>
                  </a:lnTo>
                  <a:lnTo>
                    <a:pt x="40" y="176"/>
                  </a:lnTo>
                  <a:lnTo>
                    <a:pt x="48" y="168"/>
                  </a:lnTo>
                  <a:lnTo>
                    <a:pt x="56" y="176"/>
                  </a:lnTo>
                  <a:lnTo>
                    <a:pt x="64" y="168"/>
                  </a:lnTo>
                  <a:lnTo>
                    <a:pt x="96" y="168"/>
                  </a:lnTo>
                  <a:lnTo>
                    <a:pt x="104" y="160"/>
                  </a:lnTo>
                  <a:lnTo>
                    <a:pt x="88" y="160"/>
                  </a:lnTo>
                  <a:lnTo>
                    <a:pt x="104" y="136"/>
                  </a:lnTo>
                  <a:lnTo>
                    <a:pt x="96" y="128"/>
                  </a:lnTo>
                  <a:lnTo>
                    <a:pt x="88" y="128"/>
                  </a:lnTo>
                  <a:lnTo>
                    <a:pt x="80" y="128"/>
                  </a:lnTo>
                  <a:lnTo>
                    <a:pt x="88" y="120"/>
                  </a:lnTo>
                  <a:lnTo>
                    <a:pt x="88" y="112"/>
                  </a:lnTo>
                  <a:lnTo>
                    <a:pt x="80" y="96"/>
                  </a:lnTo>
                  <a:lnTo>
                    <a:pt x="72" y="88"/>
                  </a:lnTo>
                  <a:lnTo>
                    <a:pt x="56" y="64"/>
                  </a:lnTo>
                  <a:lnTo>
                    <a:pt x="40" y="56"/>
                  </a:lnTo>
                  <a:lnTo>
                    <a:pt x="64" y="24"/>
                  </a:lnTo>
                  <a:lnTo>
                    <a:pt x="56" y="16"/>
                  </a:lnTo>
                  <a:lnTo>
                    <a:pt x="32" y="24"/>
                  </a:lnTo>
                  <a:lnTo>
                    <a:pt x="32" y="8"/>
                  </a:lnTo>
                  <a:lnTo>
                    <a:pt x="48" y="0"/>
                  </a:lnTo>
                  <a:lnTo>
                    <a:pt x="40" y="0"/>
                  </a:lnTo>
                  <a:lnTo>
                    <a:pt x="24" y="0"/>
                  </a:lnTo>
                  <a:lnTo>
                    <a:pt x="8" y="24"/>
                  </a:lnTo>
                  <a:lnTo>
                    <a:pt x="0" y="24"/>
                  </a:lnTo>
                  <a:lnTo>
                    <a:pt x="8" y="32"/>
                  </a:lnTo>
                  <a:lnTo>
                    <a:pt x="16" y="32"/>
                  </a:lnTo>
                  <a:lnTo>
                    <a:pt x="8" y="48"/>
                  </a:lnTo>
                  <a:lnTo>
                    <a:pt x="16" y="48"/>
                  </a:lnTo>
                  <a:lnTo>
                    <a:pt x="16" y="56"/>
                  </a:lnTo>
                  <a:lnTo>
                    <a:pt x="8" y="64"/>
                  </a:lnTo>
                  <a:lnTo>
                    <a:pt x="16" y="64"/>
                  </a:lnTo>
                  <a:lnTo>
                    <a:pt x="16" y="72"/>
                  </a:lnTo>
                  <a:lnTo>
                    <a:pt x="16" y="64"/>
                  </a:lnTo>
                  <a:lnTo>
                    <a:pt x="24" y="72"/>
                  </a:lnTo>
                  <a:lnTo>
                    <a:pt x="16" y="80"/>
                  </a:lnTo>
                  <a:lnTo>
                    <a:pt x="24" y="88"/>
                  </a:lnTo>
                  <a:lnTo>
                    <a:pt x="40" y="80"/>
                  </a:lnTo>
                  <a:lnTo>
                    <a:pt x="40" y="88"/>
                  </a:lnTo>
                  <a:lnTo>
                    <a:pt x="40" y="96"/>
                  </a:lnTo>
                  <a:lnTo>
                    <a:pt x="48" y="96"/>
                  </a:lnTo>
                  <a:lnTo>
                    <a:pt x="48" y="112"/>
                  </a:lnTo>
                  <a:lnTo>
                    <a:pt x="24" y="112"/>
                  </a:lnTo>
                  <a:lnTo>
                    <a:pt x="32" y="120"/>
                  </a:lnTo>
                  <a:lnTo>
                    <a:pt x="24" y="128"/>
                  </a:lnTo>
                  <a:lnTo>
                    <a:pt x="32" y="128"/>
                  </a:lnTo>
                  <a:lnTo>
                    <a:pt x="32" y="136"/>
                  </a:lnTo>
                  <a:lnTo>
                    <a:pt x="16" y="144"/>
                  </a:lnTo>
                  <a:lnTo>
                    <a:pt x="24" y="152"/>
                  </a:lnTo>
                  <a:lnTo>
                    <a:pt x="32" y="152"/>
                  </a:lnTo>
                  <a:lnTo>
                    <a:pt x="40" y="160"/>
                  </a:lnTo>
                  <a:lnTo>
                    <a:pt x="48" y="152"/>
                  </a:lnTo>
                  <a:lnTo>
                    <a:pt x="48" y="160"/>
                  </a:lnTo>
                  <a:lnTo>
                    <a:pt x="32" y="160"/>
                  </a:lnTo>
                  <a:lnTo>
                    <a:pt x="16" y="184"/>
                  </a:lnTo>
                </a:path>
              </a:pathLst>
            </a:custGeom>
            <a:solidFill>
              <a:srgbClr val="33CC33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E8DF65CB-4DB8-4A54-8FDB-6E56CD280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8899" y="2989970"/>
              <a:ext cx="32750" cy="42648"/>
            </a:xfrm>
            <a:custGeom>
              <a:avLst/>
              <a:gdLst>
                <a:gd name="T0" fmla="*/ 0 w 17"/>
                <a:gd name="T1" fmla="*/ 27295 h 25"/>
                <a:gd name="T2" fmla="*/ 0 w 17"/>
                <a:gd name="T3" fmla="*/ 27295 h 25"/>
                <a:gd name="T4" fmla="*/ 12700 w 17"/>
                <a:gd name="T5" fmla="*/ 9098 h 25"/>
                <a:gd name="T6" fmla="*/ 25400 w 17"/>
                <a:gd name="T7" fmla="*/ 0 h 25"/>
                <a:gd name="T8" fmla="*/ 0 w 17"/>
                <a:gd name="T9" fmla="*/ 9098 h 25"/>
                <a:gd name="T10" fmla="*/ 0 w 17"/>
                <a:gd name="T11" fmla="*/ 27295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25"/>
                <a:gd name="T20" fmla="*/ 17 w 17"/>
                <a:gd name="T21" fmla="*/ 25 h 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25">
                  <a:moveTo>
                    <a:pt x="0" y="24"/>
                  </a:moveTo>
                  <a:lnTo>
                    <a:pt x="0" y="24"/>
                  </a:lnTo>
                  <a:lnTo>
                    <a:pt x="8" y="8"/>
                  </a:lnTo>
                  <a:lnTo>
                    <a:pt x="16" y="0"/>
                  </a:lnTo>
                  <a:lnTo>
                    <a:pt x="0" y="8"/>
                  </a:lnTo>
                  <a:lnTo>
                    <a:pt x="0" y="24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EF75AF07-1FF4-4A22-A987-8A704AAC1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8899" y="2989970"/>
              <a:ext cx="32750" cy="42648"/>
            </a:xfrm>
            <a:custGeom>
              <a:avLst/>
              <a:gdLst>
                <a:gd name="T0" fmla="*/ 0 w 17"/>
                <a:gd name="T1" fmla="*/ 27295 h 25"/>
                <a:gd name="T2" fmla="*/ 12700 w 17"/>
                <a:gd name="T3" fmla="*/ 9098 h 25"/>
                <a:gd name="T4" fmla="*/ 25400 w 17"/>
                <a:gd name="T5" fmla="*/ 0 h 25"/>
                <a:gd name="T6" fmla="*/ 0 w 17"/>
                <a:gd name="T7" fmla="*/ 9098 h 25"/>
                <a:gd name="T8" fmla="*/ 0 w 17"/>
                <a:gd name="T9" fmla="*/ 27295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5"/>
                <a:gd name="T17" fmla="*/ 17 w 17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5">
                  <a:moveTo>
                    <a:pt x="0" y="24"/>
                  </a:moveTo>
                  <a:lnTo>
                    <a:pt x="8" y="8"/>
                  </a:lnTo>
                  <a:lnTo>
                    <a:pt x="16" y="0"/>
                  </a:lnTo>
                  <a:lnTo>
                    <a:pt x="0" y="8"/>
                  </a:lnTo>
                  <a:lnTo>
                    <a:pt x="0" y="24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48" name="Line 34">
              <a:extLst>
                <a:ext uri="{FF2B5EF4-FFF2-40B4-BE49-F238E27FC236}">
                  <a16:creationId xmlns:a16="http://schemas.microsoft.com/office/drawing/2014/main" id="{74CAA450-6AA6-4652-8B8B-51DEABF9CF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55223" y="2988116"/>
              <a:ext cx="13485" cy="9271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67E1D396-B7CD-46D2-90F7-81A18A37EC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620" y="3266253"/>
              <a:ext cx="288971" cy="276283"/>
            </a:xfrm>
            <a:custGeom>
              <a:avLst/>
              <a:gdLst>
                <a:gd name="T0" fmla="*/ 114828 w 161"/>
                <a:gd name="T1" fmla="*/ 0 h 161"/>
                <a:gd name="T2" fmla="*/ 114828 w 161"/>
                <a:gd name="T3" fmla="*/ 0 h 161"/>
                <a:gd name="T4" fmla="*/ 95690 w 161"/>
                <a:gd name="T5" fmla="*/ 9316 h 161"/>
                <a:gd name="T6" fmla="*/ 95690 w 161"/>
                <a:gd name="T7" fmla="*/ 27949 h 161"/>
                <a:gd name="T8" fmla="*/ 76552 w 161"/>
                <a:gd name="T9" fmla="*/ 37266 h 161"/>
                <a:gd name="T10" fmla="*/ 66983 w 161"/>
                <a:gd name="T11" fmla="*/ 46581 h 161"/>
                <a:gd name="T12" fmla="*/ 57414 w 161"/>
                <a:gd name="T13" fmla="*/ 46581 h 161"/>
                <a:gd name="T14" fmla="*/ 47844 w 161"/>
                <a:gd name="T15" fmla="*/ 37266 h 161"/>
                <a:gd name="T16" fmla="*/ 38275 w 161"/>
                <a:gd name="T17" fmla="*/ 37266 h 161"/>
                <a:gd name="T18" fmla="*/ 47844 w 161"/>
                <a:gd name="T19" fmla="*/ 55899 h 161"/>
                <a:gd name="T20" fmla="*/ 28707 w 161"/>
                <a:gd name="T21" fmla="*/ 65215 h 161"/>
                <a:gd name="T22" fmla="*/ 28707 w 161"/>
                <a:gd name="T23" fmla="*/ 55899 h 161"/>
                <a:gd name="T24" fmla="*/ 0 w 161"/>
                <a:gd name="T25" fmla="*/ 65215 h 161"/>
                <a:gd name="T26" fmla="*/ 0 w 161"/>
                <a:gd name="T27" fmla="*/ 74531 h 161"/>
                <a:gd name="T28" fmla="*/ 38275 w 161"/>
                <a:gd name="T29" fmla="*/ 83847 h 161"/>
                <a:gd name="T30" fmla="*/ 57414 w 161"/>
                <a:gd name="T31" fmla="*/ 111796 h 161"/>
                <a:gd name="T32" fmla="*/ 57414 w 161"/>
                <a:gd name="T33" fmla="*/ 121113 h 161"/>
                <a:gd name="T34" fmla="*/ 47844 w 161"/>
                <a:gd name="T35" fmla="*/ 167694 h 161"/>
                <a:gd name="T36" fmla="*/ 66983 w 161"/>
                <a:gd name="T37" fmla="*/ 177010 h 161"/>
                <a:gd name="T38" fmla="*/ 114828 w 161"/>
                <a:gd name="T39" fmla="*/ 186327 h 161"/>
                <a:gd name="T40" fmla="*/ 114828 w 161"/>
                <a:gd name="T41" fmla="*/ 177010 h 161"/>
                <a:gd name="T42" fmla="*/ 133965 w 161"/>
                <a:gd name="T43" fmla="*/ 167694 h 161"/>
                <a:gd name="T44" fmla="*/ 162673 w 161"/>
                <a:gd name="T45" fmla="*/ 177010 h 161"/>
                <a:gd name="T46" fmla="*/ 172241 w 161"/>
                <a:gd name="T47" fmla="*/ 177010 h 161"/>
                <a:gd name="T48" fmla="*/ 181810 w 161"/>
                <a:gd name="T49" fmla="*/ 158378 h 161"/>
                <a:gd name="T50" fmla="*/ 172241 w 161"/>
                <a:gd name="T51" fmla="*/ 139745 h 161"/>
                <a:gd name="T52" fmla="*/ 172241 w 161"/>
                <a:gd name="T53" fmla="*/ 121113 h 161"/>
                <a:gd name="T54" fmla="*/ 172241 w 161"/>
                <a:gd name="T55" fmla="*/ 102481 h 161"/>
                <a:gd name="T56" fmla="*/ 162673 w 161"/>
                <a:gd name="T57" fmla="*/ 111796 h 161"/>
                <a:gd name="T58" fmla="*/ 162673 w 161"/>
                <a:gd name="T59" fmla="*/ 102481 h 161"/>
                <a:gd name="T60" fmla="*/ 172241 w 161"/>
                <a:gd name="T61" fmla="*/ 83847 h 161"/>
                <a:gd name="T62" fmla="*/ 181810 w 161"/>
                <a:gd name="T63" fmla="*/ 83847 h 161"/>
                <a:gd name="T64" fmla="*/ 191379 w 161"/>
                <a:gd name="T65" fmla="*/ 55899 h 161"/>
                <a:gd name="T66" fmla="*/ 162673 w 161"/>
                <a:gd name="T67" fmla="*/ 37266 h 161"/>
                <a:gd name="T68" fmla="*/ 153103 w 161"/>
                <a:gd name="T69" fmla="*/ 37266 h 161"/>
                <a:gd name="T70" fmla="*/ 143534 w 161"/>
                <a:gd name="T71" fmla="*/ 37266 h 161"/>
                <a:gd name="T72" fmla="*/ 143534 w 161"/>
                <a:gd name="T73" fmla="*/ 27949 h 161"/>
                <a:gd name="T74" fmla="*/ 133965 w 161"/>
                <a:gd name="T75" fmla="*/ 27949 h 161"/>
                <a:gd name="T76" fmla="*/ 133965 w 161"/>
                <a:gd name="T77" fmla="*/ 18633 h 161"/>
                <a:gd name="T78" fmla="*/ 114828 w 161"/>
                <a:gd name="T79" fmla="*/ 9316 h 161"/>
                <a:gd name="T80" fmla="*/ 114828 w 161"/>
                <a:gd name="T81" fmla="*/ 0 h 16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61"/>
                <a:gd name="T124" fmla="*/ 0 h 161"/>
                <a:gd name="T125" fmla="*/ 161 w 161"/>
                <a:gd name="T126" fmla="*/ 161 h 16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61" h="161">
                  <a:moveTo>
                    <a:pt x="96" y="0"/>
                  </a:moveTo>
                  <a:lnTo>
                    <a:pt x="96" y="0"/>
                  </a:lnTo>
                  <a:lnTo>
                    <a:pt x="80" y="8"/>
                  </a:lnTo>
                  <a:lnTo>
                    <a:pt x="80" y="24"/>
                  </a:lnTo>
                  <a:lnTo>
                    <a:pt x="64" y="32"/>
                  </a:lnTo>
                  <a:lnTo>
                    <a:pt x="56" y="40"/>
                  </a:lnTo>
                  <a:lnTo>
                    <a:pt x="48" y="40"/>
                  </a:lnTo>
                  <a:lnTo>
                    <a:pt x="40" y="32"/>
                  </a:lnTo>
                  <a:lnTo>
                    <a:pt x="32" y="32"/>
                  </a:lnTo>
                  <a:lnTo>
                    <a:pt x="40" y="48"/>
                  </a:lnTo>
                  <a:lnTo>
                    <a:pt x="24" y="56"/>
                  </a:lnTo>
                  <a:lnTo>
                    <a:pt x="24" y="48"/>
                  </a:lnTo>
                  <a:lnTo>
                    <a:pt x="0" y="56"/>
                  </a:lnTo>
                  <a:lnTo>
                    <a:pt x="0" y="64"/>
                  </a:lnTo>
                  <a:lnTo>
                    <a:pt x="32" y="72"/>
                  </a:lnTo>
                  <a:lnTo>
                    <a:pt x="48" y="96"/>
                  </a:lnTo>
                  <a:lnTo>
                    <a:pt x="48" y="104"/>
                  </a:lnTo>
                  <a:lnTo>
                    <a:pt x="40" y="144"/>
                  </a:lnTo>
                  <a:lnTo>
                    <a:pt x="56" y="152"/>
                  </a:lnTo>
                  <a:lnTo>
                    <a:pt x="96" y="160"/>
                  </a:lnTo>
                  <a:lnTo>
                    <a:pt x="96" y="152"/>
                  </a:lnTo>
                  <a:lnTo>
                    <a:pt x="112" y="144"/>
                  </a:lnTo>
                  <a:lnTo>
                    <a:pt x="136" y="152"/>
                  </a:lnTo>
                  <a:lnTo>
                    <a:pt x="144" y="152"/>
                  </a:lnTo>
                  <a:lnTo>
                    <a:pt x="152" y="136"/>
                  </a:lnTo>
                  <a:lnTo>
                    <a:pt x="144" y="120"/>
                  </a:lnTo>
                  <a:lnTo>
                    <a:pt x="144" y="104"/>
                  </a:lnTo>
                  <a:lnTo>
                    <a:pt x="144" y="88"/>
                  </a:lnTo>
                  <a:lnTo>
                    <a:pt x="136" y="96"/>
                  </a:lnTo>
                  <a:lnTo>
                    <a:pt x="136" y="88"/>
                  </a:lnTo>
                  <a:lnTo>
                    <a:pt x="144" y="72"/>
                  </a:lnTo>
                  <a:lnTo>
                    <a:pt x="152" y="72"/>
                  </a:lnTo>
                  <a:lnTo>
                    <a:pt x="160" y="48"/>
                  </a:lnTo>
                  <a:lnTo>
                    <a:pt x="136" y="32"/>
                  </a:lnTo>
                  <a:lnTo>
                    <a:pt x="128" y="32"/>
                  </a:lnTo>
                  <a:lnTo>
                    <a:pt x="120" y="32"/>
                  </a:lnTo>
                  <a:lnTo>
                    <a:pt x="120" y="24"/>
                  </a:lnTo>
                  <a:lnTo>
                    <a:pt x="112" y="24"/>
                  </a:lnTo>
                  <a:lnTo>
                    <a:pt x="112" y="16"/>
                  </a:lnTo>
                  <a:lnTo>
                    <a:pt x="96" y="8"/>
                  </a:lnTo>
                  <a:lnTo>
                    <a:pt x="96" y="0"/>
                  </a:lnTo>
                </a:path>
              </a:pathLst>
            </a:custGeom>
            <a:solidFill>
              <a:srgbClr val="33CC33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60E7BF3E-33B3-43DE-AE1A-BC186E536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991" y="3525848"/>
              <a:ext cx="333280" cy="205822"/>
            </a:xfrm>
            <a:custGeom>
              <a:avLst/>
              <a:gdLst>
                <a:gd name="T0" fmla="*/ 213661 w 185"/>
                <a:gd name="T1" fmla="*/ 107929 h 121"/>
                <a:gd name="T2" fmla="*/ 213661 w 185"/>
                <a:gd name="T3" fmla="*/ 107929 h 121"/>
                <a:gd name="T4" fmla="*/ 203949 w 185"/>
                <a:gd name="T5" fmla="*/ 98935 h 121"/>
                <a:gd name="T6" fmla="*/ 203949 w 185"/>
                <a:gd name="T7" fmla="*/ 107929 h 121"/>
                <a:gd name="T8" fmla="*/ 194237 w 185"/>
                <a:gd name="T9" fmla="*/ 107929 h 121"/>
                <a:gd name="T10" fmla="*/ 184526 w 185"/>
                <a:gd name="T11" fmla="*/ 125916 h 121"/>
                <a:gd name="T12" fmla="*/ 165102 w 185"/>
                <a:gd name="T13" fmla="*/ 125916 h 121"/>
                <a:gd name="T14" fmla="*/ 165102 w 185"/>
                <a:gd name="T15" fmla="*/ 134911 h 121"/>
                <a:gd name="T16" fmla="*/ 135966 w 185"/>
                <a:gd name="T17" fmla="*/ 134911 h 121"/>
                <a:gd name="T18" fmla="*/ 135966 w 185"/>
                <a:gd name="T19" fmla="*/ 125916 h 121"/>
                <a:gd name="T20" fmla="*/ 135966 w 185"/>
                <a:gd name="T21" fmla="*/ 116922 h 121"/>
                <a:gd name="T22" fmla="*/ 77695 w 185"/>
                <a:gd name="T23" fmla="*/ 89940 h 121"/>
                <a:gd name="T24" fmla="*/ 48559 w 185"/>
                <a:gd name="T25" fmla="*/ 89940 h 121"/>
                <a:gd name="T26" fmla="*/ 29136 w 185"/>
                <a:gd name="T27" fmla="*/ 98935 h 121"/>
                <a:gd name="T28" fmla="*/ 29136 w 185"/>
                <a:gd name="T29" fmla="*/ 71953 h 121"/>
                <a:gd name="T30" fmla="*/ 19423 w 185"/>
                <a:gd name="T31" fmla="*/ 71953 h 121"/>
                <a:gd name="T32" fmla="*/ 19423 w 185"/>
                <a:gd name="T33" fmla="*/ 53964 h 121"/>
                <a:gd name="T34" fmla="*/ 9712 w 185"/>
                <a:gd name="T35" fmla="*/ 53964 h 121"/>
                <a:gd name="T36" fmla="*/ 9712 w 185"/>
                <a:gd name="T37" fmla="*/ 44971 h 121"/>
                <a:gd name="T38" fmla="*/ 29136 w 185"/>
                <a:gd name="T39" fmla="*/ 44971 h 121"/>
                <a:gd name="T40" fmla="*/ 38847 w 185"/>
                <a:gd name="T41" fmla="*/ 35977 h 121"/>
                <a:gd name="T42" fmla="*/ 19423 w 185"/>
                <a:gd name="T43" fmla="*/ 17988 h 121"/>
                <a:gd name="T44" fmla="*/ 9712 w 185"/>
                <a:gd name="T45" fmla="*/ 17988 h 121"/>
                <a:gd name="T46" fmla="*/ 9712 w 185"/>
                <a:gd name="T47" fmla="*/ 35977 h 121"/>
                <a:gd name="T48" fmla="*/ 0 w 185"/>
                <a:gd name="T49" fmla="*/ 17988 h 121"/>
                <a:gd name="T50" fmla="*/ 29136 w 185"/>
                <a:gd name="T51" fmla="*/ 8994 h 121"/>
                <a:gd name="T52" fmla="*/ 48559 w 185"/>
                <a:gd name="T53" fmla="*/ 26981 h 121"/>
                <a:gd name="T54" fmla="*/ 58271 w 185"/>
                <a:gd name="T55" fmla="*/ 26981 h 121"/>
                <a:gd name="T56" fmla="*/ 67983 w 185"/>
                <a:gd name="T57" fmla="*/ 26981 h 121"/>
                <a:gd name="T58" fmla="*/ 67983 w 185"/>
                <a:gd name="T59" fmla="*/ 17988 h 121"/>
                <a:gd name="T60" fmla="*/ 87407 w 185"/>
                <a:gd name="T61" fmla="*/ 8994 h 121"/>
                <a:gd name="T62" fmla="*/ 97118 w 185"/>
                <a:gd name="T63" fmla="*/ 8994 h 121"/>
                <a:gd name="T64" fmla="*/ 87407 w 185"/>
                <a:gd name="T65" fmla="*/ 0 h 121"/>
                <a:gd name="T66" fmla="*/ 97118 w 185"/>
                <a:gd name="T67" fmla="*/ 0 h 121"/>
                <a:gd name="T68" fmla="*/ 116542 w 185"/>
                <a:gd name="T69" fmla="*/ 8994 h 121"/>
                <a:gd name="T70" fmla="*/ 116542 w 185"/>
                <a:gd name="T71" fmla="*/ 26981 h 121"/>
                <a:gd name="T72" fmla="*/ 145678 w 185"/>
                <a:gd name="T73" fmla="*/ 26981 h 121"/>
                <a:gd name="T74" fmla="*/ 155390 w 185"/>
                <a:gd name="T75" fmla="*/ 53964 h 121"/>
                <a:gd name="T76" fmla="*/ 203949 w 185"/>
                <a:gd name="T77" fmla="*/ 80947 h 121"/>
                <a:gd name="T78" fmla="*/ 223372 w 185"/>
                <a:gd name="T79" fmla="*/ 89940 h 121"/>
                <a:gd name="T80" fmla="*/ 213661 w 185"/>
                <a:gd name="T81" fmla="*/ 107929 h 12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5"/>
                <a:gd name="T124" fmla="*/ 0 h 121"/>
                <a:gd name="T125" fmla="*/ 185 w 185"/>
                <a:gd name="T126" fmla="*/ 121 h 12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5" h="121">
                  <a:moveTo>
                    <a:pt x="176" y="96"/>
                  </a:moveTo>
                  <a:lnTo>
                    <a:pt x="176" y="96"/>
                  </a:lnTo>
                  <a:lnTo>
                    <a:pt x="168" y="88"/>
                  </a:lnTo>
                  <a:lnTo>
                    <a:pt x="168" y="96"/>
                  </a:lnTo>
                  <a:lnTo>
                    <a:pt x="160" y="96"/>
                  </a:lnTo>
                  <a:lnTo>
                    <a:pt x="152" y="112"/>
                  </a:lnTo>
                  <a:lnTo>
                    <a:pt x="136" y="112"/>
                  </a:lnTo>
                  <a:lnTo>
                    <a:pt x="136" y="120"/>
                  </a:lnTo>
                  <a:lnTo>
                    <a:pt x="112" y="120"/>
                  </a:lnTo>
                  <a:lnTo>
                    <a:pt x="112" y="112"/>
                  </a:lnTo>
                  <a:lnTo>
                    <a:pt x="112" y="104"/>
                  </a:lnTo>
                  <a:lnTo>
                    <a:pt x="64" y="80"/>
                  </a:lnTo>
                  <a:lnTo>
                    <a:pt x="40" y="80"/>
                  </a:lnTo>
                  <a:lnTo>
                    <a:pt x="24" y="88"/>
                  </a:lnTo>
                  <a:lnTo>
                    <a:pt x="24" y="64"/>
                  </a:lnTo>
                  <a:lnTo>
                    <a:pt x="16" y="64"/>
                  </a:lnTo>
                  <a:lnTo>
                    <a:pt x="16" y="48"/>
                  </a:lnTo>
                  <a:lnTo>
                    <a:pt x="8" y="48"/>
                  </a:lnTo>
                  <a:lnTo>
                    <a:pt x="8" y="40"/>
                  </a:lnTo>
                  <a:lnTo>
                    <a:pt x="24" y="40"/>
                  </a:lnTo>
                  <a:lnTo>
                    <a:pt x="32" y="32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8" y="32"/>
                  </a:lnTo>
                  <a:lnTo>
                    <a:pt x="0" y="16"/>
                  </a:lnTo>
                  <a:lnTo>
                    <a:pt x="24" y="8"/>
                  </a:lnTo>
                  <a:lnTo>
                    <a:pt x="40" y="24"/>
                  </a:lnTo>
                  <a:lnTo>
                    <a:pt x="48" y="24"/>
                  </a:lnTo>
                  <a:lnTo>
                    <a:pt x="56" y="24"/>
                  </a:lnTo>
                  <a:lnTo>
                    <a:pt x="56" y="16"/>
                  </a:lnTo>
                  <a:lnTo>
                    <a:pt x="72" y="8"/>
                  </a:lnTo>
                  <a:lnTo>
                    <a:pt x="80" y="8"/>
                  </a:lnTo>
                  <a:lnTo>
                    <a:pt x="72" y="0"/>
                  </a:lnTo>
                  <a:lnTo>
                    <a:pt x="80" y="0"/>
                  </a:lnTo>
                  <a:lnTo>
                    <a:pt x="96" y="8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8" y="48"/>
                  </a:lnTo>
                  <a:lnTo>
                    <a:pt x="168" y="72"/>
                  </a:lnTo>
                  <a:lnTo>
                    <a:pt x="184" y="80"/>
                  </a:lnTo>
                  <a:lnTo>
                    <a:pt x="176" y="96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A6C31F5B-7D16-416D-9E83-8E3A3C0A9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7991" y="3116059"/>
              <a:ext cx="924708" cy="465417"/>
            </a:xfrm>
            <a:custGeom>
              <a:avLst/>
              <a:gdLst>
                <a:gd name="T0" fmla="*/ 613252 w 513"/>
                <a:gd name="T1" fmla="*/ 154276 h 273"/>
                <a:gd name="T2" fmla="*/ 593784 w 513"/>
                <a:gd name="T3" fmla="*/ 190575 h 273"/>
                <a:gd name="T4" fmla="*/ 554848 w 513"/>
                <a:gd name="T5" fmla="*/ 190575 h 273"/>
                <a:gd name="T6" fmla="*/ 515911 w 513"/>
                <a:gd name="T7" fmla="*/ 226876 h 273"/>
                <a:gd name="T8" fmla="*/ 525645 w 513"/>
                <a:gd name="T9" fmla="*/ 272250 h 273"/>
                <a:gd name="T10" fmla="*/ 496443 w 513"/>
                <a:gd name="T11" fmla="*/ 272250 h 273"/>
                <a:gd name="T12" fmla="*/ 418569 w 513"/>
                <a:gd name="T13" fmla="*/ 263176 h 273"/>
                <a:gd name="T14" fmla="*/ 408835 w 513"/>
                <a:gd name="T15" fmla="*/ 281326 h 273"/>
                <a:gd name="T16" fmla="*/ 369898 w 513"/>
                <a:gd name="T17" fmla="*/ 281326 h 273"/>
                <a:gd name="T18" fmla="*/ 330961 w 513"/>
                <a:gd name="T19" fmla="*/ 299475 h 273"/>
                <a:gd name="T20" fmla="*/ 311493 w 513"/>
                <a:gd name="T21" fmla="*/ 290401 h 273"/>
                <a:gd name="T22" fmla="*/ 301759 w 513"/>
                <a:gd name="T23" fmla="*/ 272250 h 273"/>
                <a:gd name="T24" fmla="*/ 233620 w 513"/>
                <a:gd name="T25" fmla="*/ 254100 h 273"/>
                <a:gd name="T26" fmla="*/ 184950 w 513"/>
                <a:gd name="T27" fmla="*/ 217801 h 273"/>
                <a:gd name="T28" fmla="*/ 146013 w 513"/>
                <a:gd name="T29" fmla="*/ 299475 h 273"/>
                <a:gd name="T30" fmla="*/ 116809 w 513"/>
                <a:gd name="T31" fmla="*/ 281326 h 273"/>
                <a:gd name="T32" fmla="*/ 87607 w 513"/>
                <a:gd name="T33" fmla="*/ 272250 h 273"/>
                <a:gd name="T34" fmla="*/ 68138 w 513"/>
                <a:gd name="T35" fmla="*/ 245026 h 273"/>
                <a:gd name="T36" fmla="*/ 77873 w 513"/>
                <a:gd name="T37" fmla="*/ 245026 h 273"/>
                <a:gd name="T38" fmla="*/ 77873 w 513"/>
                <a:gd name="T39" fmla="*/ 226876 h 273"/>
                <a:gd name="T40" fmla="*/ 107076 w 513"/>
                <a:gd name="T41" fmla="*/ 199651 h 273"/>
                <a:gd name="T42" fmla="*/ 68138 w 513"/>
                <a:gd name="T43" fmla="*/ 181501 h 273"/>
                <a:gd name="T44" fmla="*/ 29202 w 513"/>
                <a:gd name="T45" fmla="*/ 199651 h 273"/>
                <a:gd name="T46" fmla="*/ 29202 w 513"/>
                <a:gd name="T47" fmla="*/ 172425 h 273"/>
                <a:gd name="T48" fmla="*/ 0 w 513"/>
                <a:gd name="T49" fmla="*/ 154276 h 273"/>
                <a:gd name="T50" fmla="*/ 29202 w 513"/>
                <a:gd name="T51" fmla="*/ 127050 h 273"/>
                <a:gd name="T52" fmla="*/ 29202 w 513"/>
                <a:gd name="T53" fmla="*/ 108899 h 273"/>
                <a:gd name="T54" fmla="*/ 77873 w 513"/>
                <a:gd name="T55" fmla="*/ 90750 h 273"/>
                <a:gd name="T56" fmla="*/ 107076 w 513"/>
                <a:gd name="T57" fmla="*/ 90750 h 273"/>
                <a:gd name="T58" fmla="*/ 155746 w 513"/>
                <a:gd name="T59" fmla="*/ 99824 h 273"/>
                <a:gd name="T60" fmla="*/ 184950 w 513"/>
                <a:gd name="T61" fmla="*/ 108899 h 273"/>
                <a:gd name="T62" fmla="*/ 233620 w 513"/>
                <a:gd name="T63" fmla="*/ 90750 h 273"/>
                <a:gd name="T64" fmla="*/ 223887 w 513"/>
                <a:gd name="T65" fmla="*/ 72600 h 273"/>
                <a:gd name="T66" fmla="*/ 223887 w 513"/>
                <a:gd name="T67" fmla="*/ 54450 h 273"/>
                <a:gd name="T68" fmla="*/ 243354 w 513"/>
                <a:gd name="T69" fmla="*/ 36299 h 273"/>
                <a:gd name="T70" fmla="*/ 330961 w 513"/>
                <a:gd name="T71" fmla="*/ 0 h 273"/>
                <a:gd name="T72" fmla="*/ 369898 w 513"/>
                <a:gd name="T73" fmla="*/ 0 h 273"/>
                <a:gd name="T74" fmla="*/ 379633 w 513"/>
                <a:gd name="T75" fmla="*/ 27226 h 273"/>
                <a:gd name="T76" fmla="*/ 408835 w 513"/>
                <a:gd name="T77" fmla="*/ 36299 h 273"/>
                <a:gd name="T78" fmla="*/ 428304 w 513"/>
                <a:gd name="T79" fmla="*/ 45375 h 273"/>
                <a:gd name="T80" fmla="*/ 467240 w 513"/>
                <a:gd name="T81" fmla="*/ 18150 h 273"/>
                <a:gd name="T82" fmla="*/ 515911 w 513"/>
                <a:gd name="T83" fmla="*/ 108899 h 273"/>
                <a:gd name="T84" fmla="*/ 535380 w 513"/>
                <a:gd name="T85" fmla="*/ 108899 h 273"/>
                <a:gd name="T86" fmla="*/ 593784 w 513"/>
                <a:gd name="T87" fmla="*/ 127050 h 273"/>
                <a:gd name="T88" fmla="*/ 613252 w 513"/>
                <a:gd name="T89" fmla="*/ 127050 h 273"/>
                <a:gd name="T90" fmla="*/ 613252 w 513"/>
                <a:gd name="T91" fmla="*/ 154276 h 27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513"/>
                <a:gd name="T139" fmla="*/ 0 h 273"/>
                <a:gd name="T140" fmla="*/ 513 w 513"/>
                <a:gd name="T141" fmla="*/ 273 h 27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513" h="273">
                  <a:moveTo>
                    <a:pt x="504" y="136"/>
                  </a:moveTo>
                  <a:lnTo>
                    <a:pt x="504" y="136"/>
                  </a:lnTo>
                  <a:lnTo>
                    <a:pt x="496" y="144"/>
                  </a:lnTo>
                  <a:lnTo>
                    <a:pt x="488" y="168"/>
                  </a:lnTo>
                  <a:lnTo>
                    <a:pt x="480" y="168"/>
                  </a:lnTo>
                  <a:lnTo>
                    <a:pt x="456" y="168"/>
                  </a:lnTo>
                  <a:lnTo>
                    <a:pt x="448" y="200"/>
                  </a:lnTo>
                  <a:lnTo>
                    <a:pt x="424" y="200"/>
                  </a:lnTo>
                  <a:lnTo>
                    <a:pt x="424" y="208"/>
                  </a:lnTo>
                  <a:lnTo>
                    <a:pt x="432" y="240"/>
                  </a:lnTo>
                  <a:lnTo>
                    <a:pt x="424" y="248"/>
                  </a:lnTo>
                  <a:lnTo>
                    <a:pt x="408" y="240"/>
                  </a:lnTo>
                  <a:lnTo>
                    <a:pt x="360" y="240"/>
                  </a:lnTo>
                  <a:lnTo>
                    <a:pt x="344" y="232"/>
                  </a:lnTo>
                  <a:lnTo>
                    <a:pt x="336" y="240"/>
                  </a:lnTo>
                  <a:lnTo>
                    <a:pt x="336" y="248"/>
                  </a:lnTo>
                  <a:lnTo>
                    <a:pt x="312" y="240"/>
                  </a:lnTo>
                  <a:lnTo>
                    <a:pt x="304" y="248"/>
                  </a:lnTo>
                  <a:lnTo>
                    <a:pt x="280" y="272"/>
                  </a:lnTo>
                  <a:lnTo>
                    <a:pt x="272" y="264"/>
                  </a:lnTo>
                  <a:lnTo>
                    <a:pt x="256" y="264"/>
                  </a:lnTo>
                  <a:lnTo>
                    <a:pt x="256" y="256"/>
                  </a:lnTo>
                  <a:lnTo>
                    <a:pt x="248" y="256"/>
                  </a:lnTo>
                  <a:lnTo>
                    <a:pt x="248" y="240"/>
                  </a:lnTo>
                  <a:lnTo>
                    <a:pt x="232" y="224"/>
                  </a:lnTo>
                  <a:lnTo>
                    <a:pt x="192" y="224"/>
                  </a:lnTo>
                  <a:lnTo>
                    <a:pt x="168" y="200"/>
                  </a:lnTo>
                  <a:lnTo>
                    <a:pt x="152" y="192"/>
                  </a:lnTo>
                  <a:lnTo>
                    <a:pt x="120" y="200"/>
                  </a:lnTo>
                  <a:lnTo>
                    <a:pt x="120" y="264"/>
                  </a:lnTo>
                  <a:lnTo>
                    <a:pt x="112" y="264"/>
                  </a:lnTo>
                  <a:lnTo>
                    <a:pt x="96" y="248"/>
                  </a:lnTo>
                  <a:lnTo>
                    <a:pt x="72" y="256"/>
                  </a:lnTo>
                  <a:lnTo>
                    <a:pt x="72" y="240"/>
                  </a:lnTo>
                  <a:lnTo>
                    <a:pt x="64" y="240"/>
                  </a:lnTo>
                  <a:lnTo>
                    <a:pt x="56" y="216"/>
                  </a:lnTo>
                  <a:lnTo>
                    <a:pt x="48" y="216"/>
                  </a:lnTo>
                  <a:lnTo>
                    <a:pt x="64" y="216"/>
                  </a:lnTo>
                  <a:lnTo>
                    <a:pt x="56" y="208"/>
                  </a:lnTo>
                  <a:lnTo>
                    <a:pt x="64" y="200"/>
                  </a:lnTo>
                  <a:lnTo>
                    <a:pt x="96" y="200"/>
                  </a:lnTo>
                  <a:lnTo>
                    <a:pt x="88" y="176"/>
                  </a:lnTo>
                  <a:lnTo>
                    <a:pt x="72" y="168"/>
                  </a:lnTo>
                  <a:lnTo>
                    <a:pt x="56" y="160"/>
                  </a:lnTo>
                  <a:lnTo>
                    <a:pt x="32" y="176"/>
                  </a:lnTo>
                  <a:lnTo>
                    <a:pt x="24" y="176"/>
                  </a:lnTo>
                  <a:lnTo>
                    <a:pt x="32" y="168"/>
                  </a:lnTo>
                  <a:lnTo>
                    <a:pt x="24" y="152"/>
                  </a:lnTo>
                  <a:lnTo>
                    <a:pt x="8" y="152"/>
                  </a:lnTo>
                  <a:lnTo>
                    <a:pt x="0" y="136"/>
                  </a:lnTo>
                  <a:lnTo>
                    <a:pt x="8" y="96"/>
                  </a:lnTo>
                  <a:lnTo>
                    <a:pt x="24" y="112"/>
                  </a:lnTo>
                  <a:lnTo>
                    <a:pt x="32" y="112"/>
                  </a:lnTo>
                  <a:lnTo>
                    <a:pt x="24" y="96"/>
                  </a:lnTo>
                  <a:lnTo>
                    <a:pt x="48" y="72"/>
                  </a:lnTo>
                  <a:lnTo>
                    <a:pt x="64" y="80"/>
                  </a:lnTo>
                  <a:lnTo>
                    <a:pt x="72" y="72"/>
                  </a:lnTo>
                  <a:lnTo>
                    <a:pt x="88" y="80"/>
                  </a:lnTo>
                  <a:lnTo>
                    <a:pt x="112" y="96"/>
                  </a:lnTo>
                  <a:lnTo>
                    <a:pt x="128" y="88"/>
                  </a:lnTo>
                  <a:lnTo>
                    <a:pt x="144" y="88"/>
                  </a:lnTo>
                  <a:lnTo>
                    <a:pt x="152" y="96"/>
                  </a:lnTo>
                  <a:lnTo>
                    <a:pt x="184" y="96"/>
                  </a:lnTo>
                  <a:lnTo>
                    <a:pt x="192" y="80"/>
                  </a:lnTo>
                  <a:lnTo>
                    <a:pt x="168" y="72"/>
                  </a:lnTo>
                  <a:lnTo>
                    <a:pt x="184" y="64"/>
                  </a:lnTo>
                  <a:lnTo>
                    <a:pt x="176" y="56"/>
                  </a:lnTo>
                  <a:lnTo>
                    <a:pt x="184" y="48"/>
                  </a:lnTo>
                  <a:lnTo>
                    <a:pt x="184" y="24"/>
                  </a:lnTo>
                  <a:lnTo>
                    <a:pt x="200" y="32"/>
                  </a:lnTo>
                  <a:lnTo>
                    <a:pt x="272" y="8"/>
                  </a:lnTo>
                  <a:lnTo>
                    <a:pt x="272" y="0"/>
                  </a:lnTo>
                  <a:lnTo>
                    <a:pt x="280" y="0"/>
                  </a:lnTo>
                  <a:lnTo>
                    <a:pt x="304" y="0"/>
                  </a:lnTo>
                  <a:lnTo>
                    <a:pt x="312" y="16"/>
                  </a:lnTo>
                  <a:lnTo>
                    <a:pt x="312" y="24"/>
                  </a:lnTo>
                  <a:lnTo>
                    <a:pt x="320" y="24"/>
                  </a:lnTo>
                  <a:lnTo>
                    <a:pt x="336" y="32"/>
                  </a:lnTo>
                  <a:lnTo>
                    <a:pt x="336" y="40"/>
                  </a:lnTo>
                  <a:lnTo>
                    <a:pt x="352" y="40"/>
                  </a:lnTo>
                  <a:lnTo>
                    <a:pt x="368" y="24"/>
                  </a:lnTo>
                  <a:lnTo>
                    <a:pt x="384" y="16"/>
                  </a:lnTo>
                  <a:lnTo>
                    <a:pt x="392" y="40"/>
                  </a:lnTo>
                  <a:lnTo>
                    <a:pt x="424" y="96"/>
                  </a:lnTo>
                  <a:lnTo>
                    <a:pt x="432" y="80"/>
                  </a:lnTo>
                  <a:lnTo>
                    <a:pt x="440" y="96"/>
                  </a:lnTo>
                  <a:lnTo>
                    <a:pt x="464" y="88"/>
                  </a:lnTo>
                  <a:lnTo>
                    <a:pt x="488" y="112"/>
                  </a:lnTo>
                  <a:lnTo>
                    <a:pt x="504" y="120"/>
                  </a:lnTo>
                  <a:lnTo>
                    <a:pt x="504" y="112"/>
                  </a:lnTo>
                  <a:lnTo>
                    <a:pt x="512" y="128"/>
                  </a:lnTo>
                  <a:lnTo>
                    <a:pt x="504" y="136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135A5426-2606-438A-8A66-A2928CE2C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3580" y="1870003"/>
              <a:ext cx="391075" cy="508064"/>
            </a:xfrm>
            <a:custGeom>
              <a:avLst/>
              <a:gdLst>
                <a:gd name="T0" fmla="*/ 0 w 217"/>
                <a:gd name="T1" fmla="*/ 294395 h 297"/>
                <a:gd name="T2" fmla="*/ 0 w 217"/>
                <a:gd name="T3" fmla="*/ 294395 h 297"/>
                <a:gd name="T4" fmla="*/ 29180 w 217"/>
                <a:gd name="T5" fmla="*/ 331194 h 297"/>
                <a:gd name="T6" fmla="*/ 77811 w 217"/>
                <a:gd name="T7" fmla="*/ 340393 h 297"/>
                <a:gd name="T8" fmla="*/ 87538 w 217"/>
                <a:gd name="T9" fmla="*/ 331194 h 297"/>
                <a:gd name="T10" fmla="*/ 68085 w 217"/>
                <a:gd name="T11" fmla="*/ 312795 h 297"/>
                <a:gd name="T12" fmla="*/ 58358 w 217"/>
                <a:gd name="T13" fmla="*/ 294395 h 297"/>
                <a:gd name="T14" fmla="*/ 58358 w 217"/>
                <a:gd name="T15" fmla="*/ 248395 h 297"/>
                <a:gd name="T16" fmla="*/ 68085 w 217"/>
                <a:gd name="T17" fmla="*/ 229996 h 297"/>
                <a:gd name="T18" fmla="*/ 136168 w 217"/>
                <a:gd name="T19" fmla="*/ 119598 h 297"/>
                <a:gd name="T20" fmla="*/ 184801 w 217"/>
                <a:gd name="T21" fmla="*/ 82798 h 297"/>
                <a:gd name="T22" fmla="*/ 262612 w 217"/>
                <a:gd name="T23" fmla="*/ 45999 h 297"/>
                <a:gd name="T24" fmla="*/ 262612 w 217"/>
                <a:gd name="T25" fmla="*/ 9200 h 297"/>
                <a:gd name="T26" fmla="*/ 243159 w 217"/>
                <a:gd name="T27" fmla="*/ 0 h 297"/>
                <a:gd name="T28" fmla="*/ 223706 w 217"/>
                <a:gd name="T29" fmla="*/ 18400 h 297"/>
                <a:gd name="T30" fmla="*/ 204254 w 217"/>
                <a:gd name="T31" fmla="*/ 36800 h 297"/>
                <a:gd name="T32" fmla="*/ 175074 w 217"/>
                <a:gd name="T33" fmla="*/ 45999 h 297"/>
                <a:gd name="T34" fmla="*/ 145895 w 217"/>
                <a:gd name="T35" fmla="*/ 45999 h 297"/>
                <a:gd name="T36" fmla="*/ 116717 w 217"/>
                <a:gd name="T37" fmla="*/ 64398 h 297"/>
                <a:gd name="T38" fmla="*/ 87538 w 217"/>
                <a:gd name="T39" fmla="*/ 101197 h 297"/>
                <a:gd name="T40" fmla="*/ 58358 w 217"/>
                <a:gd name="T41" fmla="*/ 119598 h 297"/>
                <a:gd name="T42" fmla="*/ 58358 w 217"/>
                <a:gd name="T43" fmla="*/ 137997 h 297"/>
                <a:gd name="T44" fmla="*/ 48632 w 217"/>
                <a:gd name="T45" fmla="*/ 165597 h 297"/>
                <a:gd name="T46" fmla="*/ 29180 w 217"/>
                <a:gd name="T47" fmla="*/ 183997 h 297"/>
                <a:gd name="T48" fmla="*/ 38906 w 217"/>
                <a:gd name="T49" fmla="*/ 202396 h 297"/>
                <a:gd name="T50" fmla="*/ 29180 w 217"/>
                <a:gd name="T51" fmla="*/ 220796 h 297"/>
                <a:gd name="T52" fmla="*/ 9726 w 217"/>
                <a:gd name="T53" fmla="*/ 239196 h 297"/>
                <a:gd name="T54" fmla="*/ 19452 w 217"/>
                <a:gd name="T55" fmla="*/ 257596 h 297"/>
                <a:gd name="T56" fmla="*/ 0 w 217"/>
                <a:gd name="T57" fmla="*/ 266795 h 297"/>
                <a:gd name="T58" fmla="*/ 0 w 217"/>
                <a:gd name="T59" fmla="*/ 294395 h 29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17"/>
                <a:gd name="T91" fmla="*/ 0 h 297"/>
                <a:gd name="T92" fmla="*/ 217 w 217"/>
                <a:gd name="T93" fmla="*/ 297 h 297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17" h="297">
                  <a:moveTo>
                    <a:pt x="0" y="256"/>
                  </a:moveTo>
                  <a:lnTo>
                    <a:pt x="0" y="256"/>
                  </a:lnTo>
                  <a:lnTo>
                    <a:pt x="24" y="288"/>
                  </a:lnTo>
                  <a:lnTo>
                    <a:pt x="64" y="296"/>
                  </a:lnTo>
                  <a:lnTo>
                    <a:pt x="72" y="288"/>
                  </a:lnTo>
                  <a:lnTo>
                    <a:pt x="56" y="272"/>
                  </a:lnTo>
                  <a:lnTo>
                    <a:pt x="48" y="256"/>
                  </a:lnTo>
                  <a:lnTo>
                    <a:pt x="48" y="216"/>
                  </a:lnTo>
                  <a:lnTo>
                    <a:pt x="56" y="200"/>
                  </a:lnTo>
                  <a:lnTo>
                    <a:pt x="112" y="104"/>
                  </a:lnTo>
                  <a:lnTo>
                    <a:pt x="152" y="72"/>
                  </a:lnTo>
                  <a:lnTo>
                    <a:pt x="216" y="40"/>
                  </a:lnTo>
                  <a:lnTo>
                    <a:pt x="216" y="8"/>
                  </a:lnTo>
                  <a:lnTo>
                    <a:pt x="200" y="0"/>
                  </a:lnTo>
                  <a:lnTo>
                    <a:pt x="184" y="16"/>
                  </a:lnTo>
                  <a:lnTo>
                    <a:pt x="168" y="32"/>
                  </a:lnTo>
                  <a:lnTo>
                    <a:pt x="144" y="40"/>
                  </a:lnTo>
                  <a:lnTo>
                    <a:pt x="120" y="40"/>
                  </a:lnTo>
                  <a:lnTo>
                    <a:pt x="96" y="56"/>
                  </a:lnTo>
                  <a:lnTo>
                    <a:pt x="72" y="88"/>
                  </a:lnTo>
                  <a:lnTo>
                    <a:pt x="48" y="104"/>
                  </a:lnTo>
                  <a:lnTo>
                    <a:pt x="48" y="120"/>
                  </a:lnTo>
                  <a:lnTo>
                    <a:pt x="40" y="144"/>
                  </a:lnTo>
                  <a:lnTo>
                    <a:pt x="24" y="160"/>
                  </a:lnTo>
                  <a:lnTo>
                    <a:pt x="32" y="176"/>
                  </a:lnTo>
                  <a:lnTo>
                    <a:pt x="24" y="192"/>
                  </a:lnTo>
                  <a:lnTo>
                    <a:pt x="8" y="208"/>
                  </a:lnTo>
                  <a:lnTo>
                    <a:pt x="16" y="224"/>
                  </a:lnTo>
                  <a:lnTo>
                    <a:pt x="0" y="232"/>
                  </a:lnTo>
                  <a:lnTo>
                    <a:pt x="0" y="256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C20DD1E4-7536-4098-829A-69F3F4611B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8447" y="2429987"/>
              <a:ext cx="48162" cy="57482"/>
            </a:xfrm>
            <a:custGeom>
              <a:avLst/>
              <a:gdLst>
                <a:gd name="T0" fmla="*/ 0 w 25"/>
                <a:gd name="T1" fmla="*/ 39560 h 33"/>
                <a:gd name="T2" fmla="*/ 0 w 25"/>
                <a:gd name="T3" fmla="*/ 39560 h 33"/>
                <a:gd name="T4" fmla="*/ 25400 w 25"/>
                <a:gd name="T5" fmla="*/ 29670 h 33"/>
                <a:gd name="T6" fmla="*/ 38100 w 25"/>
                <a:gd name="T7" fmla="*/ 19780 h 33"/>
                <a:gd name="T8" fmla="*/ 12700 w 25"/>
                <a:gd name="T9" fmla="*/ 0 h 33"/>
                <a:gd name="T10" fmla="*/ 0 w 25"/>
                <a:gd name="T11" fmla="*/ 19780 h 33"/>
                <a:gd name="T12" fmla="*/ 0 w 25"/>
                <a:gd name="T13" fmla="*/ 39560 h 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33"/>
                <a:gd name="T23" fmla="*/ 25 w 25"/>
                <a:gd name="T24" fmla="*/ 33 h 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33">
                  <a:moveTo>
                    <a:pt x="0" y="32"/>
                  </a:moveTo>
                  <a:lnTo>
                    <a:pt x="0" y="32"/>
                  </a:lnTo>
                  <a:lnTo>
                    <a:pt x="16" y="24"/>
                  </a:lnTo>
                  <a:lnTo>
                    <a:pt x="24" y="16"/>
                  </a:lnTo>
                  <a:lnTo>
                    <a:pt x="8" y="0"/>
                  </a:lnTo>
                  <a:lnTo>
                    <a:pt x="0" y="16"/>
                  </a:lnTo>
                  <a:lnTo>
                    <a:pt x="0" y="32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CC618EF6-7F28-4069-B710-B4025F6D9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2505" y="2798982"/>
              <a:ext cx="48162" cy="85295"/>
            </a:xfrm>
            <a:custGeom>
              <a:avLst/>
              <a:gdLst>
                <a:gd name="T0" fmla="*/ 0 w 25"/>
                <a:gd name="T1" fmla="*/ 39456 h 49"/>
                <a:gd name="T2" fmla="*/ 0 w 25"/>
                <a:gd name="T3" fmla="*/ 39456 h 49"/>
                <a:gd name="T4" fmla="*/ 25400 w 25"/>
                <a:gd name="T5" fmla="*/ 49320 h 49"/>
                <a:gd name="T6" fmla="*/ 25400 w 25"/>
                <a:gd name="T7" fmla="*/ 59183 h 49"/>
                <a:gd name="T8" fmla="*/ 38100 w 25"/>
                <a:gd name="T9" fmla="*/ 59183 h 49"/>
                <a:gd name="T10" fmla="*/ 25400 w 25"/>
                <a:gd name="T11" fmla="*/ 29591 h 49"/>
                <a:gd name="T12" fmla="*/ 25400 w 25"/>
                <a:gd name="T13" fmla="*/ 9864 h 49"/>
                <a:gd name="T14" fmla="*/ 12700 w 25"/>
                <a:gd name="T15" fmla="*/ 9864 h 49"/>
                <a:gd name="T16" fmla="*/ 0 w 25"/>
                <a:gd name="T17" fmla="*/ 0 h 49"/>
                <a:gd name="T18" fmla="*/ 12700 w 25"/>
                <a:gd name="T19" fmla="*/ 9864 h 49"/>
                <a:gd name="T20" fmla="*/ 12700 w 25"/>
                <a:gd name="T21" fmla="*/ 19727 h 49"/>
                <a:gd name="T22" fmla="*/ 0 w 25"/>
                <a:gd name="T23" fmla="*/ 19727 h 49"/>
                <a:gd name="T24" fmla="*/ 0 w 25"/>
                <a:gd name="T25" fmla="*/ 39456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49"/>
                <a:gd name="T41" fmla="*/ 25 w 25"/>
                <a:gd name="T42" fmla="*/ 49 h 4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49">
                  <a:moveTo>
                    <a:pt x="0" y="32"/>
                  </a:moveTo>
                  <a:lnTo>
                    <a:pt x="0" y="32"/>
                  </a:lnTo>
                  <a:lnTo>
                    <a:pt x="16" y="40"/>
                  </a:lnTo>
                  <a:lnTo>
                    <a:pt x="16" y="48"/>
                  </a:lnTo>
                  <a:lnTo>
                    <a:pt x="24" y="48"/>
                  </a:lnTo>
                  <a:lnTo>
                    <a:pt x="16" y="24"/>
                  </a:lnTo>
                  <a:lnTo>
                    <a:pt x="16" y="8"/>
                  </a:lnTo>
                  <a:lnTo>
                    <a:pt x="8" y="8"/>
                  </a:lnTo>
                  <a:lnTo>
                    <a:pt x="0" y="0"/>
                  </a:lnTo>
                  <a:lnTo>
                    <a:pt x="8" y="8"/>
                  </a:lnTo>
                  <a:lnTo>
                    <a:pt x="8" y="16"/>
                  </a:lnTo>
                  <a:lnTo>
                    <a:pt x="0" y="16"/>
                  </a:lnTo>
                  <a:lnTo>
                    <a:pt x="0" y="32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DD193C85-D30C-43A1-904F-B8226F848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7079" y="1857023"/>
              <a:ext cx="163750" cy="48210"/>
            </a:xfrm>
            <a:custGeom>
              <a:avLst/>
              <a:gdLst>
                <a:gd name="T0" fmla="*/ 50941 w 110"/>
                <a:gd name="T1" fmla="*/ 12285 h 27"/>
                <a:gd name="T2" fmla="*/ 45280 w 110"/>
                <a:gd name="T3" fmla="*/ 12285 h 27"/>
                <a:gd name="T4" fmla="*/ 39621 w 110"/>
                <a:gd name="T5" fmla="*/ 12285 h 27"/>
                <a:gd name="T6" fmla="*/ 39621 w 110"/>
                <a:gd name="T7" fmla="*/ 24572 h 27"/>
                <a:gd name="T8" fmla="*/ 33961 w 110"/>
                <a:gd name="T9" fmla="*/ 36856 h 27"/>
                <a:gd name="T10" fmla="*/ 33961 w 110"/>
                <a:gd name="T11" fmla="*/ 24572 h 27"/>
                <a:gd name="T12" fmla="*/ 28300 w 110"/>
                <a:gd name="T13" fmla="*/ 24572 h 27"/>
                <a:gd name="T14" fmla="*/ 22640 w 110"/>
                <a:gd name="T15" fmla="*/ 12285 h 27"/>
                <a:gd name="T16" fmla="*/ 28300 w 110"/>
                <a:gd name="T17" fmla="*/ 12285 h 27"/>
                <a:gd name="T18" fmla="*/ 33961 w 110"/>
                <a:gd name="T19" fmla="*/ 12285 h 27"/>
                <a:gd name="T20" fmla="*/ 28300 w 110"/>
                <a:gd name="T21" fmla="*/ 12285 h 27"/>
                <a:gd name="T22" fmla="*/ 22640 w 110"/>
                <a:gd name="T23" fmla="*/ 12285 h 27"/>
                <a:gd name="T24" fmla="*/ 28300 w 110"/>
                <a:gd name="T25" fmla="*/ 12285 h 27"/>
                <a:gd name="T26" fmla="*/ 22640 w 110"/>
                <a:gd name="T27" fmla="*/ 0 h 27"/>
                <a:gd name="T28" fmla="*/ 16980 w 110"/>
                <a:gd name="T29" fmla="*/ 12285 h 27"/>
                <a:gd name="T30" fmla="*/ 11320 w 110"/>
                <a:gd name="T31" fmla="*/ 12285 h 27"/>
                <a:gd name="T32" fmla="*/ 5660 w 110"/>
                <a:gd name="T33" fmla="*/ 12285 h 27"/>
                <a:gd name="T34" fmla="*/ 0 w 110"/>
                <a:gd name="T35" fmla="*/ 12285 h 27"/>
                <a:gd name="T36" fmla="*/ 5660 w 110"/>
                <a:gd name="T37" fmla="*/ 0 h 27"/>
                <a:gd name="T38" fmla="*/ 16980 w 110"/>
                <a:gd name="T39" fmla="*/ 0 h 27"/>
                <a:gd name="T40" fmla="*/ 28300 w 110"/>
                <a:gd name="T41" fmla="*/ 0 h 27"/>
                <a:gd name="T42" fmla="*/ 33961 w 110"/>
                <a:gd name="T43" fmla="*/ 0 h 27"/>
                <a:gd name="T44" fmla="*/ 45280 w 110"/>
                <a:gd name="T45" fmla="*/ 0 h 27"/>
                <a:gd name="T46" fmla="*/ 50941 w 110"/>
                <a:gd name="T47" fmla="*/ 0 h 27"/>
                <a:gd name="T48" fmla="*/ 56601 w 110"/>
                <a:gd name="T49" fmla="*/ 0 h 27"/>
                <a:gd name="T50" fmla="*/ 62260 w 110"/>
                <a:gd name="T51" fmla="*/ 0 h 27"/>
                <a:gd name="T52" fmla="*/ 62260 w 110"/>
                <a:gd name="T53" fmla="*/ 12285 h 27"/>
                <a:gd name="T54" fmla="*/ 56601 w 110"/>
                <a:gd name="T55" fmla="*/ 12285 h 27"/>
                <a:gd name="T56" fmla="*/ 50941 w 110"/>
                <a:gd name="T57" fmla="*/ 12285 h 27"/>
                <a:gd name="T58" fmla="*/ 50941 w 110"/>
                <a:gd name="T59" fmla="*/ 12285 h 2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10"/>
                <a:gd name="T91" fmla="*/ 0 h 27"/>
                <a:gd name="T92" fmla="*/ 110 w 110"/>
                <a:gd name="T93" fmla="*/ 27 h 27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10" h="27">
                  <a:moveTo>
                    <a:pt x="90" y="9"/>
                  </a:moveTo>
                  <a:lnTo>
                    <a:pt x="80" y="9"/>
                  </a:lnTo>
                  <a:lnTo>
                    <a:pt x="70" y="9"/>
                  </a:lnTo>
                  <a:lnTo>
                    <a:pt x="70" y="18"/>
                  </a:lnTo>
                  <a:lnTo>
                    <a:pt x="60" y="27"/>
                  </a:lnTo>
                  <a:lnTo>
                    <a:pt x="60" y="18"/>
                  </a:lnTo>
                  <a:lnTo>
                    <a:pt x="50" y="18"/>
                  </a:lnTo>
                  <a:lnTo>
                    <a:pt x="40" y="9"/>
                  </a:lnTo>
                  <a:lnTo>
                    <a:pt x="50" y="9"/>
                  </a:lnTo>
                  <a:lnTo>
                    <a:pt x="60" y="9"/>
                  </a:lnTo>
                  <a:lnTo>
                    <a:pt x="50" y="9"/>
                  </a:lnTo>
                  <a:lnTo>
                    <a:pt x="40" y="9"/>
                  </a:lnTo>
                  <a:lnTo>
                    <a:pt x="50" y="9"/>
                  </a:lnTo>
                  <a:lnTo>
                    <a:pt x="40" y="0"/>
                  </a:lnTo>
                  <a:lnTo>
                    <a:pt x="30" y="9"/>
                  </a:lnTo>
                  <a:lnTo>
                    <a:pt x="20" y="9"/>
                  </a:lnTo>
                  <a:lnTo>
                    <a:pt x="10" y="9"/>
                  </a:lnTo>
                  <a:lnTo>
                    <a:pt x="0" y="9"/>
                  </a:lnTo>
                  <a:lnTo>
                    <a:pt x="10" y="0"/>
                  </a:lnTo>
                  <a:lnTo>
                    <a:pt x="30" y="0"/>
                  </a:lnTo>
                  <a:lnTo>
                    <a:pt x="50" y="0"/>
                  </a:lnTo>
                  <a:lnTo>
                    <a:pt x="60" y="0"/>
                  </a:lnTo>
                  <a:lnTo>
                    <a:pt x="80" y="0"/>
                  </a:lnTo>
                  <a:lnTo>
                    <a:pt x="90" y="0"/>
                  </a:lnTo>
                  <a:lnTo>
                    <a:pt x="100" y="0"/>
                  </a:lnTo>
                  <a:lnTo>
                    <a:pt x="110" y="0"/>
                  </a:lnTo>
                  <a:lnTo>
                    <a:pt x="110" y="9"/>
                  </a:lnTo>
                  <a:lnTo>
                    <a:pt x="100" y="9"/>
                  </a:lnTo>
                  <a:lnTo>
                    <a:pt x="90" y="9"/>
                  </a:lnTo>
                  <a:close/>
                </a:path>
              </a:pathLst>
            </a:custGeom>
            <a:solidFill>
              <a:srgbClr val="C0C0C0"/>
            </a:solidFill>
            <a:ln w="6350" cmpd="sng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4E4494FD-55C2-4220-811C-301C8FFED5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5962" y="1795833"/>
              <a:ext cx="88618" cy="76024"/>
            </a:xfrm>
            <a:custGeom>
              <a:avLst/>
              <a:gdLst>
                <a:gd name="T0" fmla="*/ 27423 w 60"/>
                <a:gd name="T1" fmla="*/ 39383 h 45"/>
                <a:gd name="T2" fmla="*/ 21938 w 60"/>
                <a:gd name="T3" fmla="*/ 39383 h 45"/>
                <a:gd name="T4" fmla="*/ 16453 w 60"/>
                <a:gd name="T5" fmla="*/ 49227 h 45"/>
                <a:gd name="T6" fmla="*/ 10969 w 60"/>
                <a:gd name="T7" fmla="*/ 49227 h 45"/>
                <a:gd name="T8" fmla="*/ 0 w 60"/>
                <a:gd name="T9" fmla="*/ 39383 h 45"/>
                <a:gd name="T10" fmla="*/ 0 w 60"/>
                <a:gd name="T11" fmla="*/ 29536 h 45"/>
                <a:gd name="T12" fmla="*/ 5485 w 60"/>
                <a:gd name="T13" fmla="*/ 29536 h 45"/>
                <a:gd name="T14" fmla="*/ 16453 w 60"/>
                <a:gd name="T15" fmla="*/ 29536 h 45"/>
                <a:gd name="T16" fmla="*/ 16453 w 60"/>
                <a:gd name="T17" fmla="*/ 19691 h 45"/>
                <a:gd name="T18" fmla="*/ 10969 w 60"/>
                <a:gd name="T19" fmla="*/ 29536 h 45"/>
                <a:gd name="T20" fmla="*/ 10969 w 60"/>
                <a:gd name="T21" fmla="*/ 19691 h 45"/>
                <a:gd name="T22" fmla="*/ 16453 w 60"/>
                <a:gd name="T23" fmla="*/ 19691 h 45"/>
                <a:gd name="T24" fmla="*/ 21938 w 60"/>
                <a:gd name="T25" fmla="*/ 19691 h 45"/>
                <a:gd name="T26" fmla="*/ 27423 w 60"/>
                <a:gd name="T27" fmla="*/ 9845 h 45"/>
                <a:gd name="T28" fmla="*/ 32908 w 60"/>
                <a:gd name="T29" fmla="*/ 9845 h 45"/>
                <a:gd name="T30" fmla="*/ 32908 w 60"/>
                <a:gd name="T31" fmla="*/ 0 h 45"/>
                <a:gd name="T32" fmla="*/ 32908 w 60"/>
                <a:gd name="T33" fmla="*/ 9845 h 45"/>
                <a:gd name="T34" fmla="*/ 32908 w 60"/>
                <a:gd name="T35" fmla="*/ 19691 h 45"/>
                <a:gd name="T36" fmla="*/ 27423 w 60"/>
                <a:gd name="T37" fmla="*/ 19691 h 45"/>
                <a:gd name="T38" fmla="*/ 21938 w 60"/>
                <a:gd name="T39" fmla="*/ 19691 h 45"/>
                <a:gd name="T40" fmla="*/ 16453 w 60"/>
                <a:gd name="T41" fmla="*/ 29536 h 45"/>
                <a:gd name="T42" fmla="*/ 21938 w 60"/>
                <a:gd name="T43" fmla="*/ 29536 h 45"/>
                <a:gd name="T44" fmla="*/ 32908 w 60"/>
                <a:gd name="T45" fmla="*/ 29536 h 45"/>
                <a:gd name="T46" fmla="*/ 32908 w 60"/>
                <a:gd name="T47" fmla="*/ 39383 h 45"/>
                <a:gd name="T48" fmla="*/ 27423 w 60"/>
                <a:gd name="T49" fmla="*/ 39383 h 45"/>
                <a:gd name="T50" fmla="*/ 27423 w 60"/>
                <a:gd name="T51" fmla="*/ 39383 h 4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0"/>
                <a:gd name="T79" fmla="*/ 0 h 45"/>
                <a:gd name="T80" fmla="*/ 60 w 60"/>
                <a:gd name="T81" fmla="*/ 45 h 4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0" h="45">
                  <a:moveTo>
                    <a:pt x="50" y="36"/>
                  </a:moveTo>
                  <a:lnTo>
                    <a:pt x="40" y="36"/>
                  </a:lnTo>
                  <a:lnTo>
                    <a:pt x="30" y="45"/>
                  </a:lnTo>
                  <a:lnTo>
                    <a:pt x="20" y="45"/>
                  </a:lnTo>
                  <a:lnTo>
                    <a:pt x="0" y="36"/>
                  </a:lnTo>
                  <a:lnTo>
                    <a:pt x="0" y="27"/>
                  </a:lnTo>
                  <a:lnTo>
                    <a:pt x="10" y="27"/>
                  </a:lnTo>
                  <a:lnTo>
                    <a:pt x="30" y="27"/>
                  </a:lnTo>
                  <a:lnTo>
                    <a:pt x="30" y="18"/>
                  </a:lnTo>
                  <a:lnTo>
                    <a:pt x="20" y="27"/>
                  </a:lnTo>
                  <a:lnTo>
                    <a:pt x="20" y="18"/>
                  </a:lnTo>
                  <a:lnTo>
                    <a:pt x="30" y="18"/>
                  </a:lnTo>
                  <a:lnTo>
                    <a:pt x="40" y="18"/>
                  </a:lnTo>
                  <a:lnTo>
                    <a:pt x="50" y="9"/>
                  </a:lnTo>
                  <a:lnTo>
                    <a:pt x="60" y="9"/>
                  </a:lnTo>
                  <a:lnTo>
                    <a:pt x="60" y="0"/>
                  </a:lnTo>
                  <a:lnTo>
                    <a:pt x="60" y="9"/>
                  </a:lnTo>
                  <a:lnTo>
                    <a:pt x="60" y="18"/>
                  </a:lnTo>
                  <a:lnTo>
                    <a:pt x="50" y="18"/>
                  </a:lnTo>
                  <a:lnTo>
                    <a:pt x="40" y="18"/>
                  </a:lnTo>
                  <a:lnTo>
                    <a:pt x="30" y="27"/>
                  </a:lnTo>
                  <a:lnTo>
                    <a:pt x="40" y="27"/>
                  </a:lnTo>
                  <a:lnTo>
                    <a:pt x="60" y="27"/>
                  </a:lnTo>
                  <a:lnTo>
                    <a:pt x="60" y="36"/>
                  </a:lnTo>
                  <a:lnTo>
                    <a:pt x="50" y="36"/>
                  </a:lnTo>
                  <a:close/>
                </a:path>
              </a:pathLst>
            </a:custGeom>
            <a:solidFill>
              <a:srgbClr val="C0C0C0"/>
            </a:solidFill>
            <a:ln w="6350" cmpd="sng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57" name="Freeform 43">
              <a:extLst>
                <a:ext uri="{FF2B5EF4-FFF2-40B4-BE49-F238E27FC236}">
                  <a16:creationId xmlns:a16="http://schemas.microsoft.com/office/drawing/2014/main" id="{E21A73B5-6490-43A2-92F3-2517CBA1B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1049" y="1797687"/>
              <a:ext cx="3721951" cy="1770808"/>
            </a:xfrm>
            <a:custGeom>
              <a:avLst/>
              <a:gdLst>
                <a:gd name="T0" fmla="*/ 1235821 w 2065"/>
                <a:gd name="T1" fmla="*/ 241206 h 1033"/>
                <a:gd name="T2" fmla="*/ 1235821 w 2065"/>
                <a:gd name="T3" fmla="*/ 46385 h 1033"/>
                <a:gd name="T4" fmla="*/ 1021742 w 2065"/>
                <a:gd name="T5" fmla="*/ 102049 h 1033"/>
                <a:gd name="T6" fmla="*/ 836854 w 2065"/>
                <a:gd name="T7" fmla="*/ 343256 h 1033"/>
                <a:gd name="T8" fmla="*/ 739546 w 2065"/>
                <a:gd name="T9" fmla="*/ 306147 h 1033"/>
                <a:gd name="T10" fmla="*/ 739546 w 2065"/>
                <a:gd name="T11" fmla="*/ 510245 h 1033"/>
                <a:gd name="T12" fmla="*/ 690892 w 2065"/>
                <a:gd name="T13" fmla="*/ 343256 h 1033"/>
                <a:gd name="T14" fmla="*/ 613045 w 2065"/>
                <a:gd name="T15" fmla="*/ 426750 h 1033"/>
                <a:gd name="T16" fmla="*/ 506005 w 2065"/>
                <a:gd name="T17" fmla="*/ 463859 h 1033"/>
                <a:gd name="T18" fmla="*/ 321119 w 2065"/>
                <a:gd name="T19" fmla="*/ 528799 h 1033"/>
                <a:gd name="T20" fmla="*/ 262733 w 2065"/>
                <a:gd name="T21" fmla="*/ 528799 h 1033"/>
                <a:gd name="T22" fmla="*/ 145963 w 2065"/>
                <a:gd name="T23" fmla="*/ 612294 h 1033"/>
                <a:gd name="T24" fmla="*/ 97308 w 2065"/>
                <a:gd name="T25" fmla="*/ 538076 h 1033"/>
                <a:gd name="T26" fmla="*/ 77847 w 2065"/>
                <a:gd name="T27" fmla="*/ 417473 h 1033"/>
                <a:gd name="T28" fmla="*/ 38923 w 2065"/>
                <a:gd name="T29" fmla="*/ 528799 h 1033"/>
                <a:gd name="T30" fmla="*/ 38923 w 2065"/>
                <a:gd name="T31" fmla="*/ 723620 h 1033"/>
                <a:gd name="T32" fmla="*/ 9731 w 2065"/>
                <a:gd name="T33" fmla="*/ 816392 h 1033"/>
                <a:gd name="T34" fmla="*/ 58385 w 2065"/>
                <a:gd name="T35" fmla="*/ 899886 h 1033"/>
                <a:gd name="T36" fmla="*/ 107039 w 2065"/>
                <a:gd name="T37" fmla="*/ 964826 h 1033"/>
                <a:gd name="T38" fmla="*/ 155694 w 2065"/>
                <a:gd name="T39" fmla="*/ 1001936 h 1033"/>
                <a:gd name="T40" fmla="*/ 194617 w 2065"/>
                <a:gd name="T41" fmla="*/ 1085429 h 1033"/>
                <a:gd name="T42" fmla="*/ 243272 w 2065"/>
                <a:gd name="T43" fmla="*/ 1159647 h 1033"/>
                <a:gd name="T44" fmla="*/ 311388 w 2065"/>
                <a:gd name="T45" fmla="*/ 1168925 h 1033"/>
                <a:gd name="T46" fmla="*/ 330849 w 2065"/>
                <a:gd name="T47" fmla="*/ 1094707 h 1033"/>
                <a:gd name="T48" fmla="*/ 340580 w 2065"/>
                <a:gd name="T49" fmla="*/ 1020489 h 1033"/>
                <a:gd name="T50" fmla="*/ 457352 w 2065"/>
                <a:gd name="T51" fmla="*/ 992658 h 1033"/>
                <a:gd name="T52" fmla="*/ 515736 w 2065"/>
                <a:gd name="T53" fmla="*/ 955550 h 1033"/>
                <a:gd name="T54" fmla="*/ 671429 w 2065"/>
                <a:gd name="T55" fmla="*/ 890610 h 1033"/>
                <a:gd name="T56" fmla="*/ 749277 w 2065"/>
                <a:gd name="T57" fmla="*/ 918441 h 1033"/>
                <a:gd name="T58" fmla="*/ 895240 w 2065"/>
                <a:gd name="T59" fmla="*/ 1020489 h 1033"/>
                <a:gd name="T60" fmla="*/ 992549 w 2065"/>
                <a:gd name="T61" fmla="*/ 1001936 h 1033"/>
                <a:gd name="T62" fmla="*/ 1148243 w 2065"/>
                <a:gd name="T63" fmla="*/ 983381 h 1033"/>
                <a:gd name="T64" fmla="*/ 1342861 w 2065"/>
                <a:gd name="T65" fmla="*/ 1011212 h 1033"/>
                <a:gd name="T66" fmla="*/ 1430439 w 2065"/>
                <a:gd name="T67" fmla="*/ 964826 h 1033"/>
                <a:gd name="T68" fmla="*/ 1595863 w 2065"/>
                <a:gd name="T69" fmla="*/ 1048321 h 1033"/>
                <a:gd name="T70" fmla="*/ 1595863 w 2065"/>
                <a:gd name="T71" fmla="*/ 1131815 h 1033"/>
                <a:gd name="T72" fmla="*/ 1654248 w 2065"/>
                <a:gd name="T73" fmla="*/ 1159647 h 1033"/>
                <a:gd name="T74" fmla="*/ 1712634 w 2065"/>
                <a:gd name="T75" fmla="*/ 936995 h 1033"/>
                <a:gd name="T76" fmla="*/ 1693172 w 2065"/>
                <a:gd name="T77" fmla="*/ 872054 h 1033"/>
                <a:gd name="T78" fmla="*/ 1907250 w 2065"/>
                <a:gd name="T79" fmla="*/ 779283 h 1033"/>
                <a:gd name="T80" fmla="*/ 2043482 w 2065"/>
                <a:gd name="T81" fmla="*/ 705065 h 1033"/>
                <a:gd name="T82" fmla="*/ 2092136 w 2065"/>
                <a:gd name="T83" fmla="*/ 742174 h 1033"/>
                <a:gd name="T84" fmla="*/ 2033751 w 2065"/>
                <a:gd name="T85" fmla="*/ 946272 h 1033"/>
                <a:gd name="T86" fmla="*/ 2092136 w 2065"/>
                <a:gd name="T87" fmla="*/ 872054 h 1033"/>
                <a:gd name="T88" fmla="*/ 2092136 w 2065"/>
                <a:gd name="T89" fmla="*/ 788560 h 1033"/>
                <a:gd name="T90" fmla="*/ 2199175 w 2065"/>
                <a:gd name="T91" fmla="*/ 770006 h 1033"/>
                <a:gd name="T92" fmla="*/ 2315945 w 2065"/>
                <a:gd name="T93" fmla="*/ 612294 h 1033"/>
                <a:gd name="T94" fmla="*/ 2393794 w 2065"/>
                <a:gd name="T95" fmla="*/ 584463 h 1033"/>
                <a:gd name="T96" fmla="*/ 2481371 w 2065"/>
                <a:gd name="T97" fmla="*/ 538076 h 1033"/>
                <a:gd name="T98" fmla="*/ 2169983 w 2065"/>
                <a:gd name="T99" fmla="*/ 445304 h 1033"/>
                <a:gd name="T100" fmla="*/ 2053212 w 2065"/>
                <a:gd name="T101" fmla="*/ 426750 h 1033"/>
                <a:gd name="T102" fmla="*/ 1897520 w 2065"/>
                <a:gd name="T103" fmla="*/ 352533 h 1033"/>
                <a:gd name="T104" fmla="*/ 1683441 w 2065"/>
                <a:gd name="T105" fmla="*/ 343256 h 1033"/>
                <a:gd name="T106" fmla="*/ 1576401 w 2065"/>
                <a:gd name="T107" fmla="*/ 287592 h 1033"/>
                <a:gd name="T108" fmla="*/ 1410977 w 2065"/>
                <a:gd name="T109" fmla="*/ 241206 h 10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065"/>
                <a:gd name="T166" fmla="*/ 0 h 1033"/>
                <a:gd name="T167" fmla="*/ 2065 w 2065"/>
                <a:gd name="T168" fmla="*/ 1033 h 103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065" h="1033">
                  <a:moveTo>
                    <a:pt x="1048" y="192"/>
                  </a:moveTo>
                  <a:lnTo>
                    <a:pt x="1048" y="192"/>
                  </a:lnTo>
                  <a:lnTo>
                    <a:pt x="1040" y="200"/>
                  </a:lnTo>
                  <a:lnTo>
                    <a:pt x="1048" y="216"/>
                  </a:lnTo>
                  <a:lnTo>
                    <a:pt x="1016" y="232"/>
                  </a:lnTo>
                  <a:lnTo>
                    <a:pt x="1008" y="232"/>
                  </a:lnTo>
                  <a:lnTo>
                    <a:pt x="1016" y="208"/>
                  </a:lnTo>
                  <a:lnTo>
                    <a:pt x="1096" y="136"/>
                  </a:lnTo>
                  <a:lnTo>
                    <a:pt x="1096" y="88"/>
                  </a:lnTo>
                  <a:lnTo>
                    <a:pt x="1064" y="56"/>
                  </a:lnTo>
                  <a:lnTo>
                    <a:pt x="1024" y="56"/>
                  </a:lnTo>
                  <a:lnTo>
                    <a:pt x="1024" y="72"/>
                  </a:lnTo>
                  <a:lnTo>
                    <a:pt x="1000" y="72"/>
                  </a:lnTo>
                  <a:lnTo>
                    <a:pt x="1016" y="40"/>
                  </a:lnTo>
                  <a:lnTo>
                    <a:pt x="976" y="32"/>
                  </a:lnTo>
                  <a:lnTo>
                    <a:pt x="1000" y="16"/>
                  </a:lnTo>
                  <a:lnTo>
                    <a:pt x="976" y="0"/>
                  </a:lnTo>
                  <a:lnTo>
                    <a:pt x="936" y="40"/>
                  </a:lnTo>
                  <a:lnTo>
                    <a:pt x="936" y="72"/>
                  </a:lnTo>
                  <a:lnTo>
                    <a:pt x="912" y="72"/>
                  </a:lnTo>
                  <a:lnTo>
                    <a:pt x="840" y="88"/>
                  </a:lnTo>
                  <a:lnTo>
                    <a:pt x="776" y="128"/>
                  </a:lnTo>
                  <a:lnTo>
                    <a:pt x="752" y="160"/>
                  </a:lnTo>
                  <a:lnTo>
                    <a:pt x="760" y="200"/>
                  </a:lnTo>
                  <a:lnTo>
                    <a:pt x="672" y="216"/>
                  </a:lnTo>
                  <a:lnTo>
                    <a:pt x="680" y="264"/>
                  </a:lnTo>
                  <a:lnTo>
                    <a:pt x="704" y="288"/>
                  </a:lnTo>
                  <a:lnTo>
                    <a:pt x="688" y="296"/>
                  </a:lnTo>
                  <a:lnTo>
                    <a:pt x="664" y="264"/>
                  </a:lnTo>
                  <a:lnTo>
                    <a:pt x="640" y="256"/>
                  </a:lnTo>
                  <a:lnTo>
                    <a:pt x="632" y="264"/>
                  </a:lnTo>
                  <a:lnTo>
                    <a:pt x="616" y="248"/>
                  </a:lnTo>
                  <a:lnTo>
                    <a:pt x="600" y="232"/>
                  </a:lnTo>
                  <a:lnTo>
                    <a:pt x="600" y="240"/>
                  </a:lnTo>
                  <a:lnTo>
                    <a:pt x="608" y="264"/>
                  </a:lnTo>
                  <a:lnTo>
                    <a:pt x="584" y="304"/>
                  </a:lnTo>
                  <a:lnTo>
                    <a:pt x="600" y="336"/>
                  </a:lnTo>
                  <a:lnTo>
                    <a:pt x="592" y="368"/>
                  </a:lnTo>
                  <a:lnTo>
                    <a:pt x="592" y="392"/>
                  </a:lnTo>
                  <a:lnTo>
                    <a:pt x="616" y="392"/>
                  </a:lnTo>
                  <a:lnTo>
                    <a:pt x="600" y="400"/>
                  </a:lnTo>
                  <a:lnTo>
                    <a:pt x="608" y="440"/>
                  </a:lnTo>
                  <a:lnTo>
                    <a:pt x="560" y="480"/>
                  </a:lnTo>
                  <a:lnTo>
                    <a:pt x="552" y="472"/>
                  </a:lnTo>
                  <a:lnTo>
                    <a:pt x="584" y="432"/>
                  </a:lnTo>
                  <a:lnTo>
                    <a:pt x="592" y="408"/>
                  </a:lnTo>
                  <a:lnTo>
                    <a:pt x="576" y="392"/>
                  </a:lnTo>
                  <a:lnTo>
                    <a:pt x="576" y="312"/>
                  </a:lnTo>
                  <a:lnTo>
                    <a:pt x="568" y="296"/>
                  </a:lnTo>
                  <a:lnTo>
                    <a:pt x="576" y="248"/>
                  </a:lnTo>
                  <a:lnTo>
                    <a:pt x="560" y="240"/>
                  </a:lnTo>
                  <a:lnTo>
                    <a:pt x="568" y="232"/>
                  </a:lnTo>
                  <a:lnTo>
                    <a:pt x="560" y="216"/>
                  </a:lnTo>
                  <a:lnTo>
                    <a:pt x="544" y="224"/>
                  </a:lnTo>
                  <a:lnTo>
                    <a:pt x="504" y="328"/>
                  </a:lnTo>
                  <a:lnTo>
                    <a:pt x="504" y="368"/>
                  </a:lnTo>
                  <a:lnTo>
                    <a:pt x="528" y="400"/>
                  </a:lnTo>
                  <a:lnTo>
                    <a:pt x="528" y="416"/>
                  </a:lnTo>
                  <a:lnTo>
                    <a:pt x="504" y="400"/>
                  </a:lnTo>
                  <a:lnTo>
                    <a:pt x="408" y="336"/>
                  </a:lnTo>
                  <a:lnTo>
                    <a:pt x="400" y="352"/>
                  </a:lnTo>
                  <a:lnTo>
                    <a:pt x="432" y="392"/>
                  </a:lnTo>
                  <a:lnTo>
                    <a:pt x="416" y="400"/>
                  </a:lnTo>
                  <a:lnTo>
                    <a:pt x="408" y="392"/>
                  </a:lnTo>
                  <a:lnTo>
                    <a:pt x="360" y="408"/>
                  </a:lnTo>
                  <a:lnTo>
                    <a:pt x="352" y="424"/>
                  </a:lnTo>
                  <a:lnTo>
                    <a:pt x="344" y="408"/>
                  </a:lnTo>
                  <a:lnTo>
                    <a:pt x="344" y="392"/>
                  </a:lnTo>
                  <a:lnTo>
                    <a:pt x="264" y="440"/>
                  </a:lnTo>
                  <a:lnTo>
                    <a:pt x="264" y="456"/>
                  </a:lnTo>
                  <a:lnTo>
                    <a:pt x="248" y="464"/>
                  </a:lnTo>
                  <a:lnTo>
                    <a:pt x="224" y="448"/>
                  </a:lnTo>
                  <a:lnTo>
                    <a:pt x="248" y="432"/>
                  </a:lnTo>
                  <a:lnTo>
                    <a:pt x="240" y="408"/>
                  </a:lnTo>
                  <a:lnTo>
                    <a:pt x="208" y="400"/>
                  </a:lnTo>
                  <a:lnTo>
                    <a:pt x="216" y="416"/>
                  </a:lnTo>
                  <a:lnTo>
                    <a:pt x="216" y="456"/>
                  </a:lnTo>
                  <a:lnTo>
                    <a:pt x="224" y="472"/>
                  </a:lnTo>
                  <a:lnTo>
                    <a:pt x="216" y="488"/>
                  </a:lnTo>
                  <a:lnTo>
                    <a:pt x="192" y="480"/>
                  </a:lnTo>
                  <a:lnTo>
                    <a:pt x="160" y="504"/>
                  </a:lnTo>
                  <a:lnTo>
                    <a:pt x="176" y="536"/>
                  </a:lnTo>
                  <a:lnTo>
                    <a:pt x="128" y="520"/>
                  </a:lnTo>
                  <a:lnTo>
                    <a:pt x="120" y="528"/>
                  </a:lnTo>
                  <a:lnTo>
                    <a:pt x="136" y="552"/>
                  </a:lnTo>
                  <a:lnTo>
                    <a:pt x="120" y="552"/>
                  </a:lnTo>
                  <a:lnTo>
                    <a:pt x="96" y="536"/>
                  </a:lnTo>
                  <a:lnTo>
                    <a:pt x="96" y="488"/>
                  </a:lnTo>
                  <a:lnTo>
                    <a:pt x="72" y="472"/>
                  </a:lnTo>
                  <a:lnTo>
                    <a:pt x="64" y="456"/>
                  </a:lnTo>
                  <a:lnTo>
                    <a:pt x="80" y="464"/>
                  </a:lnTo>
                  <a:lnTo>
                    <a:pt x="144" y="488"/>
                  </a:lnTo>
                  <a:lnTo>
                    <a:pt x="184" y="464"/>
                  </a:lnTo>
                  <a:lnTo>
                    <a:pt x="176" y="440"/>
                  </a:lnTo>
                  <a:lnTo>
                    <a:pt x="128" y="392"/>
                  </a:lnTo>
                  <a:lnTo>
                    <a:pt x="80" y="376"/>
                  </a:lnTo>
                  <a:lnTo>
                    <a:pt x="80" y="368"/>
                  </a:lnTo>
                  <a:lnTo>
                    <a:pt x="64" y="360"/>
                  </a:lnTo>
                  <a:lnTo>
                    <a:pt x="48" y="368"/>
                  </a:lnTo>
                  <a:lnTo>
                    <a:pt x="48" y="376"/>
                  </a:lnTo>
                  <a:lnTo>
                    <a:pt x="40" y="376"/>
                  </a:lnTo>
                  <a:lnTo>
                    <a:pt x="24" y="392"/>
                  </a:lnTo>
                  <a:lnTo>
                    <a:pt x="24" y="416"/>
                  </a:lnTo>
                  <a:lnTo>
                    <a:pt x="40" y="432"/>
                  </a:lnTo>
                  <a:lnTo>
                    <a:pt x="32" y="456"/>
                  </a:lnTo>
                  <a:lnTo>
                    <a:pt x="40" y="496"/>
                  </a:lnTo>
                  <a:lnTo>
                    <a:pt x="32" y="520"/>
                  </a:lnTo>
                  <a:lnTo>
                    <a:pt x="48" y="544"/>
                  </a:lnTo>
                  <a:lnTo>
                    <a:pt x="40" y="560"/>
                  </a:lnTo>
                  <a:lnTo>
                    <a:pt x="56" y="576"/>
                  </a:lnTo>
                  <a:lnTo>
                    <a:pt x="56" y="584"/>
                  </a:lnTo>
                  <a:lnTo>
                    <a:pt x="32" y="624"/>
                  </a:lnTo>
                  <a:lnTo>
                    <a:pt x="8" y="640"/>
                  </a:lnTo>
                  <a:lnTo>
                    <a:pt x="16" y="640"/>
                  </a:lnTo>
                  <a:lnTo>
                    <a:pt x="32" y="656"/>
                  </a:lnTo>
                  <a:lnTo>
                    <a:pt x="16" y="672"/>
                  </a:lnTo>
                  <a:lnTo>
                    <a:pt x="8" y="680"/>
                  </a:lnTo>
                  <a:lnTo>
                    <a:pt x="0" y="680"/>
                  </a:lnTo>
                  <a:lnTo>
                    <a:pt x="8" y="704"/>
                  </a:lnTo>
                  <a:lnTo>
                    <a:pt x="8" y="712"/>
                  </a:lnTo>
                  <a:lnTo>
                    <a:pt x="8" y="720"/>
                  </a:lnTo>
                  <a:lnTo>
                    <a:pt x="8" y="728"/>
                  </a:lnTo>
                  <a:lnTo>
                    <a:pt x="16" y="744"/>
                  </a:lnTo>
                  <a:lnTo>
                    <a:pt x="40" y="752"/>
                  </a:lnTo>
                  <a:lnTo>
                    <a:pt x="48" y="760"/>
                  </a:lnTo>
                  <a:lnTo>
                    <a:pt x="48" y="776"/>
                  </a:lnTo>
                  <a:lnTo>
                    <a:pt x="64" y="800"/>
                  </a:lnTo>
                  <a:lnTo>
                    <a:pt x="72" y="800"/>
                  </a:lnTo>
                  <a:lnTo>
                    <a:pt x="64" y="816"/>
                  </a:lnTo>
                  <a:lnTo>
                    <a:pt x="56" y="808"/>
                  </a:lnTo>
                  <a:lnTo>
                    <a:pt x="56" y="816"/>
                  </a:lnTo>
                  <a:lnTo>
                    <a:pt x="64" y="832"/>
                  </a:lnTo>
                  <a:lnTo>
                    <a:pt x="88" y="832"/>
                  </a:lnTo>
                  <a:lnTo>
                    <a:pt x="96" y="840"/>
                  </a:lnTo>
                  <a:lnTo>
                    <a:pt x="88" y="840"/>
                  </a:lnTo>
                  <a:lnTo>
                    <a:pt x="96" y="848"/>
                  </a:lnTo>
                  <a:lnTo>
                    <a:pt x="104" y="848"/>
                  </a:lnTo>
                  <a:lnTo>
                    <a:pt x="112" y="864"/>
                  </a:lnTo>
                  <a:lnTo>
                    <a:pt x="120" y="872"/>
                  </a:lnTo>
                  <a:lnTo>
                    <a:pt x="128" y="864"/>
                  </a:lnTo>
                  <a:lnTo>
                    <a:pt x="168" y="888"/>
                  </a:lnTo>
                  <a:lnTo>
                    <a:pt x="160" y="920"/>
                  </a:lnTo>
                  <a:lnTo>
                    <a:pt x="152" y="912"/>
                  </a:lnTo>
                  <a:lnTo>
                    <a:pt x="144" y="920"/>
                  </a:lnTo>
                  <a:lnTo>
                    <a:pt x="144" y="936"/>
                  </a:lnTo>
                  <a:lnTo>
                    <a:pt x="152" y="928"/>
                  </a:lnTo>
                  <a:lnTo>
                    <a:pt x="160" y="936"/>
                  </a:lnTo>
                  <a:lnTo>
                    <a:pt x="136" y="944"/>
                  </a:lnTo>
                  <a:lnTo>
                    <a:pt x="144" y="952"/>
                  </a:lnTo>
                  <a:lnTo>
                    <a:pt x="128" y="968"/>
                  </a:lnTo>
                  <a:lnTo>
                    <a:pt x="120" y="968"/>
                  </a:lnTo>
                  <a:lnTo>
                    <a:pt x="128" y="968"/>
                  </a:lnTo>
                  <a:lnTo>
                    <a:pt x="160" y="1000"/>
                  </a:lnTo>
                  <a:lnTo>
                    <a:pt x="200" y="1000"/>
                  </a:lnTo>
                  <a:lnTo>
                    <a:pt x="216" y="1008"/>
                  </a:lnTo>
                  <a:lnTo>
                    <a:pt x="232" y="1008"/>
                  </a:lnTo>
                  <a:lnTo>
                    <a:pt x="248" y="1024"/>
                  </a:lnTo>
                  <a:lnTo>
                    <a:pt x="256" y="1032"/>
                  </a:lnTo>
                  <a:lnTo>
                    <a:pt x="264" y="1032"/>
                  </a:lnTo>
                  <a:lnTo>
                    <a:pt x="272" y="1024"/>
                  </a:lnTo>
                  <a:lnTo>
                    <a:pt x="256" y="1008"/>
                  </a:lnTo>
                  <a:lnTo>
                    <a:pt x="256" y="992"/>
                  </a:lnTo>
                  <a:lnTo>
                    <a:pt x="248" y="976"/>
                  </a:lnTo>
                  <a:lnTo>
                    <a:pt x="264" y="952"/>
                  </a:lnTo>
                  <a:lnTo>
                    <a:pt x="272" y="960"/>
                  </a:lnTo>
                  <a:lnTo>
                    <a:pt x="280" y="952"/>
                  </a:lnTo>
                  <a:lnTo>
                    <a:pt x="280" y="944"/>
                  </a:lnTo>
                  <a:lnTo>
                    <a:pt x="272" y="944"/>
                  </a:lnTo>
                  <a:lnTo>
                    <a:pt x="280" y="936"/>
                  </a:lnTo>
                  <a:lnTo>
                    <a:pt x="272" y="920"/>
                  </a:lnTo>
                  <a:lnTo>
                    <a:pt x="256" y="920"/>
                  </a:lnTo>
                  <a:lnTo>
                    <a:pt x="248" y="904"/>
                  </a:lnTo>
                  <a:lnTo>
                    <a:pt x="256" y="864"/>
                  </a:lnTo>
                  <a:lnTo>
                    <a:pt x="272" y="880"/>
                  </a:lnTo>
                  <a:lnTo>
                    <a:pt x="280" y="880"/>
                  </a:lnTo>
                  <a:lnTo>
                    <a:pt x="272" y="864"/>
                  </a:lnTo>
                  <a:lnTo>
                    <a:pt x="296" y="840"/>
                  </a:lnTo>
                  <a:lnTo>
                    <a:pt x="312" y="848"/>
                  </a:lnTo>
                  <a:lnTo>
                    <a:pt x="320" y="840"/>
                  </a:lnTo>
                  <a:lnTo>
                    <a:pt x="336" y="848"/>
                  </a:lnTo>
                  <a:lnTo>
                    <a:pt x="360" y="864"/>
                  </a:lnTo>
                  <a:lnTo>
                    <a:pt x="376" y="856"/>
                  </a:lnTo>
                  <a:lnTo>
                    <a:pt x="392" y="856"/>
                  </a:lnTo>
                  <a:lnTo>
                    <a:pt x="400" y="864"/>
                  </a:lnTo>
                  <a:lnTo>
                    <a:pt x="432" y="864"/>
                  </a:lnTo>
                  <a:lnTo>
                    <a:pt x="440" y="848"/>
                  </a:lnTo>
                  <a:lnTo>
                    <a:pt x="416" y="840"/>
                  </a:lnTo>
                  <a:lnTo>
                    <a:pt x="432" y="832"/>
                  </a:lnTo>
                  <a:lnTo>
                    <a:pt x="424" y="824"/>
                  </a:lnTo>
                  <a:lnTo>
                    <a:pt x="432" y="816"/>
                  </a:lnTo>
                  <a:lnTo>
                    <a:pt x="432" y="792"/>
                  </a:lnTo>
                  <a:lnTo>
                    <a:pt x="448" y="800"/>
                  </a:lnTo>
                  <a:lnTo>
                    <a:pt x="520" y="776"/>
                  </a:lnTo>
                  <a:lnTo>
                    <a:pt x="520" y="768"/>
                  </a:lnTo>
                  <a:lnTo>
                    <a:pt x="528" y="768"/>
                  </a:lnTo>
                  <a:lnTo>
                    <a:pt x="552" y="768"/>
                  </a:lnTo>
                  <a:lnTo>
                    <a:pt x="560" y="784"/>
                  </a:lnTo>
                  <a:lnTo>
                    <a:pt x="560" y="792"/>
                  </a:lnTo>
                  <a:lnTo>
                    <a:pt x="568" y="792"/>
                  </a:lnTo>
                  <a:lnTo>
                    <a:pt x="584" y="800"/>
                  </a:lnTo>
                  <a:lnTo>
                    <a:pt x="584" y="808"/>
                  </a:lnTo>
                  <a:lnTo>
                    <a:pt x="600" y="808"/>
                  </a:lnTo>
                  <a:lnTo>
                    <a:pt x="616" y="792"/>
                  </a:lnTo>
                  <a:lnTo>
                    <a:pt x="632" y="784"/>
                  </a:lnTo>
                  <a:lnTo>
                    <a:pt x="640" y="808"/>
                  </a:lnTo>
                  <a:lnTo>
                    <a:pt x="672" y="864"/>
                  </a:lnTo>
                  <a:lnTo>
                    <a:pt x="680" y="848"/>
                  </a:lnTo>
                  <a:lnTo>
                    <a:pt x="688" y="864"/>
                  </a:lnTo>
                  <a:lnTo>
                    <a:pt x="712" y="856"/>
                  </a:lnTo>
                  <a:lnTo>
                    <a:pt x="736" y="880"/>
                  </a:lnTo>
                  <a:lnTo>
                    <a:pt x="752" y="888"/>
                  </a:lnTo>
                  <a:lnTo>
                    <a:pt x="752" y="880"/>
                  </a:lnTo>
                  <a:lnTo>
                    <a:pt x="760" y="896"/>
                  </a:lnTo>
                  <a:lnTo>
                    <a:pt x="752" y="904"/>
                  </a:lnTo>
                  <a:lnTo>
                    <a:pt x="768" y="896"/>
                  </a:lnTo>
                  <a:lnTo>
                    <a:pt x="776" y="888"/>
                  </a:lnTo>
                  <a:lnTo>
                    <a:pt x="816" y="864"/>
                  </a:lnTo>
                  <a:lnTo>
                    <a:pt x="848" y="872"/>
                  </a:lnTo>
                  <a:lnTo>
                    <a:pt x="864" y="880"/>
                  </a:lnTo>
                  <a:lnTo>
                    <a:pt x="896" y="880"/>
                  </a:lnTo>
                  <a:lnTo>
                    <a:pt x="896" y="864"/>
                  </a:lnTo>
                  <a:lnTo>
                    <a:pt x="896" y="848"/>
                  </a:lnTo>
                  <a:lnTo>
                    <a:pt x="912" y="840"/>
                  </a:lnTo>
                  <a:lnTo>
                    <a:pt x="944" y="848"/>
                  </a:lnTo>
                  <a:lnTo>
                    <a:pt x="960" y="872"/>
                  </a:lnTo>
                  <a:lnTo>
                    <a:pt x="968" y="872"/>
                  </a:lnTo>
                  <a:lnTo>
                    <a:pt x="984" y="864"/>
                  </a:lnTo>
                  <a:lnTo>
                    <a:pt x="1032" y="888"/>
                  </a:lnTo>
                  <a:lnTo>
                    <a:pt x="1056" y="896"/>
                  </a:lnTo>
                  <a:lnTo>
                    <a:pt x="1088" y="888"/>
                  </a:lnTo>
                  <a:lnTo>
                    <a:pt x="1104" y="872"/>
                  </a:lnTo>
                  <a:lnTo>
                    <a:pt x="1128" y="880"/>
                  </a:lnTo>
                  <a:lnTo>
                    <a:pt x="1144" y="888"/>
                  </a:lnTo>
                  <a:lnTo>
                    <a:pt x="1168" y="880"/>
                  </a:lnTo>
                  <a:lnTo>
                    <a:pt x="1176" y="848"/>
                  </a:lnTo>
                  <a:lnTo>
                    <a:pt x="1184" y="840"/>
                  </a:lnTo>
                  <a:lnTo>
                    <a:pt x="1184" y="832"/>
                  </a:lnTo>
                  <a:lnTo>
                    <a:pt x="1176" y="832"/>
                  </a:lnTo>
                  <a:lnTo>
                    <a:pt x="1184" y="816"/>
                  </a:lnTo>
                  <a:lnTo>
                    <a:pt x="1216" y="808"/>
                  </a:lnTo>
                  <a:lnTo>
                    <a:pt x="1240" y="816"/>
                  </a:lnTo>
                  <a:lnTo>
                    <a:pt x="1256" y="832"/>
                  </a:lnTo>
                  <a:lnTo>
                    <a:pt x="1272" y="888"/>
                  </a:lnTo>
                  <a:lnTo>
                    <a:pt x="1288" y="888"/>
                  </a:lnTo>
                  <a:lnTo>
                    <a:pt x="1312" y="904"/>
                  </a:lnTo>
                  <a:lnTo>
                    <a:pt x="1312" y="920"/>
                  </a:lnTo>
                  <a:lnTo>
                    <a:pt x="1328" y="920"/>
                  </a:lnTo>
                  <a:lnTo>
                    <a:pt x="1360" y="912"/>
                  </a:lnTo>
                  <a:lnTo>
                    <a:pt x="1360" y="928"/>
                  </a:lnTo>
                  <a:lnTo>
                    <a:pt x="1336" y="976"/>
                  </a:lnTo>
                  <a:lnTo>
                    <a:pt x="1328" y="968"/>
                  </a:lnTo>
                  <a:lnTo>
                    <a:pt x="1312" y="976"/>
                  </a:lnTo>
                  <a:lnTo>
                    <a:pt x="1320" y="1000"/>
                  </a:lnTo>
                  <a:lnTo>
                    <a:pt x="1312" y="1016"/>
                  </a:lnTo>
                  <a:lnTo>
                    <a:pt x="1320" y="1000"/>
                  </a:lnTo>
                  <a:lnTo>
                    <a:pt x="1328" y="1000"/>
                  </a:lnTo>
                  <a:lnTo>
                    <a:pt x="1328" y="1008"/>
                  </a:lnTo>
                  <a:lnTo>
                    <a:pt x="1336" y="1016"/>
                  </a:lnTo>
                  <a:lnTo>
                    <a:pt x="1360" y="1000"/>
                  </a:lnTo>
                  <a:lnTo>
                    <a:pt x="1432" y="912"/>
                  </a:lnTo>
                  <a:lnTo>
                    <a:pt x="1432" y="856"/>
                  </a:lnTo>
                  <a:lnTo>
                    <a:pt x="1440" y="840"/>
                  </a:lnTo>
                  <a:lnTo>
                    <a:pt x="1440" y="816"/>
                  </a:lnTo>
                  <a:lnTo>
                    <a:pt x="1424" y="792"/>
                  </a:lnTo>
                  <a:lnTo>
                    <a:pt x="1416" y="792"/>
                  </a:lnTo>
                  <a:lnTo>
                    <a:pt x="1408" y="808"/>
                  </a:lnTo>
                  <a:lnTo>
                    <a:pt x="1392" y="808"/>
                  </a:lnTo>
                  <a:lnTo>
                    <a:pt x="1400" y="792"/>
                  </a:lnTo>
                  <a:lnTo>
                    <a:pt x="1392" y="792"/>
                  </a:lnTo>
                  <a:lnTo>
                    <a:pt x="1384" y="784"/>
                  </a:lnTo>
                  <a:lnTo>
                    <a:pt x="1368" y="784"/>
                  </a:lnTo>
                  <a:lnTo>
                    <a:pt x="1368" y="776"/>
                  </a:lnTo>
                  <a:lnTo>
                    <a:pt x="1392" y="752"/>
                  </a:lnTo>
                  <a:lnTo>
                    <a:pt x="1464" y="680"/>
                  </a:lnTo>
                  <a:lnTo>
                    <a:pt x="1496" y="672"/>
                  </a:lnTo>
                  <a:lnTo>
                    <a:pt x="1504" y="680"/>
                  </a:lnTo>
                  <a:lnTo>
                    <a:pt x="1512" y="672"/>
                  </a:lnTo>
                  <a:lnTo>
                    <a:pt x="1536" y="680"/>
                  </a:lnTo>
                  <a:lnTo>
                    <a:pt x="1544" y="664"/>
                  </a:lnTo>
                  <a:lnTo>
                    <a:pt x="1568" y="672"/>
                  </a:lnTo>
                  <a:lnTo>
                    <a:pt x="1576" y="672"/>
                  </a:lnTo>
                  <a:lnTo>
                    <a:pt x="1568" y="680"/>
                  </a:lnTo>
                  <a:lnTo>
                    <a:pt x="1568" y="688"/>
                  </a:lnTo>
                  <a:lnTo>
                    <a:pt x="1616" y="680"/>
                  </a:lnTo>
                  <a:lnTo>
                    <a:pt x="1608" y="672"/>
                  </a:lnTo>
                  <a:lnTo>
                    <a:pt x="1640" y="616"/>
                  </a:lnTo>
                  <a:lnTo>
                    <a:pt x="1680" y="608"/>
                  </a:lnTo>
                  <a:lnTo>
                    <a:pt x="1680" y="624"/>
                  </a:lnTo>
                  <a:lnTo>
                    <a:pt x="1680" y="640"/>
                  </a:lnTo>
                  <a:lnTo>
                    <a:pt x="1720" y="616"/>
                  </a:lnTo>
                  <a:lnTo>
                    <a:pt x="1720" y="592"/>
                  </a:lnTo>
                  <a:lnTo>
                    <a:pt x="1736" y="592"/>
                  </a:lnTo>
                  <a:lnTo>
                    <a:pt x="1728" y="600"/>
                  </a:lnTo>
                  <a:lnTo>
                    <a:pt x="1720" y="640"/>
                  </a:lnTo>
                  <a:lnTo>
                    <a:pt x="1704" y="648"/>
                  </a:lnTo>
                  <a:lnTo>
                    <a:pt x="1656" y="704"/>
                  </a:lnTo>
                  <a:lnTo>
                    <a:pt x="1640" y="712"/>
                  </a:lnTo>
                  <a:lnTo>
                    <a:pt x="1624" y="768"/>
                  </a:lnTo>
                  <a:lnTo>
                    <a:pt x="1640" y="864"/>
                  </a:lnTo>
                  <a:lnTo>
                    <a:pt x="1656" y="848"/>
                  </a:lnTo>
                  <a:lnTo>
                    <a:pt x="1672" y="816"/>
                  </a:lnTo>
                  <a:lnTo>
                    <a:pt x="1680" y="816"/>
                  </a:lnTo>
                  <a:lnTo>
                    <a:pt x="1680" y="792"/>
                  </a:lnTo>
                  <a:lnTo>
                    <a:pt x="1688" y="792"/>
                  </a:lnTo>
                  <a:lnTo>
                    <a:pt x="1704" y="784"/>
                  </a:lnTo>
                  <a:lnTo>
                    <a:pt x="1696" y="760"/>
                  </a:lnTo>
                  <a:lnTo>
                    <a:pt x="1712" y="752"/>
                  </a:lnTo>
                  <a:lnTo>
                    <a:pt x="1720" y="752"/>
                  </a:lnTo>
                  <a:lnTo>
                    <a:pt x="1720" y="736"/>
                  </a:lnTo>
                  <a:lnTo>
                    <a:pt x="1712" y="736"/>
                  </a:lnTo>
                  <a:lnTo>
                    <a:pt x="1720" y="712"/>
                  </a:lnTo>
                  <a:lnTo>
                    <a:pt x="1712" y="712"/>
                  </a:lnTo>
                  <a:lnTo>
                    <a:pt x="1704" y="712"/>
                  </a:lnTo>
                  <a:lnTo>
                    <a:pt x="1704" y="704"/>
                  </a:lnTo>
                  <a:lnTo>
                    <a:pt x="1720" y="680"/>
                  </a:lnTo>
                  <a:lnTo>
                    <a:pt x="1720" y="664"/>
                  </a:lnTo>
                  <a:lnTo>
                    <a:pt x="1736" y="664"/>
                  </a:lnTo>
                  <a:lnTo>
                    <a:pt x="1760" y="648"/>
                  </a:lnTo>
                  <a:lnTo>
                    <a:pt x="1760" y="664"/>
                  </a:lnTo>
                  <a:lnTo>
                    <a:pt x="1768" y="656"/>
                  </a:lnTo>
                  <a:lnTo>
                    <a:pt x="1792" y="648"/>
                  </a:lnTo>
                  <a:lnTo>
                    <a:pt x="1808" y="664"/>
                  </a:lnTo>
                  <a:lnTo>
                    <a:pt x="1816" y="648"/>
                  </a:lnTo>
                  <a:lnTo>
                    <a:pt x="1896" y="592"/>
                  </a:lnTo>
                  <a:lnTo>
                    <a:pt x="1920" y="600"/>
                  </a:lnTo>
                  <a:lnTo>
                    <a:pt x="1928" y="592"/>
                  </a:lnTo>
                  <a:lnTo>
                    <a:pt x="1912" y="544"/>
                  </a:lnTo>
                  <a:lnTo>
                    <a:pt x="1904" y="544"/>
                  </a:lnTo>
                  <a:lnTo>
                    <a:pt x="1904" y="528"/>
                  </a:lnTo>
                  <a:lnTo>
                    <a:pt x="1912" y="528"/>
                  </a:lnTo>
                  <a:lnTo>
                    <a:pt x="1928" y="520"/>
                  </a:lnTo>
                  <a:lnTo>
                    <a:pt x="1944" y="504"/>
                  </a:lnTo>
                  <a:lnTo>
                    <a:pt x="1936" y="488"/>
                  </a:lnTo>
                  <a:lnTo>
                    <a:pt x="1944" y="480"/>
                  </a:lnTo>
                  <a:lnTo>
                    <a:pt x="1952" y="504"/>
                  </a:lnTo>
                  <a:lnTo>
                    <a:pt x="1968" y="504"/>
                  </a:lnTo>
                  <a:lnTo>
                    <a:pt x="1984" y="520"/>
                  </a:lnTo>
                  <a:lnTo>
                    <a:pt x="2024" y="544"/>
                  </a:lnTo>
                  <a:lnTo>
                    <a:pt x="2032" y="520"/>
                  </a:lnTo>
                  <a:lnTo>
                    <a:pt x="2032" y="504"/>
                  </a:lnTo>
                  <a:lnTo>
                    <a:pt x="2048" y="504"/>
                  </a:lnTo>
                  <a:lnTo>
                    <a:pt x="2064" y="488"/>
                  </a:lnTo>
                  <a:lnTo>
                    <a:pt x="2040" y="464"/>
                  </a:lnTo>
                  <a:lnTo>
                    <a:pt x="2000" y="456"/>
                  </a:lnTo>
                  <a:lnTo>
                    <a:pt x="1928" y="392"/>
                  </a:lnTo>
                  <a:lnTo>
                    <a:pt x="1880" y="360"/>
                  </a:lnTo>
                  <a:lnTo>
                    <a:pt x="1816" y="352"/>
                  </a:lnTo>
                  <a:lnTo>
                    <a:pt x="1816" y="392"/>
                  </a:lnTo>
                  <a:lnTo>
                    <a:pt x="1800" y="400"/>
                  </a:lnTo>
                  <a:lnTo>
                    <a:pt x="1784" y="384"/>
                  </a:lnTo>
                  <a:lnTo>
                    <a:pt x="1784" y="368"/>
                  </a:lnTo>
                  <a:lnTo>
                    <a:pt x="1792" y="368"/>
                  </a:lnTo>
                  <a:lnTo>
                    <a:pt x="1800" y="360"/>
                  </a:lnTo>
                  <a:lnTo>
                    <a:pt x="1784" y="360"/>
                  </a:lnTo>
                  <a:lnTo>
                    <a:pt x="1768" y="376"/>
                  </a:lnTo>
                  <a:lnTo>
                    <a:pt x="1728" y="368"/>
                  </a:lnTo>
                  <a:lnTo>
                    <a:pt x="1688" y="368"/>
                  </a:lnTo>
                  <a:lnTo>
                    <a:pt x="1672" y="360"/>
                  </a:lnTo>
                  <a:lnTo>
                    <a:pt x="1680" y="344"/>
                  </a:lnTo>
                  <a:lnTo>
                    <a:pt x="1664" y="320"/>
                  </a:lnTo>
                  <a:lnTo>
                    <a:pt x="1632" y="312"/>
                  </a:lnTo>
                  <a:lnTo>
                    <a:pt x="1584" y="328"/>
                  </a:lnTo>
                  <a:lnTo>
                    <a:pt x="1576" y="304"/>
                  </a:lnTo>
                  <a:lnTo>
                    <a:pt x="1560" y="304"/>
                  </a:lnTo>
                  <a:lnTo>
                    <a:pt x="1552" y="296"/>
                  </a:lnTo>
                  <a:lnTo>
                    <a:pt x="1552" y="272"/>
                  </a:lnTo>
                  <a:lnTo>
                    <a:pt x="1496" y="256"/>
                  </a:lnTo>
                  <a:lnTo>
                    <a:pt x="1432" y="240"/>
                  </a:lnTo>
                  <a:lnTo>
                    <a:pt x="1416" y="272"/>
                  </a:lnTo>
                  <a:lnTo>
                    <a:pt x="1432" y="296"/>
                  </a:lnTo>
                  <a:lnTo>
                    <a:pt x="1384" y="296"/>
                  </a:lnTo>
                  <a:lnTo>
                    <a:pt x="1376" y="296"/>
                  </a:lnTo>
                  <a:lnTo>
                    <a:pt x="1360" y="304"/>
                  </a:lnTo>
                  <a:lnTo>
                    <a:pt x="1336" y="280"/>
                  </a:lnTo>
                  <a:lnTo>
                    <a:pt x="1320" y="328"/>
                  </a:lnTo>
                  <a:lnTo>
                    <a:pt x="1304" y="320"/>
                  </a:lnTo>
                  <a:lnTo>
                    <a:pt x="1288" y="288"/>
                  </a:lnTo>
                  <a:lnTo>
                    <a:pt x="1296" y="248"/>
                  </a:lnTo>
                  <a:lnTo>
                    <a:pt x="1280" y="224"/>
                  </a:lnTo>
                  <a:lnTo>
                    <a:pt x="1232" y="208"/>
                  </a:lnTo>
                  <a:lnTo>
                    <a:pt x="1216" y="208"/>
                  </a:lnTo>
                  <a:lnTo>
                    <a:pt x="1208" y="224"/>
                  </a:lnTo>
                  <a:lnTo>
                    <a:pt x="1216" y="240"/>
                  </a:lnTo>
                  <a:lnTo>
                    <a:pt x="1152" y="232"/>
                  </a:lnTo>
                  <a:lnTo>
                    <a:pt x="1160" y="208"/>
                  </a:lnTo>
                  <a:lnTo>
                    <a:pt x="1120" y="200"/>
                  </a:lnTo>
                  <a:lnTo>
                    <a:pt x="1096" y="216"/>
                  </a:lnTo>
                  <a:lnTo>
                    <a:pt x="1048" y="192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58" name="Freeform 44">
              <a:extLst>
                <a:ext uri="{FF2B5EF4-FFF2-40B4-BE49-F238E27FC236}">
                  <a16:creationId xmlns:a16="http://schemas.microsoft.com/office/drawing/2014/main" id="{0F82E2A5-28CB-48DA-B9C0-D32157AC5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5082" y="3924512"/>
              <a:ext cx="71280" cy="29668"/>
            </a:xfrm>
            <a:custGeom>
              <a:avLst/>
              <a:gdLst>
                <a:gd name="T0" fmla="*/ 33693 w 41"/>
                <a:gd name="T1" fmla="*/ 0 h 17"/>
                <a:gd name="T2" fmla="*/ 33693 w 41"/>
                <a:gd name="T3" fmla="*/ 0 h 17"/>
                <a:gd name="T4" fmla="*/ 8423 w 41"/>
                <a:gd name="T5" fmla="*/ 0 h 17"/>
                <a:gd name="T6" fmla="*/ 0 w 41"/>
                <a:gd name="T7" fmla="*/ 9965 h 17"/>
                <a:gd name="T8" fmla="*/ 0 w 41"/>
                <a:gd name="T9" fmla="*/ 19930 h 17"/>
                <a:gd name="T10" fmla="*/ 33693 w 41"/>
                <a:gd name="T11" fmla="*/ 19930 h 17"/>
                <a:gd name="T12" fmla="*/ 42116 w 41"/>
                <a:gd name="T13" fmla="*/ 19930 h 17"/>
                <a:gd name="T14" fmla="*/ 33693 w 41"/>
                <a:gd name="T15" fmla="*/ 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17"/>
                <a:gd name="T26" fmla="*/ 41 w 41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17">
                  <a:moveTo>
                    <a:pt x="32" y="0"/>
                  </a:moveTo>
                  <a:lnTo>
                    <a:pt x="32" y="0"/>
                  </a:lnTo>
                  <a:lnTo>
                    <a:pt x="8" y="0"/>
                  </a:lnTo>
                  <a:lnTo>
                    <a:pt x="0" y="8"/>
                  </a:lnTo>
                  <a:lnTo>
                    <a:pt x="0" y="16"/>
                  </a:lnTo>
                  <a:lnTo>
                    <a:pt x="32" y="16"/>
                  </a:lnTo>
                  <a:lnTo>
                    <a:pt x="40" y="16"/>
                  </a:lnTo>
                  <a:lnTo>
                    <a:pt x="32" y="0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59" name="Freeform 45">
              <a:extLst>
                <a:ext uri="{FF2B5EF4-FFF2-40B4-BE49-F238E27FC236}">
                  <a16:creationId xmlns:a16="http://schemas.microsoft.com/office/drawing/2014/main" id="{630BAB29-78F1-4DD0-A1EA-F5379093F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6185" y="3238439"/>
              <a:ext cx="722428" cy="330056"/>
            </a:xfrm>
            <a:custGeom>
              <a:avLst/>
              <a:gdLst>
                <a:gd name="T0" fmla="*/ 320527 w 401"/>
                <a:gd name="T1" fmla="*/ 55132 h 193"/>
                <a:gd name="T2" fmla="*/ 320527 w 401"/>
                <a:gd name="T3" fmla="*/ 55132 h 193"/>
                <a:gd name="T4" fmla="*/ 262250 w 401"/>
                <a:gd name="T5" fmla="*/ 27566 h 193"/>
                <a:gd name="T6" fmla="*/ 242824 w 401"/>
                <a:gd name="T7" fmla="*/ 36756 h 193"/>
                <a:gd name="T8" fmla="*/ 233111 w 401"/>
                <a:gd name="T9" fmla="*/ 36756 h 193"/>
                <a:gd name="T10" fmla="*/ 213685 w 401"/>
                <a:gd name="T11" fmla="*/ 9189 h 193"/>
                <a:gd name="T12" fmla="*/ 174833 w 401"/>
                <a:gd name="T13" fmla="*/ 0 h 193"/>
                <a:gd name="T14" fmla="*/ 155407 w 401"/>
                <a:gd name="T15" fmla="*/ 9189 h 193"/>
                <a:gd name="T16" fmla="*/ 155407 w 401"/>
                <a:gd name="T17" fmla="*/ 27566 h 193"/>
                <a:gd name="T18" fmla="*/ 155407 w 401"/>
                <a:gd name="T19" fmla="*/ 45943 h 193"/>
                <a:gd name="T20" fmla="*/ 116556 w 401"/>
                <a:gd name="T21" fmla="*/ 45943 h 193"/>
                <a:gd name="T22" fmla="*/ 97130 w 401"/>
                <a:gd name="T23" fmla="*/ 36756 h 193"/>
                <a:gd name="T24" fmla="*/ 58277 w 401"/>
                <a:gd name="T25" fmla="*/ 27566 h 193"/>
                <a:gd name="T26" fmla="*/ 9714 w 401"/>
                <a:gd name="T27" fmla="*/ 55132 h 193"/>
                <a:gd name="T28" fmla="*/ 0 w 401"/>
                <a:gd name="T29" fmla="*/ 64322 h 193"/>
                <a:gd name="T30" fmla="*/ 19426 w 401"/>
                <a:gd name="T31" fmla="*/ 91888 h 193"/>
                <a:gd name="T32" fmla="*/ 38852 w 401"/>
                <a:gd name="T33" fmla="*/ 91888 h 193"/>
                <a:gd name="T34" fmla="*/ 48565 w 401"/>
                <a:gd name="T35" fmla="*/ 110264 h 193"/>
                <a:gd name="T36" fmla="*/ 48565 w 401"/>
                <a:gd name="T37" fmla="*/ 147020 h 193"/>
                <a:gd name="T38" fmla="*/ 106842 w 401"/>
                <a:gd name="T39" fmla="*/ 165397 h 193"/>
                <a:gd name="T40" fmla="*/ 135981 w 401"/>
                <a:gd name="T41" fmla="*/ 192963 h 193"/>
                <a:gd name="T42" fmla="*/ 194259 w 401"/>
                <a:gd name="T43" fmla="*/ 192963 h 193"/>
                <a:gd name="T44" fmla="*/ 223398 w 401"/>
                <a:gd name="T45" fmla="*/ 211340 h 193"/>
                <a:gd name="T46" fmla="*/ 262250 w 401"/>
                <a:gd name="T47" fmla="*/ 220529 h 193"/>
                <a:gd name="T48" fmla="*/ 301101 w 401"/>
                <a:gd name="T49" fmla="*/ 202152 h 193"/>
                <a:gd name="T50" fmla="*/ 339953 w 401"/>
                <a:gd name="T51" fmla="*/ 202152 h 193"/>
                <a:gd name="T52" fmla="*/ 369092 w 401"/>
                <a:gd name="T53" fmla="*/ 174586 h 193"/>
                <a:gd name="T54" fmla="*/ 359379 w 401"/>
                <a:gd name="T55" fmla="*/ 165397 h 193"/>
                <a:gd name="T56" fmla="*/ 378804 w 401"/>
                <a:gd name="T57" fmla="*/ 147020 h 193"/>
                <a:gd name="T58" fmla="*/ 398231 w 401"/>
                <a:gd name="T59" fmla="*/ 156207 h 193"/>
                <a:gd name="T60" fmla="*/ 427370 w 401"/>
                <a:gd name="T61" fmla="*/ 137830 h 193"/>
                <a:gd name="T62" fmla="*/ 446795 w 401"/>
                <a:gd name="T63" fmla="*/ 119453 h 193"/>
                <a:gd name="T64" fmla="*/ 485647 w 401"/>
                <a:gd name="T65" fmla="*/ 119453 h 193"/>
                <a:gd name="T66" fmla="*/ 475935 w 401"/>
                <a:gd name="T67" fmla="*/ 101075 h 193"/>
                <a:gd name="T68" fmla="*/ 466221 w 401"/>
                <a:gd name="T69" fmla="*/ 91888 h 193"/>
                <a:gd name="T70" fmla="*/ 446795 w 401"/>
                <a:gd name="T71" fmla="*/ 101075 h 193"/>
                <a:gd name="T72" fmla="*/ 427370 w 401"/>
                <a:gd name="T73" fmla="*/ 101075 h 193"/>
                <a:gd name="T74" fmla="*/ 427370 w 401"/>
                <a:gd name="T75" fmla="*/ 64322 h 193"/>
                <a:gd name="T76" fmla="*/ 437083 w 401"/>
                <a:gd name="T77" fmla="*/ 45943 h 193"/>
                <a:gd name="T78" fmla="*/ 407944 w 401"/>
                <a:gd name="T79" fmla="*/ 36756 h 193"/>
                <a:gd name="T80" fmla="*/ 388518 w 401"/>
                <a:gd name="T81" fmla="*/ 55132 h 193"/>
                <a:gd name="T82" fmla="*/ 349666 w 401"/>
                <a:gd name="T83" fmla="*/ 64322 h 193"/>
                <a:gd name="T84" fmla="*/ 320527 w 401"/>
                <a:gd name="T85" fmla="*/ 55132 h 19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01"/>
                <a:gd name="T130" fmla="*/ 0 h 193"/>
                <a:gd name="T131" fmla="*/ 401 w 401"/>
                <a:gd name="T132" fmla="*/ 193 h 19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01" h="193">
                  <a:moveTo>
                    <a:pt x="264" y="48"/>
                  </a:moveTo>
                  <a:lnTo>
                    <a:pt x="264" y="48"/>
                  </a:lnTo>
                  <a:lnTo>
                    <a:pt x="216" y="24"/>
                  </a:lnTo>
                  <a:lnTo>
                    <a:pt x="200" y="32"/>
                  </a:lnTo>
                  <a:lnTo>
                    <a:pt x="192" y="32"/>
                  </a:lnTo>
                  <a:lnTo>
                    <a:pt x="176" y="8"/>
                  </a:lnTo>
                  <a:lnTo>
                    <a:pt x="144" y="0"/>
                  </a:lnTo>
                  <a:lnTo>
                    <a:pt x="128" y="8"/>
                  </a:lnTo>
                  <a:lnTo>
                    <a:pt x="128" y="24"/>
                  </a:lnTo>
                  <a:lnTo>
                    <a:pt x="128" y="40"/>
                  </a:lnTo>
                  <a:lnTo>
                    <a:pt x="96" y="40"/>
                  </a:lnTo>
                  <a:lnTo>
                    <a:pt x="80" y="32"/>
                  </a:lnTo>
                  <a:lnTo>
                    <a:pt x="48" y="24"/>
                  </a:lnTo>
                  <a:lnTo>
                    <a:pt x="8" y="48"/>
                  </a:lnTo>
                  <a:lnTo>
                    <a:pt x="0" y="56"/>
                  </a:lnTo>
                  <a:lnTo>
                    <a:pt x="16" y="80"/>
                  </a:lnTo>
                  <a:lnTo>
                    <a:pt x="32" y="80"/>
                  </a:lnTo>
                  <a:lnTo>
                    <a:pt x="40" y="96"/>
                  </a:lnTo>
                  <a:lnTo>
                    <a:pt x="40" y="128"/>
                  </a:lnTo>
                  <a:lnTo>
                    <a:pt x="88" y="144"/>
                  </a:lnTo>
                  <a:lnTo>
                    <a:pt x="112" y="168"/>
                  </a:lnTo>
                  <a:lnTo>
                    <a:pt x="160" y="168"/>
                  </a:lnTo>
                  <a:lnTo>
                    <a:pt x="184" y="184"/>
                  </a:lnTo>
                  <a:lnTo>
                    <a:pt x="216" y="192"/>
                  </a:lnTo>
                  <a:lnTo>
                    <a:pt x="248" y="176"/>
                  </a:lnTo>
                  <a:lnTo>
                    <a:pt x="280" y="176"/>
                  </a:lnTo>
                  <a:lnTo>
                    <a:pt x="304" y="152"/>
                  </a:lnTo>
                  <a:lnTo>
                    <a:pt x="296" y="144"/>
                  </a:lnTo>
                  <a:lnTo>
                    <a:pt x="312" y="128"/>
                  </a:lnTo>
                  <a:lnTo>
                    <a:pt x="328" y="136"/>
                  </a:lnTo>
                  <a:lnTo>
                    <a:pt x="352" y="120"/>
                  </a:lnTo>
                  <a:lnTo>
                    <a:pt x="368" y="104"/>
                  </a:lnTo>
                  <a:lnTo>
                    <a:pt x="400" y="104"/>
                  </a:lnTo>
                  <a:lnTo>
                    <a:pt x="392" y="88"/>
                  </a:lnTo>
                  <a:lnTo>
                    <a:pt x="384" y="80"/>
                  </a:lnTo>
                  <a:lnTo>
                    <a:pt x="368" y="88"/>
                  </a:lnTo>
                  <a:lnTo>
                    <a:pt x="352" y="88"/>
                  </a:lnTo>
                  <a:lnTo>
                    <a:pt x="352" y="56"/>
                  </a:lnTo>
                  <a:lnTo>
                    <a:pt x="360" y="40"/>
                  </a:lnTo>
                  <a:lnTo>
                    <a:pt x="336" y="32"/>
                  </a:lnTo>
                  <a:lnTo>
                    <a:pt x="320" y="48"/>
                  </a:lnTo>
                  <a:lnTo>
                    <a:pt x="288" y="56"/>
                  </a:lnTo>
                  <a:lnTo>
                    <a:pt x="264" y="48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id="{CF458DF3-4439-4625-951C-A5FF5C506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1830" y="3444261"/>
              <a:ext cx="394928" cy="248469"/>
            </a:xfrm>
            <a:custGeom>
              <a:avLst/>
              <a:gdLst>
                <a:gd name="T0" fmla="*/ 161846 w 217"/>
                <a:gd name="T1" fmla="*/ 166734 h 145"/>
                <a:gd name="T2" fmla="*/ 161846 w 217"/>
                <a:gd name="T3" fmla="*/ 166734 h 145"/>
                <a:gd name="T4" fmla="*/ 182076 w 217"/>
                <a:gd name="T5" fmla="*/ 166734 h 145"/>
                <a:gd name="T6" fmla="*/ 192191 w 217"/>
                <a:gd name="T7" fmla="*/ 148208 h 145"/>
                <a:gd name="T8" fmla="*/ 192191 w 217"/>
                <a:gd name="T9" fmla="*/ 129682 h 145"/>
                <a:gd name="T10" fmla="*/ 182076 w 217"/>
                <a:gd name="T11" fmla="*/ 120418 h 145"/>
                <a:gd name="T12" fmla="*/ 202307 w 217"/>
                <a:gd name="T13" fmla="*/ 120418 h 145"/>
                <a:gd name="T14" fmla="*/ 212422 w 217"/>
                <a:gd name="T15" fmla="*/ 101893 h 145"/>
                <a:gd name="T16" fmla="*/ 212422 w 217"/>
                <a:gd name="T17" fmla="*/ 92630 h 145"/>
                <a:gd name="T18" fmla="*/ 232652 w 217"/>
                <a:gd name="T19" fmla="*/ 92630 h 145"/>
                <a:gd name="T20" fmla="*/ 232652 w 217"/>
                <a:gd name="T21" fmla="*/ 101893 h 145"/>
                <a:gd name="T22" fmla="*/ 252883 w 217"/>
                <a:gd name="T23" fmla="*/ 101893 h 145"/>
                <a:gd name="T24" fmla="*/ 273113 w 217"/>
                <a:gd name="T25" fmla="*/ 92630 h 145"/>
                <a:gd name="T26" fmla="*/ 252883 w 217"/>
                <a:gd name="T27" fmla="*/ 83367 h 145"/>
                <a:gd name="T28" fmla="*/ 242767 w 217"/>
                <a:gd name="T29" fmla="*/ 83367 h 145"/>
                <a:gd name="T30" fmla="*/ 222537 w 217"/>
                <a:gd name="T31" fmla="*/ 83367 h 145"/>
                <a:gd name="T32" fmla="*/ 242767 w 217"/>
                <a:gd name="T33" fmla="*/ 64840 h 145"/>
                <a:gd name="T34" fmla="*/ 232652 w 217"/>
                <a:gd name="T35" fmla="*/ 64840 h 145"/>
                <a:gd name="T36" fmla="*/ 202307 w 217"/>
                <a:gd name="T37" fmla="*/ 92630 h 145"/>
                <a:gd name="T38" fmla="*/ 192191 w 217"/>
                <a:gd name="T39" fmla="*/ 83367 h 145"/>
                <a:gd name="T40" fmla="*/ 171961 w 217"/>
                <a:gd name="T41" fmla="*/ 83367 h 145"/>
                <a:gd name="T42" fmla="*/ 171961 w 217"/>
                <a:gd name="T43" fmla="*/ 74104 h 145"/>
                <a:gd name="T44" fmla="*/ 161846 w 217"/>
                <a:gd name="T45" fmla="*/ 74104 h 145"/>
                <a:gd name="T46" fmla="*/ 161846 w 217"/>
                <a:gd name="T47" fmla="*/ 55578 h 145"/>
                <a:gd name="T48" fmla="*/ 141614 w 217"/>
                <a:gd name="T49" fmla="*/ 37052 h 145"/>
                <a:gd name="T50" fmla="*/ 91038 w 217"/>
                <a:gd name="T51" fmla="*/ 37052 h 145"/>
                <a:gd name="T52" fmla="*/ 60691 w 217"/>
                <a:gd name="T53" fmla="*/ 9264 h 145"/>
                <a:gd name="T54" fmla="*/ 40462 w 217"/>
                <a:gd name="T55" fmla="*/ 0 h 145"/>
                <a:gd name="T56" fmla="*/ 0 w 217"/>
                <a:gd name="T57" fmla="*/ 9264 h 145"/>
                <a:gd name="T58" fmla="*/ 0 w 217"/>
                <a:gd name="T59" fmla="*/ 83367 h 145"/>
                <a:gd name="T60" fmla="*/ 10116 w 217"/>
                <a:gd name="T61" fmla="*/ 83367 h 145"/>
                <a:gd name="T62" fmla="*/ 10116 w 217"/>
                <a:gd name="T63" fmla="*/ 74104 h 145"/>
                <a:gd name="T64" fmla="*/ 30347 w 217"/>
                <a:gd name="T65" fmla="*/ 64840 h 145"/>
                <a:gd name="T66" fmla="*/ 40462 w 217"/>
                <a:gd name="T67" fmla="*/ 64840 h 145"/>
                <a:gd name="T68" fmla="*/ 30347 w 217"/>
                <a:gd name="T69" fmla="*/ 55578 h 145"/>
                <a:gd name="T70" fmla="*/ 40462 w 217"/>
                <a:gd name="T71" fmla="*/ 55578 h 145"/>
                <a:gd name="T72" fmla="*/ 60691 w 217"/>
                <a:gd name="T73" fmla="*/ 64840 h 145"/>
                <a:gd name="T74" fmla="*/ 60691 w 217"/>
                <a:gd name="T75" fmla="*/ 83367 h 145"/>
                <a:gd name="T76" fmla="*/ 91038 w 217"/>
                <a:gd name="T77" fmla="*/ 83367 h 145"/>
                <a:gd name="T78" fmla="*/ 101153 w 217"/>
                <a:gd name="T79" fmla="*/ 111156 h 145"/>
                <a:gd name="T80" fmla="*/ 151729 w 217"/>
                <a:gd name="T81" fmla="*/ 138945 h 145"/>
                <a:gd name="T82" fmla="*/ 171961 w 217"/>
                <a:gd name="T83" fmla="*/ 148208 h 145"/>
                <a:gd name="T84" fmla="*/ 161846 w 217"/>
                <a:gd name="T85" fmla="*/ 166734 h 14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17"/>
                <a:gd name="T130" fmla="*/ 0 h 145"/>
                <a:gd name="T131" fmla="*/ 217 w 217"/>
                <a:gd name="T132" fmla="*/ 145 h 14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17" h="145">
                  <a:moveTo>
                    <a:pt x="128" y="144"/>
                  </a:moveTo>
                  <a:lnTo>
                    <a:pt x="128" y="144"/>
                  </a:lnTo>
                  <a:lnTo>
                    <a:pt x="144" y="144"/>
                  </a:lnTo>
                  <a:lnTo>
                    <a:pt x="152" y="128"/>
                  </a:lnTo>
                  <a:lnTo>
                    <a:pt x="152" y="112"/>
                  </a:lnTo>
                  <a:lnTo>
                    <a:pt x="144" y="104"/>
                  </a:lnTo>
                  <a:lnTo>
                    <a:pt x="160" y="104"/>
                  </a:lnTo>
                  <a:lnTo>
                    <a:pt x="168" y="88"/>
                  </a:lnTo>
                  <a:lnTo>
                    <a:pt x="168" y="80"/>
                  </a:lnTo>
                  <a:lnTo>
                    <a:pt x="184" y="80"/>
                  </a:lnTo>
                  <a:lnTo>
                    <a:pt x="184" y="88"/>
                  </a:lnTo>
                  <a:lnTo>
                    <a:pt x="200" y="88"/>
                  </a:lnTo>
                  <a:lnTo>
                    <a:pt x="216" y="80"/>
                  </a:lnTo>
                  <a:lnTo>
                    <a:pt x="200" y="72"/>
                  </a:lnTo>
                  <a:lnTo>
                    <a:pt x="192" y="72"/>
                  </a:lnTo>
                  <a:lnTo>
                    <a:pt x="176" y="72"/>
                  </a:lnTo>
                  <a:lnTo>
                    <a:pt x="192" y="56"/>
                  </a:lnTo>
                  <a:lnTo>
                    <a:pt x="184" y="56"/>
                  </a:lnTo>
                  <a:lnTo>
                    <a:pt x="160" y="80"/>
                  </a:lnTo>
                  <a:lnTo>
                    <a:pt x="152" y="72"/>
                  </a:lnTo>
                  <a:lnTo>
                    <a:pt x="136" y="72"/>
                  </a:lnTo>
                  <a:lnTo>
                    <a:pt x="136" y="64"/>
                  </a:lnTo>
                  <a:lnTo>
                    <a:pt x="128" y="64"/>
                  </a:lnTo>
                  <a:lnTo>
                    <a:pt x="128" y="48"/>
                  </a:lnTo>
                  <a:lnTo>
                    <a:pt x="112" y="32"/>
                  </a:lnTo>
                  <a:lnTo>
                    <a:pt x="72" y="32"/>
                  </a:lnTo>
                  <a:lnTo>
                    <a:pt x="48" y="8"/>
                  </a:lnTo>
                  <a:lnTo>
                    <a:pt x="32" y="0"/>
                  </a:lnTo>
                  <a:lnTo>
                    <a:pt x="0" y="8"/>
                  </a:lnTo>
                  <a:lnTo>
                    <a:pt x="0" y="72"/>
                  </a:lnTo>
                  <a:lnTo>
                    <a:pt x="8" y="72"/>
                  </a:lnTo>
                  <a:lnTo>
                    <a:pt x="8" y="64"/>
                  </a:lnTo>
                  <a:lnTo>
                    <a:pt x="24" y="56"/>
                  </a:lnTo>
                  <a:lnTo>
                    <a:pt x="32" y="56"/>
                  </a:lnTo>
                  <a:lnTo>
                    <a:pt x="24" y="48"/>
                  </a:lnTo>
                  <a:lnTo>
                    <a:pt x="32" y="48"/>
                  </a:lnTo>
                  <a:lnTo>
                    <a:pt x="48" y="56"/>
                  </a:lnTo>
                  <a:lnTo>
                    <a:pt x="48" y="72"/>
                  </a:lnTo>
                  <a:lnTo>
                    <a:pt x="72" y="72"/>
                  </a:lnTo>
                  <a:lnTo>
                    <a:pt x="80" y="96"/>
                  </a:lnTo>
                  <a:lnTo>
                    <a:pt x="120" y="120"/>
                  </a:lnTo>
                  <a:lnTo>
                    <a:pt x="136" y="128"/>
                  </a:lnTo>
                  <a:lnTo>
                    <a:pt x="128" y="144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61" name="Freeform 47">
              <a:extLst>
                <a:ext uri="{FF2B5EF4-FFF2-40B4-BE49-F238E27FC236}">
                  <a16:creationId xmlns:a16="http://schemas.microsoft.com/office/drawing/2014/main" id="{E88630B4-F958-4C24-B4B6-87A4ED759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3831" y="3579621"/>
              <a:ext cx="173383" cy="126089"/>
            </a:xfrm>
            <a:custGeom>
              <a:avLst/>
              <a:gdLst>
                <a:gd name="T0" fmla="*/ 94121 w 97"/>
                <a:gd name="T1" fmla="*/ 28686 h 73"/>
                <a:gd name="T2" fmla="*/ 94121 w 97"/>
                <a:gd name="T3" fmla="*/ 28686 h 73"/>
                <a:gd name="T4" fmla="*/ 94121 w 97"/>
                <a:gd name="T5" fmla="*/ 47811 h 73"/>
                <a:gd name="T6" fmla="*/ 112945 w 97"/>
                <a:gd name="T7" fmla="*/ 47811 h 73"/>
                <a:gd name="T8" fmla="*/ 112945 w 97"/>
                <a:gd name="T9" fmla="*/ 76496 h 73"/>
                <a:gd name="T10" fmla="*/ 84709 w 97"/>
                <a:gd name="T11" fmla="*/ 66934 h 73"/>
                <a:gd name="T12" fmla="*/ 65885 w 97"/>
                <a:gd name="T13" fmla="*/ 86057 h 73"/>
                <a:gd name="T14" fmla="*/ 56473 w 97"/>
                <a:gd name="T15" fmla="*/ 57371 h 73"/>
                <a:gd name="T16" fmla="*/ 47061 w 97"/>
                <a:gd name="T17" fmla="*/ 47811 h 73"/>
                <a:gd name="T18" fmla="*/ 37649 w 97"/>
                <a:gd name="T19" fmla="*/ 66934 h 73"/>
                <a:gd name="T20" fmla="*/ 28237 w 97"/>
                <a:gd name="T21" fmla="*/ 66934 h 73"/>
                <a:gd name="T22" fmla="*/ 28237 w 97"/>
                <a:gd name="T23" fmla="*/ 76496 h 73"/>
                <a:gd name="T24" fmla="*/ 9413 w 97"/>
                <a:gd name="T25" fmla="*/ 76496 h 73"/>
                <a:gd name="T26" fmla="*/ 0 w 97"/>
                <a:gd name="T27" fmla="*/ 76496 h 73"/>
                <a:gd name="T28" fmla="*/ 9413 w 97"/>
                <a:gd name="T29" fmla="*/ 57371 h 73"/>
                <a:gd name="T30" fmla="*/ 9413 w 97"/>
                <a:gd name="T31" fmla="*/ 38249 h 73"/>
                <a:gd name="T32" fmla="*/ 0 w 97"/>
                <a:gd name="T33" fmla="*/ 28686 h 73"/>
                <a:gd name="T34" fmla="*/ 18824 w 97"/>
                <a:gd name="T35" fmla="*/ 28686 h 73"/>
                <a:gd name="T36" fmla="*/ 28237 w 97"/>
                <a:gd name="T37" fmla="*/ 9562 h 73"/>
                <a:gd name="T38" fmla="*/ 28237 w 97"/>
                <a:gd name="T39" fmla="*/ 0 h 73"/>
                <a:gd name="T40" fmla="*/ 47061 w 97"/>
                <a:gd name="T41" fmla="*/ 0 h 73"/>
                <a:gd name="T42" fmla="*/ 47061 w 97"/>
                <a:gd name="T43" fmla="*/ 9562 h 73"/>
                <a:gd name="T44" fmla="*/ 47061 w 97"/>
                <a:gd name="T45" fmla="*/ 19123 h 73"/>
                <a:gd name="T46" fmla="*/ 28237 w 97"/>
                <a:gd name="T47" fmla="*/ 19123 h 73"/>
                <a:gd name="T48" fmla="*/ 28237 w 97"/>
                <a:gd name="T49" fmla="*/ 28686 h 73"/>
                <a:gd name="T50" fmla="*/ 56473 w 97"/>
                <a:gd name="T51" fmla="*/ 28686 h 73"/>
                <a:gd name="T52" fmla="*/ 65885 w 97"/>
                <a:gd name="T53" fmla="*/ 28686 h 73"/>
                <a:gd name="T54" fmla="*/ 94121 w 97"/>
                <a:gd name="T55" fmla="*/ 28686 h 7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97"/>
                <a:gd name="T85" fmla="*/ 0 h 73"/>
                <a:gd name="T86" fmla="*/ 97 w 97"/>
                <a:gd name="T87" fmla="*/ 73 h 7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97" h="73">
                  <a:moveTo>
                    <a:pt x="80" y="24"/>
                  </a:moveTo>
                  <a:lnTo>
                    <a:pt x="80" y="24"/>
                  </a:lnTo>
                  <a:lnTo>
                    <a:pt x="80" y="40"/>
                  </a:lnTo>
                  <a:lnTo>
                    <a:pt x="96" y="40"/>
                  </a:lnTo>
                  <a:lnTo>
                    <a:pt x="96" y="64"/>
                  </a:lnTo>
                  <a:lnTo>
                    <a:pt x="72" y="56"/>
                  </a:lnTo>
                  <a:lnTo>
                    <a:pt x="56" y="72"/>
                  </a:lnTo>
                  <a:lnTo>
                    <a:pt x="48" y="48"/>
                  </a:lnTo>
                  <a:lnTo>
                    <a:pt x="40" y="40"/>
                  </a:lnTo>
                  <a:lnTo>
                    <a:pt x="32" y="56"/>
                  </a:lnTo>
                  <a:lnTo>
                    <a:pt x="24" y="56"/>
                  </a:lnTo>
                  <a:lnTo>
                    <a:pt x="24" y="64"/>
                  </a:lnTo>
                  <a:lnTo>
                    <a:pt x="8" y="64"/>
                  </a:lnTo>
                  <a:lnTo>
                    <a:pt x="0" y="64"/>
                  </a:lnTo>
                  <a:lnTo>
                    <a:pt x="8" y="48"/>
                  </a:lnTo>
                  <a:lnTo>
                    <a:pt x="8" y="32"/>
                  </a:lnTo>
                  <a:lnTo>
                    <a:pt x="0" y="24"/>
                  </a:lnTo>
                  <a:lnTo>
                    <a:pt x="16" y="24"/>
                  </a:lnTo>
                  <a:lnTo>
                    <a:pt x="24" y="8"/>
                  </a:lnTo>
                  <a:lnTo>
                    <a:pt x="24" y="0"/>
                  </a:lnTo>
                  <a:lnTo>
                    <a:pt x="40" y="0"/>
                  </a:lnTo>
                  <a:lnTo>
                    <a:pt x="40" y="8"/>
                  </a:lnTo>
                  <a:lnTo>
                    <a:pt x="40" y="16"/>
                  </a:lnTo>
                  <a:lnTo>
                    <a:pt x="24" y="16"/>
                  </a:lnTo>
                  <a:lnTo>
                    <a:pt x="24" y="24"/>
                  </a:lnTo>
                  <a:lnTo>
                    <a:pt x="48" y="24"/>
                  </a:lnTo>
                  <a:lnTo>
                    <a:pt x="56" y="24"/>
                  </a:lnTo>
                  <a:lnTo>
                    <a:pt x="80" y="24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62" name="Freeform 48">
              <a:extLst>
                <a:ext uri="{FF2B5EF4-FFF2-40B4-BE49-F238E27FC236}">
                  <a16:creationId xmlns:a16="http://schemas.microsoft.com/office/drawing/2014/main" id="{35E8D4C3-299A-4DA7-9E11-27CE9E9D98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8140" y="3512868"/>
              <a:ext cx="244662" cy="111255"/>
            </a:xfrm>
            <a:custGeom>
              <a:avLst/>
              <a:gdLst>
                <a:gd name="T0" fmla="*/ 159435 w 137"/>
                <a:gd name="T1" fmla="*/ 18440 h 65"/>
                <a:gd name="T2" fmla="*/ 159435 w 137"/>
                <a:gd name="T3" fmla="*/ 18440 h 65"/>
                <a:gd name="T4" fmla="*/ 159435 w 137"/>
                <a:gd name="T5" fmla="*/ 27662 h 65"/>
                <a:gd name="T6" fmla="*/ 131299 w 137"/>
                <a:gd name="T7" fmla="*/ 46102 h 65"/>
                <a:gd name="T8" fmla="*/ 112543 w 137"/>
                <a:gd name="T9" fmla="*/ 46102 h 65"/>
                <a:gd name="T10" fmla="*/ 103164 w 137"/>
                <a:gd name="T11" fmla="*/ 55323 h 65"/>
                <a:gd name="T12" fmla="*/ 84407 w 137"/>
                <a:gd name="T13" fmla="*/ 55323 h 65"/>
                <a:gd name="T14" fmla="*/ 65651 w 137"/>
                <a:gd name="T15" fmla="*/ 64544 h 65"/>
                <a:gd name="T16" fmla="*/ 65651 w 137"/>
                <a:gd name="T17" fmla="*/ 73765 h 65"/>
                <a:gd name="T18" fmla="*/ 37515 w 137"/>
                <a:gd name="T19" fmla="*/ 73765 h 65"/>
                <a:gd name="T20" fmla="*/ 28136 w 137"/>
                <a:gd name="T21" fmla="*/ 73765 h 65"/>
                <a:gd name="T22" fmla="*/ 0 w 137"/>
                <a:gd name="T23" fmla="*/ 73765 h 65"/>
                <a:gd name="T24" fmla="*/ 0 w 137"/>
                <a:gd name="T25" fmla="*/ 64544 h 65"/>
                <a:gd name="T26" fmla="*/ 18757 w 137"/>
                <a:gd name="T27" fmla="*/ 64544 h 65"/>
                <a:gd name="T28" fmla="*/ 18757 w 137"/>
                <a:gd name="T29" fmla="*/ 55323 h 65"/>
                <a:gd name="T30" fmla="*/ 37515 w 137"/>
                <a:gd name="T31" fmla="*/ 55323 h 65"/>
                <a:gd name="T32" fmla="*/ 56271 w 137"/>
                <a:gd name="T33" fmla="*/ 46102 h 65"/>
                <a:gd name="T34" fmla="*/ 37515 w 137"/>
                <a:gd name="T35" fmla="*/ 36882 h 65"/>
                <a:gd name="T36" fmla="*/ 28136 w 137"/>
                <a:gd name="T37" fmla="*/ 36882 h 65"/>
                <a:gd name="T38" fmla="*/ 9379 w 137"/>
                <a:gd name="T39" fmla="*/ 36882 h 65"/>
                <a:gd name="T40" fmla="*/ 28136 w 137"/>
                <a:gd name="T41" fmla="*/ 18440 h 65"/>
                <a:gd name="T42" fmla="*/ 18757 w 137"/>
                <a:gd name="T43" fmla="*/ 18440 h 65"/>
                <a:gd name="T44" fmla="*/ 28136 w 137"/>
                <a:gd name="T45" fmla="*/ 9221 h 65"/>
                <a:gd name="T46" fmla="*/ 56271 w 137"/>
                <a:gd name="T47" fmla="*/ 18440 h 65"/>
                <a:gd name="T48" fmla="*/ 56271 w 137"/>
                <a:gd name="T49" fmla="*/ 9221 h 65"/>
                <a:gd name="T50" fmla="*/ 65651 w 137"/>
                <a:gd name="T51" fmla="*/ 0 h 65"/>
                <a:gd name="T52" fmla="*/ 84407 w 137"/>
                <a:gd name="T53" fmla="*/ 9221 h 65"/>
                <a:gd name="T54" fmla="*/ 140679 w 137"/>
                <a:gd name="T55" fmla="*/ 9221 h 65"/>
                <a:gd name="T56" fmla="*/ 159435 w 137"/>
                <a:gd name="T57" fmla="*/ 18440 h 6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37"/>
                <a:gd name="T88" fmla="*/ 0 h 65"/>
                <a:gd name="T89" fmla="*/ 137 w 137"/>
                <a:gd name="T90" fmla="*/ 65 h 6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37" h="65">
                  <a:moveTo>
                    <a:pt x="136" y="16"/>
                  </a:moveTo>
                  <a:lnTo>
                    <a:pt x="136" y="16"/>
                  </a:lnTo>
                  <a:lnTo>
                    <a:pt x="136" y="24"/>
                  </a:lnTo>
                  <a:lnTo>
                    <a:pt x="112" y="40"/>
                  </a:lnTo>
                  <a:lnTo>
                    <a:pt x="96" y="40"/>
                  </a:lnTo>
                  <a:lnTo>
                    <a:pt x="88" y="48"/>
                  </a:lnTo>
                  <a:lnTo>
                    <a:pt x="72" y="48"/>
                  </a:lnTo>
                  <a:lnTo>
                    <a:pt x="56" y="56"/>
                  </a:lnTo>
                  <a:lnTo>
                    <a:pt x="56" y="64"/>
                  </a:lnTo>
                  <a:lnTo>
                    <a:pt x="32" y="64"/>
                  </a:lnTo>
                  <a:lnTo>
                    <a:pt x="24" y="64"/>
                  </a:lnTo>
                  <a:lnTo>
                    <a:pt x="0" y="64"/>
                  </a:lnTo>
                  <a:lnTo>
                    <a:pt x="0" y="56"/>
                  </a:lnTo>
                  <a:lnTo>
                    <a:pt x="16" y="56"/>
                  </a:lnTo>
                  <a:lnTo>
                    <a:pt x="16" y="48"/>
                  </a:lnTo>
                  <a:lnTo>
                    <a:pt x="32" y="48"/>
                  </a:lnTo>
                  <a:lnTo>
                    <a:pt x="48" y="40"/>
                  </a:lnTo>
                  <a:lnTo>
                    <a:pt x="32" y="32"/>
                  </a:lnTo>
                  <a:lnTo>
                    <a:pt x="24" y="32"/>
                  </a:lnTo>
                  <a:lnTo>
                    <a:pt x="8" y="32"/>
                  </a:lnTo>
                  <a:lnTo>
                    <a:pt x="24" y="16"/>
                  </a:lnTo>
                  <a:lnTo>
                    <a:pt x="16" y="16"/>
                  </a:lnTo>
                  <a:lnTo>
                    <a:pt x="24" y="8"/>
                  </a:lnTo>
                  <a:lnTo>
                    <a:pt x="48" y="16"/>
                  </a:lnTo>
                  <a:lnTo>
                    <a:pt x="48" y="8"/>
                  </a:lnTo>
                  <a:lnTo>
                    <a:pt x="56" y="0"/>
                  </a:lnTo>
                  <a:lnTo>
                    <a:pt x="72" y="8"/>
                  </a:lnTo>
                  <a:lnTo>
                    <a:pt x="120" y="8"/>
                  </a:lnTo>
                  <a:lnTo>
                    <a:pt x="136" y="16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63" name="Freeform 49">
              <a:extLst>
                <a:ext uri="{FF2B5EF4-FFF2-40B4-BE49-F238E27FC236}">
                  <a16:creationId xmlns:a16="http://schemas.microsoft.com/office/drawing/2014/main" id="{23AD62AD-D524-44D0-B399-F413235E1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1830" y="3965305"/>
              <a:ext cx="17338" cy="25959"/>
            </a:xfrm>
            <a:custGeom>
              <a:avLst/>
              <a:gdLst>
                <a:gd name="T0" fmla="*/ 12700 w 9"/>
                <a:gd name="T1" fmla="*/ 11683 h 17"/>
                <a:gd name="T2" fmla="*/ 12700 w 9"/>
                <a:gd name="T3" fmla="*/ 11683 h 17"/>
                <a:gd name="T4" fmla="*/ 0 w 9"/>
                <a:gd name="T5" fmla="*/ 5841 h 17"/>
                <a:gd name="T6" fmla="*/ 0 w 9"/>
                <a:gd name="T7" fmla="*/ 0 h 17"/>
                <a:gd name="T8" fmla="*/ 12700 w 9"/>
                <a:gd name="T9" fmla="*/ 0 h 17"/>
                <a:gd name="T10" fmla="*/ 12700 w 9"/>
                <a:gd name="T11" fmla="*/ 11683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17"/>
                <a:gd name="T20" fmla="*/ 9 w 9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17">
                  <a:moveTo>
                    <a:pt x="8" y="16"/>
                  </a:moveTo>
                  <a:lnTo>
                    <a:pt x="8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16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64" name="Freeform 50">
              <a:extLst>
                <a:ext uri="{FF2B5EF4-FFF2-40B4-BE49-F238E27FC236}">
                  <a16:creationId xmlns:a16="http://schemas.microsoft.com/office/drawing/2014/main" id="{1E1AD2B4-2163-4EDA-94D4-86E78B3E74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3933" y="3650083"/>
              <a:ext cx="333280" cy="248469"/>
            </a:xfrm>
            <a:custGeom>
              <a:avLst/>
              <a:gdLst>
                <a:gd name="T0" fmla="*/ 213661 w 185"/>
                <a:gd name="T1" fmla="*/ 27790 h 145"/>
                <a:gd name="T2" fmla="*/ 213661 w 185"/>
                <a:gd name="T3" fmla="*/ 27790 h 145"/>
                <a:gd name="T4" fmla="*/ 203949 w 185"/>
                <a:gd name="T5" fmla="*/ 27790 h 145"/>
                <a:gd name="T6" fmla="*/ 184526 w 185"/>
                <a:gd name="T7" fmla="*/ 37052 h 145"/>
                <a:gd name="T8" fmla="*/ 165102 w 185"/>
                <a:gd name="T9" fmla="*/ 46315 h 145"/>
                <a:gd name="T10" fmla="*/ 165102 w 185"/>
                <a:gd name="T11" fmla="*/ 64840 h 145"/>
                <a:gd name="T12" fmla="*/ 155390 w 185"/>
                <a:gd name="T13" fmla="*/ 83367 h 145"/>
                <a:gd name="T14" fmla="*/ 145678 w 185"/>
                <a:gd name="T15" fmla="*/ 83367 h 145"/>
                <a:gd name="T16" fmla="*/ 145678 w 185"/>
                <a:gd name="T17" fmla="*/ 92630 h 145"/>
                <a:gd name="T18" fmla="*/ 135966 w 185"/>
                <a:gd name="T19" fmla="*/ 101893 h 145"/>
                <a:gd name="T20" fmla="*/ 135966 w 185"/>
                <a:gd name="T21" fmla="*/ 120418 h 145"/>
                <a:gd name="T22" fmla="*/ 97118 w 185"/>
                <a:gd name="T23" fmla="*/ 129682 h 145"/>
                <a:gd name="T24" fmla="*/ 87407 w 185"/>
                <a:gd name="T25" fmla="*/ 138945 h 145"/>
                <a:gd name="T26" fmla="*/ 87407 w 185"/>
                <a:gd name="T27" fmla="*/ 157470 h 145"/>
                <a:gd name="T28" fmla="*/ 29136 w 185"/>
                <a:gd name="T29" fmla="*/ 166734 h 145"/>
                <a:gd name="T30" fmla="*/ 9712 w 185"/>
                <a:gd name="T31" fmla="*/ 157470 h 145"/>
                <a:gd name="T32" fmla="*/ 19423 w 185"/>
                <a:gd name="T33" fmla="*/ 138945 h 145"/>
                <a:gd name="T34" fmla="*/ 19423 w 185"/>
                <a:gd name="T35" fmla="*/ 129682 h 145"/>
                <a:gd name="T36" fmla="*/ 0 w 185"/>
                <a:gd name="T37" fmla="*/ 120418 h 145"/>
                <a:gd name="T38" fmla="*/ 0 w 185"/>
                <a:gd name="T39" fmla="*/ 83367 h 145"/>
                <a:gd name="T40" fmla="*/ 9712 w 185"/>
                <a:gd name="T41" fmla="*/ 64840 h 145"/>
                <a:gd name="T42" fmla="*/ 9712 w 185"/>
                <a:gd name="T43" fmla="*/ 55578 h 145"/>
                <a:gd name="T44" fmla="*/ 38847 w 185"/>
                <a:gd name="T45" fmla="*/ 55578 h 145"/>
                <a:gd name="T46" fmla="*/ 38847 w 185"/>
                <a:gd name="T47" fmla="*/ 46315 h 145"/>
                <a:gd name="T48" fmla="*/ 58271 w 185"/>
                <a:gd name="T49" fmla="*/ 46315 h 145"/>
                <a:gd name="T50" fmla="*/ 67983 w 185"/>
                <a:gd name="T51" fmla="*/ 27790 h 145"/>
                <a:gd name="T52" fmla="*/ 77695 w 185"/>
                <a:gd name="T53" fmla="*/ 27790 h 145"/>
                <a:gd name="T54" fmla="*/ 77695 w 185"/>
                <a:gd name="T55" fmla="*/ 18525 h 145"/>
                <a:gd name="T56" fmla="*/ 116542 w 185"/>
                <a:gd name="T57" fmla="*/ 27790 h 145"/>
                <a:gd name="T58" fmla="*/ 135966 w 185"/>
                <a:gd name="T59" fmla="*/ 27790 h 145"/>
                <a:gd name="T60" fmla="*/ 135966 w 185"/>
                <a:gd name="T61" fmla="*/ 18525 h 145"/>
                <a:gd name="T62" fmla="*/ 145678 w 185"/>
                <a:gd name="T63" fmla="*/ 18525 h 145"/>
                <a:gd name="T64" fmla="*/ 155390 w 185"/>
                <a:gd name="T65" fmla="*/ 0 h 145"/>
                <a:gd name="T66" fmla="*/ 165102 w 185"/>
                <a:gd name="T67" fmla="*/ 9264 h 145"/>
                <a:gd name="T68" fmla="*/ 174813 w 185"/>
                <a:gd name="T69" fmla="*/ 37052 h 145"/>
                <a:gd name="T70" fmla="*/ 194237 w 185"/>
                <a:gd name="T71" fmla="*/ 18525 h 145"/>
                <a:gd name="T72" fmla="*/ 223372 w 185"/>
                <a:gd name="T73" fmla="*/ 27790 h 145"/>
                <a:gd name="T74" fmla="*/ 213661 w 185"/>
                <a:gd name="T75" fmla="*/ 27790 h 14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85"/>
                <a:gd name="T115" fmla="*/ 0 h 145"/>
                <a:gd name="T116" fmla="*/ 185 w 185"/>
                <a:gd name="T117" fmla="*/ 145 h 14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85" h="145">
                  <a:moveTo>
                    <a:pt x="176" y="24"/>
                  </a:moveTo>
                  <a:lnTo>
                    <a:pt x="176" y="24"/>
                  </a:lnTo>
                  <a:lnTo>
                    <a:pt x="168" y="24"/>
                  </a:lnTo>
                  <a:lnTo>
                    <a:pt x="152" y="32"/>
                  </a:lnTo>
                  <a:lnTo>
                    <a:pt x="136" y="40"/>
                  </a:lnTo>
                  <a:lnTo>
                    <a:pt x="136" y="56"/>
                  </a:lnTo>
                  <a:lnTo>
                    <a:pt x="128" y="72"/>
                  </a:lnTo>
                  <a:lnTo>
                    <a:pt x="120" y="72"/>
                  </a:lnTo>
                  <a:lnTo>
                    <a:pt x="120" y="80"/>
                  </a:lnTo>
                  <a:lnTo>
                    <a:pt x="112" y="88"/>
                  </a:lnTo>
                  <a:lnTo>
                    <a:pt x="112" y="104"/>
                  </a:lnTo>
                  <a:lnTo>
                    <a:pt x="80" y="112"/>
                  </a:lnTo>
                  <a:lnTo>
                    <a:pt x="72" y="120"/>
                  </a:lnTo>
                  <a:lnTo>
                    <a:pt x="72" y="136"/>
                  </a:lnTo>
                  <a:lnTo>
                    <a:pt x="24" y="144"/>
                  </a:lnTo>
                  <a:lnTo>
                    <a:pt x="8" y="136"/>
                  </a:lnTo>
                  <a:lnTo>
                    <a:pt x="16" y="120"/>
                  </a:lnTo>
                  <a:lnTo>
                    <a:pt x="16" y="112"/>
                  </a:lnTo>
                  <a:lnTo>
                    <a:pt x="0" y="104"/>
                  </a:lnTo>
                  <a:lnTo>
                    <a:pt x="0" y="72"/>
                  </a:lnTo>
                  <a:lnTo>
                    <a:pt x="8" y="56"/>
                  </a:lnTo>
                  <a:lnTo>
                    <a:pt x="8" y="48"/>
                  </a:lnTo>
                  <a:lnTo>
                    <a:pt x="32" y="48"/>
                  </a:lnTo>
                  <a:lnTo>
                    <a:pt x="32" y="40"/>
                  </a:lnTo>
                  <a:lnTo>
                    <a:pt x="48" y="40"/>
                  </a:lnTo>
                  <a:lnTo>
                    <a:pt x="56" y="24"/>
                  </a:lnTo>
                  <a:lnTo>
                    <a:pt x="64" y="24"/>
                  </a:lnTo>
                  <a:lnTo>
                    <a:pt x="64" y="16"/>
                  </a:lnTo>
                  <a:lnTo>
                    <a:pt x="96" y="24"/>
                  </a:lnTo>
                  <a:lnTo>
                    <a:pt x="112" y="24"/>
                  </a:lnTo>
                  <a:lnTo>
                    <a:pt x="112" y="16"/>
                  </a:lnTo>
                  <a:lnTo>
                    <a:pt x="120" y="16"/>
                  </a:lnTo>
                  <a:lnTo>
                    <a:pt x="128" y="0"/>
                  </a:lnTo>
                  <a:lnTo>
                    <a:pt x="136" y="8"/>
                  </a:lnTo>
                  <a:lnTo>
                    <a:pt x="144" y="32"/>
                  </a:lnTo>
                  <a:lnTo>
                    <a:pt x="160" y="16"/>
                  </a:lnTo>
                  <a:lnTo>
                    <a:pt x="184" y="24"/>
                  </a:lnTo>
                  <a:lnTo>
                    <a:pt x="176" y="24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65" name="Freeform 51">
              <a:extLst>
                <a:ext uri="{FF2B5EF4-FFF2-40B4-BE49-F238E27FC236}">
                  <a16:creationId xmlns:a16="http://schemas.microsoft.com/office/drawing/2014/main" id="{157D8C23-EAB3-4F9D-BB33-C5913B026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1271" y="3690876"/>
              <a:ext cx="375663" cy="343036"/>
            </a:xfrm>
            <a:custGeom>
              <a:avLst/>
              <a:gdLst>
                <a:gd name="T0" fmla="*/ 9623 w 209"/>
                <a:gd name="T1" fmla="*/ 200507 h 201"/>
                <a:gd name="T2" fmla="*/ 9623 w 209"/>
                <a:gd name="T3" fmla="*/ 200507 h 201"/>
                <a:gd name="T4" fmla="*/ 9623 w 209"/>
                <a:gd name="T5" fmla="*/ 182279 h 201"/>
                <a:gd name="T6" fmla="*/ 28872 w 209"/>
                <a:gd name="T7" fmla="*/ 173165 h 201"/>
                <a:gd name="T8" fmla="*/ 19249 w 209"/>
                <a:gd name="T9" fmla="*/ 154937 h 201"/>
                <a:gd name="T10" fmla="*/ 9623 w 209"/>
                <a:gd name="T11" fmla="*/ 145823 h 201"/>
                <a:gd name="T12" fmla="*/ 0 w 209"/>
                <a:gd name="T13" fmla="*/ 127594 h 201"/>
                <a:gd name="T14" fmla="*/ 19249 w 209"/>
                <a:gd name="T15" fmla="*/ 136709 h 201"/>
                <a:gd name="T16" fmla="*/ 76992 w 209"/>
                <a:gd name="T17" fmla="*/ 127594 h 201"/>
                <a:gd name="T18" fmla="*/ 76992 w 209"/>
                <a:gd name="T19" fmla="*/ 109366 h 201"/>
                <a:gd name="T20" fmla="*/ 86615 w 209"/>
                <a:gd name="T21" fmla="*/ 100253 h 201"/>
                <a:gd name="T22" fmla="*/ 125113 w 209"/>
                <a:gd name="T23" fmla="*/ 91139 h 201"/>
                <a:gd name="T24" fmla="*/ 125113 w 209"/>
                <a:gd name="T25" fmla="*/ 72911 h 201"/>
                <a:gd name="T26" fmla="*/ 134737 w 209"/>
                <a:gd name="T27" fmla="*/ 63797 h 201"/>
                <a:gd name="T28" fmla="*/ 134737 w 209"/>
                <a:gd name="T29" fmla="*/ 54684 h 201"/>
                <a:gd name="T30" fmla="*/ 144361 w 209"/>
                <a:gd name="T31" fmla="*/ 54684 h 201"/>
                <a:gd name="T32" fmla="*/ 153984 w 209"/>
                <a:gd name="T33" fmla="*/ 36455 h 201"/>
                <a:gd name="T34" fmla="*/ 153984 w 209"/>
                <a:gd name="T35" fmla="*/ 18228 h 201"/>
                <a:gd name="T36" fmla="*/ 173233 w 209"/>
                <a:gd name="T37" fmla="*/ 9115 h 201"/>
                <a:gd name="T38" fmla="*/ 192480 w 209"/>
                <a:gd name="T39" fmla="*/ 0 h 201"/>
                <a:gd name="T40" fmla="*/ 202105 w 209"/>
                <a:gd name="T41" fmla="*/ 0 h 201"/>
                <a:gd name="T42" fmla="*/ 221352 w 209"/>
                <a:gd name="T43" fmla="*/ 9115 h 201"/>
                <a:gd name="T44" fmla="*/ 230977 w 209"/>
                <a:gd name="T45" fmla="*/ 18228 h 201"/>
                <a:gd name="T46" fmla="*/ 250224 w 209"/>
                <a:gd name="T47" fmla="*/ 27342 h 201"/>
                <a:gd name="T48" fmla="*/ 240601 w 209"/>
                <a:gd name="T49" fmla="*/ 36455 h 201"/>
                <a:gd name="T50" fmla="*/ 221352 w 209"/>
                <a:gd name="T51" fmla="*/ 45570 h 201"/>
                <a:gd name="T52" fmla="*/ 202105 w 209"/>
                <a:gd name="T53" fmla="*/ 36455 h 201"/>
                <a:gd name="T54" fmla="*/ 192480 w 209"/>
                <a:gd name="T55" fmla="*/ 45570 h 201"/>
                <a:gd name="T56" fmla="*/ 202105 w 209"/>
                <a:gd name="T57" fmla="*/ 54684 h 201"/>
                <a:gd name="T58" fmla="*/ 192480 w 209"/>
                <a:gd name="T59" fmla="*/ 72911 h 201"/>
                <a:gd name="T60" fmla="*/ 211729 w 209"/>
                <a:gd name="T61" fmla="*/ 82025 h 201"/>
                <a:gd name="T62" fmla="*/ 211729 w 209"/>
                <a:gd name="T63" fmla="*/ 91139 h 201"/>
                <a:gd name="T64" fmla="*/ 202105 w 209"/>
                <a:gd name="T65" fmla="*/ 91139 h 201"/>
                <a:gd name="T66" fmla="*/ 211729 w 209"/>
                <a:gd name="T67" fmla="*/ 100253 h 201"/>
                <a:gd name="T68" fmla="*/ 163609 w 209"/>
                <a:gd name="T69" fmla="*/ 154937 h 201"/>
                <a:gd name="T70" fmla="*/ 144361 w 209"/>
                <a:gd name="T71" fmla="*/ 164052 h 201"/>
                <a:gd name="T72" fmla="*/ 134737 w 209"/>
                <a:gd name="T73" fmla="*/ 154937 h 201"/>
                <a:gd name="T74" fmla="*/ 125113 w 209"/>
                <a:gd name="T75" fmla="*/ 164052 h 201"/>
                <a:gd name="T76" fmla="*/ 125113 w 209"/>
                <a:gd name="T77" fmla="*/ 182279 h 201"/>
                <a:gd name="T78" fmla="*/ 134737 w 209"/>
                <a:gd name="T79" fmla="*/ 182279 h 201"/>
                <a:gd name="T80" fmla="*/ 134737 w 209"/>
                <a:gd name="T81" fmla="*/ 191393 h 201"/>
                <a:gd name="T82" fmla="*/ 144361 w 209"/>
                <a:gd name="T83" fmla="*/ 191393 h 201"/>
                <a:gd name="T84" fmla="*/ 144361 w 209"/>
                <a:gd name="T85" fmla="*/ 209621 h 201"/>
                <a:gd name="T86" fmla="*/ 144361 w 209"/>
                <a:gd name="T87" fmla="*/ 218734 h 201"/>
                <a:gd name="T88" fmla="*/ 115488 w 209"/>
                <a:gd name="T89" fmla="*/ 218734 h 201"/>
                <a:gd name="T90" fmla="*/ 105864 w 209"/>
                <a:gd name="T91" fmla="*/ 227848 h 201"/>
                <a:gd name="T92" fmla="*/ 96240 w 209"/>
                <a:gd name="T93" fmla="*/ 218734 h 201"/>
                <a:gd name="T94" fmla="*/ 86615 w 209"/>
                <a:gd name="T95" fmla="*/ 200507 h 201"/>
                <a:gd name="T96" fmla="*/ 57745 w 209"/>
                <a:gd name="T97" fmla="*/ 200507 h 201"/>
                <a:gd name="T98" fmla="*/ 38496 w 209"/>
                <a:gd name="T99" fmla="*/ 200507 h 201"/>
                <a:gd name="T100" fmla="*/ 9623 w 209"/>
                <a:gd name="T101" fmla="*/ 200507 h 20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09"/>
                <a:gd name="T154" fmla="*/ 0 h 201"/>
                <a:gd name="T155" fmla="*/ 209 w 209"/>
                <a:gd name="T156" fmla="*/ 201 h 20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09" h="201">
                  <a:moveTo>
                    <a:pt x="8" y="176"/>
                  </a:moveTo>
                  <a:lnTo>
                    <a:pt x="8" y="176"/>
                  </a:lnTo>
                  <a:lnTo>
                    <a:pt x="8" y="160"/>
                  </a:lnTo>
                  <a:lnTo>
                    <a:pt x="24" y="152"/>
                  </a:lnTo>
                  <a:lnTo>
                    <a:pt x="16" y="136"/>
                  </a:lnTo>
                  <a:lnTo>
                    <a:pt x="8" y="128"/>
                  </a:lnTo>
                  <a:lnTo>
                    <a:pt x="0" y="112"/>
                  </a:lnTo>
                  <a:lnTo>
                    <a:pt x="16" y="120"/>
                  </a:lnTo>
                  <a:lnTo>
                    <a:pt x="64" y="112"/>
                  </a:lnTo>
                  <a:lnTo>
                    <a:pt x="64" y="96"/>
                  </a:lnTo>
                  <a:lnTo>
                    <a:pt x="72" y="88"/>
                  </a:lnTo>
                  <a:lnTo>
                    <a:pt x="104" y="80"/>
                  </a:lnTo>
                  <a:lnTo>
                    <a:pt x="104" y="64"/>
                  </a:lnTo>
                  <a:lnTo>
                    <a:pt x="112" y="56"/>
                  </a:lnTo>
                  <a:lnTo>
                    <a:pt x="112" y="48"/>
                  </a:lnTo>
                  <a:lnTo>
                    <a:pt x="120" y="48"/>
                  </a:lnTo>
                  <a:lnTo>
                    <a:pt x="128" y="32"/>
                  </a:lnTo>
                  <a:lnTo>
                    <a:pt x="128" y="16"/>
                  </a:lnTo>
                  <a:lnTo>
                    <a:pt x="144" y="8"/>
                  </a:lnTo>
                  <a:lnTo>
                    <a:pt x="160" y="0"/>
                  </a:lnTo>
                  <a:lnTo>
                    <a:pt x="168" y="0"/>
                  </a:lnTo>
                  <a:lnTo>
                    <a:pt x="184" y="8"/>
                  </a:lnTo>
                  <a:lnTo>
                    <a:pt x="192" y="16"/>
                  </a:lnTo>
                  <a:lnTo>
                    <a:pt x="208" y="24"/>
                  </a:lnTo>
                  <a:lnTo>
                    <a:pt x="200" y="32"/>
                  </a:lnTo>
                  <a:lnTo>
                    <a:pt x="184" y="40"/>
                  </a:lnTo>
                  <a:lnTo>
                    <a:pt x="168" y="32"/>
                  </a:lnTo>
                  <a:lnTo>
                    <a:pt x="160" y="40"/>
                  </a:lnTo>
                  <a:lnTo>
                    <a:pt x="168" y="48"/>
                  </a:lnTo>
                  <a:lnTo>
                    <a:pt x="160" y="64"/>
                  </a:lnTo>
                  <a:lnTo>
                    <a:pt x="176" y="72"/>
                  </a:lnTo>
                  <a:lnTo>
                    <a:pt x="176" y="80"/>
                  </a:lnTo>
                  <a:lnTo>
                    <a:pt x="168" y="80"/>
                  </a:lnTo>
                  <a:lnTo>
                    <a:pt x="176" y="88"/>
                  </a:lnTo>
                  <a:lnTo>
                    <a:pt x="136" y="136"/>
                  </a:lnTo>
                  <a:lnTo>
                    <a:pt x="120" y="144"/>
                  </a:lnTo>
                  <a:lnTo>
                    <a:pt x="112" y="136"/>
                  </a:lnTo>
                  <a:lnTo>
                    <a:pt x="104" y="144"/>
                  </a:lnTo>
                  <a:lnTo>
                    <a:pt x="104" y="160"/>
                  </a:lnTo>
                  <a:lnTo>
                    <a:pt x="112" y="160"/>
                  </a:lnTo>
                  <a:lnTo>
                    <a:pt x="112" y="168"/>
                  </a:lnTo>
                  <a:lnTo>
                    <a:pt x="120" y="168"/>
                  </a:lnTo>
                  <a:lnTo>
                    <a:pt x="120" y="184"/>
                  </a:lnTo>
                  <a:lnTo>
                    <a:pt x="120" y="192"/>
                  </a:lnTo>
                  <a:lnTo>
                    <a:pt x="96" y="192"/>
                  </a:lnTo>
                  <a:lnTo>
                    <a:pt x="88" y="200"/>
                  </a:lnTo>
                  <a:lnTo>
                    <a:pt x="80" y="192"/>
                  </a:lnTo>
                  <a:lnTo>
                    <a:pt x="72" y="176"/>
                  </a:lnTo>
                  <a:lnTo>
                    <a:pt x="48" y="176"/>
                  </a:lnTo>
                  <a:lnTo>
                    <a:pt x="32" y="176"/>
                  </a:lnTo>
                  <a:lnTo>
                    <a:pt x="8" y="176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66" name="Freeform 52">
              <a:extLst>
                <a:ext uri="{FF2B5EF4-FFF2-40B4-BE49-F238E27FC236}">
                  <a16:creationId xmlns:a16="http://schemas.microsoft.com/office/drawing/2014/main" id="{90F7EA48-2917-41FE-942C-742E50A9A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0876" y="3867030"/>
              <a:ext cx="177236" cy="100129"/>
            </a:xfrm>
            <a:custGeom>
              <a:avLst/>
              <a:gdLst>
                <a:gd name="T0" fmla="*/ 10276 w 97"/>
                <a:gd name="T1" fmla="*/ 0 h 57"/>
                <a:gd name="T2" fmla="*/ 10276 w 97"/>
                <a:gd name="T3" fmla="*/ 0 h 57"/>
                <a:gd name="T4" fmla="*/ 0 w 97"/>
                <a:gd name="T5" fmla="*/ 30690 h 57"/>
                <a:gd name="T6" fmla="*/ 20554 w 97"/>
                <a:gd name="T7" fmla="*/ 40920 h 57"/>
                <a:gd name="T8" fmla="*/ 113047 w 97"/>
                <a:gd name="T9" fmla="*/ 71611 h 57"/>
                <a:gd name="T10" fmla="*/ 123324 w 97"/>
                <a:gd name="T11" fmla="*/ 71611 h 57"/>
                <a:gd name="T12" fmla="*/ 123324 w 97"/>
                <a:gd name="T13" fmla="*/ 61381 h 57"/>
                <a:gd name="T14" fmla="*/ 123324 w 97"/>
                <a:gd name="T15" fmla="*/ 40920 h 57"/>
                <a:gd name="T16" fmla="*/ 92493 w 97"/>
                <a:gd name="T17" fmla="*/ 40920 h 57"/>
                <a:gd name="T18" fmla="*/ 71940 w 97"/>
                <a:gd name="T19" fmla="*/ 30690 h 57"/>
                <a:gd name="T20" fmla="*/ 61663 w 97"/>
                <a:gd name="T21" fmla="*/ 20460 h 57"/>
                <a:gd name="T22" fmla="*/ 51386 w 97"/>
                <a:gd name="T23" fmla="*/ 20460 h 57"/>
                <a:gd name="T24" fmla="*/ 30830 w 97"/>
                <a:gd name="T25" fmla="*/ 0 h 57"/>
                <a:gd name="T26" fmla="*/ 10276 w 97"/>
                <a:gd name="T27" fmla="*/ 0 h 5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7"/>
                <a:gd name="T43" fmla="*/ 0 h 57"/>
                <a:gd name="T44" fmla="*/ 97 w 97"/>
                <a:gd name="T45" fmla="*/ 57 h 5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7" h="57">
                  <a:moveTo>
                    <a:pt x="8" y="0"/>
                  </a:moveTo>
                  <a:lnTo>
                    <a:pt x="8" y="0"/>
                  </a:lnTo>
                  <a:lnTo>
                    <a:pt x="0" y="24"/>
                  </a:lnTo>
                  <a:lnTo>
                    <a:pt x="16" y="32"/>
                  </a:lnTo>
                  <a:lnTo>
                    <a:pt x="88" y="56"/>
                  </a:lnTo>
                  <a:lnTo>
                    <a:pt x="96" y="56"/>
                  </a:lnTo>
                  <a:lnTo>
                    <a:pt x="96" y="48"/>
                  </a:lnTo>
                  <a:lnTo>
                    <a:pt x="96" y="32"/>
                  </a:lnTo>
                  <a:lnTo>
                    <a:pt x="72" y="32"/>
                  </a:lnTo>
                  <a:lnTo>
                    <a:pt x="56" y="24"/>
                  </a:lnTo>
                  <a:lnTo>
                    <a:pt x="48" y="16"/>
                  </a:lnTo>
                  <a:lnTo>
                    <a:pt x="40" y="16"/>
                  </a:lnTo>
                  <a:lnTo>
                    <a:pt x="24" y="0"/>
                  </a:lnTo>
                  <a:lnTo>
                    <a:pt x="8" y="0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67" name="Freeform 53">
              <a:extLst>
                <a:ext uri="{FF2B5EF4-FFF2-40B4-BE49-F238E27FC236}">
                  <a16:creationId xmlns:a16="http://schemas.microsoft.com/office/drawing/2014/main" id="{7232EA29-5757-45F7-A80C-2DACBBC3C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6185" y="3965305"/>
              <a:ext cx="119442" cy="124235"/>
            </a:xfrm>
            <a:custGeom>
              <a:avLst/>
              <a:gdLst>
                <a:gd name="T0" fmla="*/ 84103 w 65"/>
                <a:gd name="T1" fmla="*/ 72095 h 73"/>
                <a:gd name="T2" fmla="*/ 84103 w 65"/>
                <a:gd name="T3" fmla="*/ 72095 h 73"/>
                <a:gd name="T4" fmla="*/ 73589 w 65"/>
                <a:gd name="T5" fmla="*/ 45059 h 73"/>
                <a:gd name="T6" fmla="*/ 73589 w 65"/>
                <a:gd name="T7" fmla="*/ 36047 h 73"/>
                <a:gd name="T8" fmla="*/ 63076 w 65"/>
                <a:gd name="T9" fmla="*/ 45059 h 73"/>
                <a:gd name="T10" fmla="*/ 52564 w 65"/>
                <a:gd name="T11" fmla="*/ 45059 h 73"/>
                <a:gd name="T12" fmla="*/ 52564 w 65"/>
                <a:gd name="T13" fmla="*/ 36047 h 73"/>
                <a:gd name="T14" fmla="*/ 73589 w 65"/>
                <a:gd name="T15" fmla="*/ 18023 h 73"/>
                <a:gd name="T16" fmla="*/ 31539 w 65"/>
                <a:gd name="T17" fmla="*/ 18023 h 73"/>
                <a:gd name="T18" fmla="*/ 31539 w 65"/>
                <a:gd name="T19" fmla="*/ 0 h 73"/>
                <a:gd name="T20" fmla="*/ 21026 w 65"/>
                <a:gd name="T21" fmla="*/ 0 h 73"/>
                <a:gd name="T22" fmla="*/ 10513 w 65"/>
                <a:gd name="T23" fmla="*/ 0 h 73"/>
                <a:gd name="T24" fmla="*/ 10513 w 65"/>
                <a:gd name="T25" fmla="*/ 9012 h 73"/>
                <a:gd name="T26" fmla="*/ 0 w 65"/>
                <a:gd name="T27" fmla="*/ 27035 h 73"/>
                <a:gd name="T28" fmla="*/ 10513 w 65"/>
                <a:gd name="T29" fmla="*/ 27035 h 73"/>
                <a:gd name="T30" fmla="*/ 21026 w 65"/>
                <a:gd name="T31" fmla="*/ 72095 h 73"/>
                <a:gd name="T32" fmla="*/ 42051 w 65"/>
                <a:gd name="T33" fmla="*/ 72095 h 73"/>
                <a:gd name="T34" fmla="*/ 63076 w 65"/>
                <a:gd name="T35" fmla="*/ 54071 h 73"/>
                <a:gd name="T36" fmla="*/ 73589 w 65"/>
                <a:gd name="T37" fmla="*/ 81106 h 73"/>
                <a:gd name="T38" fmla="*/ 84103 w 65"/>
                <a:gd name="T39" fmla="*/ 72095 h 7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65"/>
                <a:gd name="T61" fmla="*/ 0 h 73"/>
                <a:gd name="T62" fmla="*/ 65 w 65"/>
                <a:gd name="T63" fmla="*/ 73 h 7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65" h="73">
                  <a:moveTo>
                    <a:pt x="64" y="64"/>
                  </a:moveTo>
                  <a:lnTo>
                    <a:pt x="64" y="64"/>
                  </a:lnTo>
                  <a:lnTo>
                    <a:pt x="56" y="40"/>
                  </a:lnTo>
                  <a:lnTo>
                    <a:pt x="56" y="32"/>
                  </a:lnTo>
                  <a:lnTo>
                    <a:pt x="48" y="40"/>
                  </a:lnTo>
                  <a:lnTo>
                    <a:pt x="40" y="40"/>
                  </a:lnTo>
                  <a:lnTo>
                    <a:pt x="40" y="32"/>
                  </a:lnTo>
                  <a:lnTo>
                    <a:pt x="56" y="16"/>
                  </a:lnTo>
                  <a:lnTo>
                    <a:pt x="24" y="16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8" y="0"/>
                  </a:lnTo>
                  <a:lnTo>
                    <a:pt x="8" y="8"/>
                  </a:lnTo>
                  <a:lnTo>
                    <a:pt x="0" y="24"/>
                  </a:lnTo>
                  <a:lnTo>
                    <a:pt x="8" y="24"/>
                  </a:lnTo>
                  <a:lnTo>
                    <a:pt x="16" y="64"/>
                  </a:lnTo>
                  <a:lnTo>
                    <a:pt x="32" y="64"/>
                  </a:lnTo>
                  <a:lnTo>
                    <a:pt x="48" y="48"/>
                  </a:lnTo>
                  <a:lnTo>
                    <a:pt x="56" y="72"/>
                  </a:lnTo>
                  <a:lnTo>
                    <a:pt x="64" y="64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68" name="Freeform 54">
              <a:extLst>
                <a:ext uri="{FF2B5EF4-FFF2-40B4-BE49-F238E27FC236}">
                  <a16:creationId xmlns:a16="http://schemas.microsoft.com/office/drawing/2014/main" id="{9B6B96CB-FA17-4009-B965-9E32C2268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6362" y="3924512"/>
              <a:ext cx="204206" cy="424623"/>
            </a:xfrm>
            <a:custGeom>
              <a:avLst/>
              <a:gdLst>
                <a:gd name="T0" fmla="*/ 98336 w 113"/>
                <a:gd name="T1" fmla="*/ 281650 h 249"/>
                <a:gd name="T2" fmla="*/ 98336 w 113"/>
                <a:gd name="T3" fmla="*/ 281650 h 249"/>
                <a:gd name="T4" fmla="*/ 118003 w 113"/>
                <a:gd name="T5" fmla="*/ 245308 h 249"/>
                <a:gd name="T6" fmla="*/ 108170 w 113"/>
                <a:gd name="T7" fmla="*/ 218052 h 249"/>
                <a:gd name="T8" fmla="*/ 98336 w 113"/>
                <a:gd name="T9" fmla="*/ 199881 h 249"/>
                <a:gd name="T10" fmla="*/ 98336 w 113"/>
                <a:gd name="T11" fmla="*/ 181709 h 249"/>
                <a:gd name="T12" fmla="*/ 88503 w 113"/>
                <a:gd name="T13" fmla="*/ 154454 h 249"/>
                <a:gd name="T14" fmla="*/ 88503 w 113"/>
                <a:gd name="T15" fmla="*/ 136283 h 249"/>
                <a:gd name="T16" fmla="*/ 127837 w 113"/>
                <a:gd name="T17" fmla="*/ 118112 h 249"/>
                <a:gd name="T18" fmla="*/ 137671 w 113"/>
                <a:gd name="T19" fmla="*/ 99940 h 249"/>
                <a:gd name="T20" fmla="*/ 127837 w 113"/>
                <a:gd name="T21" fmla="*/ 99940 h 249"/>
                <a:gd name="T22" fmla="*/ 108170 w 113"/>
                <a:gd name="T23" fmla="*/ 90855 h 249"/>
                <a:gd name="T24" fmla="*/ 108170 w 113"/>
                <a:gd name="T25" fmla="*/ 81770 h 249"/>
                <a:gd name="T26" fmla="*/ 108170 w 113"/>
                <a:gd name="T27" fmla="*/ 72684 h 249"/>
                <a:gd name="T28" fmla="*/ 98336 w 113"/>
                <a:gd name="T29" fmla="*/ 63598 h 249"/>
                <a:gd name="T30" fmla="*/ 88503 w 113"/>
                <a:gd name="T31" fmla="*/ 63598 h 249"/>
                <a:gd name="T32" fmla="*/ 98336 w 113"/>
                <a:gd name="T33" fmla="*/ 18171 h 249"/>
                <a:gd name="T34" fmla="*/ 88503 w 113"/>
                <a:gd name="T35" fmla="*/ 0 h 249"/>
                <a:gd name="T36" fmla="*/ 78669 w 113"/>
                <a:gd name="T37" fmla="*/ 0 h 249"/>
                <a:gd name="T38" fmla="*/ 78669 w 113"/>
                <a:gd name="T39" fmla="*/ 18171 h 249"/>
                <a:gd name="T40" fmla="*/ 59002 w 113"/>
                <a:gd name="T41" fmla="*/ 18171 h 249"/>
                <a:gd name="T42" fmla="*/ 49168 w 113"/>
                <a:gd name="T43" fmla="*/ 27257 h 249"/>
                <a:gd name="T44" fmla="*/ 29501 w 113"/>
                <a:gd name="T45" fmla="*/ 63598 h 249"/>
                <a:gd name="T46" fmla="*/ 19667 w 113"/>
                <a:gd name="T47" fmla="*/ 72684 h 249"/>
                <a:gd name="T48" fmla="*/ 9834 w 113"/>
                <a:gd name="T49" fmla="*/ 90855 h 249"/>
                <a:gd name="T50" fmla="*/ 9834 w 113"/>
                <a:gd name="T51" fmla="*/ 99940 h 249"/>
                <a:gd name="T52" fmla="*/ 0 w 113"/>
                <a:gd name="T53" fmla="*/ 109026 h 249"/>
                <a:gd name="T54" fmla="*/ 19667 w 113"/>
                <a:gd name="T55" fmla="*/ 127197 h 249"/>
                <a:gd name="T56" fmla="*/ 29501 w 113"/>
                <a:gd name="T57" fmla="*/ 145368 h 249"/>
                <a:gd name="T58" fmla="*/ 39334 w 113"/>
                <a:gd name="T59" fmla="*/ 172624 h 249"/>
                <a:gd name="T60" fmla="*/ 29501 w 113"/>
                <a:gd name="T61" fmla="*/ 181709 h 249"/>
                <a:gd name="T62" fmla="*/ 49168 w 113"/>
                <a:gd name="T63" fmla="*/ 190795 h 249"/>
                <a:gd name="T64" fmla="*/ 68835 w 113"/>
                <a:gd name="T65" fmla="*/ 172624 h 249"/>
                <a:gd name="T66" fmla="*/ 78669 w 113"/>
                <a:gd name="T67" fmla="*/ 181709 h 249"/>
                <a:gd name="T68" fmla="*/ 98336 w 113"/>
                <a:gd name="T69" fmla="*/ 236222 h 249"/>
                <a:gd name="T70" fmla="*/ 98336 w 113"/>
                <a:gd name="T71" fmla="*/ 281650 h 24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3"/>
                <a:gd name="T109" fmla="*/ 0 h 249"/>
                <a:gd name="T110" fmla="*/ 113 w 113"/>
                <a:gd name="T111" fmla="*/ 249 h 24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3" h="249">
                  <a:moveTo>
                    <a:pt x="80" y="248"/>
                  </a:moveTo>
                  <a:lnTo>
                    <a:pt x="80" y="248"/>
                  </a:lnTo>
                  <a:lnTo>
                    <a:pt x="96" y="216"/>
                  </a:lnTo>
                  <a:lnTo>
                    <a:pt x="88" y="192"/>
                  </a:lnTo>
                  <a:lnTo>
                    <a:pt x="80" y="176"/>
                  </a:lnTo>
                  <a:lnTo>
                    <a:pt x="80" y="160"/>
                  </a:lnTo>
                  <a:lnTo>
                    <a:pt x="72" y="136"/>
                  </a:lnTo>
                  <a:lnTo>
                    <a:pt x="72" y="120"/>
                  </a:lnTo>
                  <a:lnTo>
                    <a:pt x="104" y="104"/>
                  </a:lnTo>
                  <a:lnTo>
                    <a:pt x="112" y="88"/>
                  </a:lnTo>
                  <a:lnTo>
                    <a:pt x="104" y="88"/>
                  </a:lnTo>
                  <a:lnTo>
                    <a:pt x="88" y="80"/>
                  </a:lnTo>
                  <a:lnTo>
                    <a:pt x="88" y="72"/>
                  </a:lnTo>
                  <a:lnTo>
                    <a:pt x="88" y="64"/>
                  </a:lnTo>
                  <a:lnTo>
                    <a:pt x="80" y="56"/>
                  </a:lnTo>
                  <a:lnTo>
                    <a:pt x="72" y="56"/>
                  </a:lnTo>
                  <a:lnTo>
                    <a:pt x="80" y="16"/>
                  </a:lnTo>
                  <a:lnTo>
                    <a:pt x="72" y="0"/>
                  </a:lnTo>
                  <a:lnTo>
                    <a:pt x="64" y="0"/>
                  </a:lnTo>
                  <a:lnTo>
                    <a:pt x="64" y="16"/>
                  </a:lnTo>
                  <a:lnTo>
                    <a:pt x="48" y="16"/>
                  </a:lnTo>
                  <a:lnTo>
                    <a:pt x="40" y="24"/>
                  </a:lnTo>
                  <a:lnTo>
                    <a:pt x="24" y="56"/>
                  </a:lnTo>
                  <a:lnTo>
                    <a:pt x="16" y="64"/>
                  </a:lnTo>
                  <a:lnTo>
                    <a:pt x="8" y="80"/>
                  </a:lnTo>
                  <a:lnTo>
                    <a:pt x="8" y="88"/>
                  </a:lnTo>
                  <a:lnTo>
                    <a:pt x="0" y="96"/>
                  </a:lnTo>
                  <a:lnTo>
                    <a:pt x="16" y="112"/>
                  </a:lnTo>
                  <a:lnTo>
                    <a:pt x="24" y="128"/>
                  </a:lnTo>
                  <a:lnTo>
                    <a:pt x="32" y="152"/>
                  </a:lnTo>
                  <a:lnTo>
                    <a:pt x="24" y="160"/>
                  </a:lnTo>
                  <a:lnTo>
                    <a:pt x="40" y="168"/>
                  </a:lnTo>
                  <a:lnTo>
                    <a:pt x="56" y="152"/>
                  </a:lnTo>
                  <a:lnTo>
                    <a:pt x="64" y="160"/>
                  </a:lnTo>
                  <a:lnTo>
                    <a:pt x="80" y="208"/>
                  </a:lnTo>
                  <a:lnTo>
                    <a:pt x="80" y="248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69" name="Freeform 55">
              <a:extLst>
                <a:ext uri="{FF2B5EF4-FFF2-40B4-BE49-F238E27FC236}">
                  <a16:creationId xmlns:a16="http://schemas.microsoft.com/office/drawing/2014/main" id="{262D47A1-4930-440E-A8A9-026CCD301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5435" y="4102520"/>
              <a:ext cx="177236" cy="330056"/>
            </a:xfrm>
            <a:custGeom>
              <a:avLst/>
              <a:gdLst>
                <a:gd name="T0" fmla="*/ 41107 w 97"/>
                <a:gd name="T1" fmla="*/ 0 h 193"/>
                <a:gd name="T2" fmla="*/ 41107 w 97"/>
                <a:gd name="T3" fmla="*/ 0 h 193"/>
                <a:gd name="T4" fmla="*/ 0 w 97"/>
                <a:gd name="T5" fmla="*/ 18377 h 193"/>
                <a:gd name="T6" fmla="*/ 0 w 97"/>
                <a:gd name="T7" fmla="*/ 36756 h 193"/>
                <a:gd name="T8" fmla="*/ 10276 w 97"/>
                <a:gd name="T9" fmla="*/ 64322 h 193"/>
                <a:gd name="T10" fmla="*/ 10276 w 97"/>
                <a:gd name="T11" fmla="*/ 82699 h 193"/>
                <a:gd name="T12" fmla="*/ 20554 w 97"/>
                <a:gd name="T13" fmla="*/ 101075 h 193"/>
                <a:gd name="T14" fmla="*/ 30830 w 97"/>
                <a:gd name="T15" fmla="*/ 128641 h 193"/>
                <a:gd name="T16" fmla="*/ 10276 w 97"/>
                <a:gd name="T17" fmla="*/ 165397 h 193"/>
                <a:gd name="T18" fmla="*/ 10276 w 97"/>
                <a:gd name="T19" fmla="*/ 174586 h 193"/>
                <a:gd name="T20" fmla="*/ 10276 w 97"/>
                <a:gd name="T21" fmla="*/ 183773 h 193"/>
                <a:gd name="T22" fmla="*/ 41107 w 97"/>
                <a:gd name="T23" fmla="*/ 211340 h 193"/>
                <a:gd name="T24" fmla="*/ 41107 w 97"/>
                <a:gd name="T25" fmla="*/ 202152 h 193"/>
                <a:gd name="T26" fmla="*/ 51386 w 97"/>
                <a:gd name="T27" fmla="*/ 211340 h 193"/>
                <a:gd name="T28" fmla="*/ 61663 w 97"/>
                <a:gd name="T29" fmla="*/ 220529 h 193"/>
                <a:gd name="T30" fmla="*/ 71940 w 97"/>
                <a:gd name="T31" fmla="*/ 211340 h 193"/>
                <a:gd name="T32" fmla="*/ 61663 w 97"/>
                <a:gd name="T33" fmla="*/ 202152 h 193"/>
                <a:gd name="T34" fmla="*/ 41107 w 97"/>
                <a:gd name="T35" fmla="*/ 202152 h 193"/>
                <a:gd name="T36" fmla="*/ 30830 w 97"/>
                <a:gd name="T37" fmla="*/ 165397 h 193"/>
                <a:gd name="T38" fmla="*/ 20554 w 97"/>
                <a:gd name="T39" fmla="*/ 165397 h 193"/>
                <a:gd name="T40" fmla="*/ 20554 w 97"/>
                <a:gd name="T41" fmla="*/ 156207 h 193"/>
                <a:gd name="T42" fmla="*/ 30830 w 97"/>
                <a:gd name="T43" fmla="*/ 128641 h 193"/>
                <a:gd name="T44" fmla="*/ 30830 w 97"/>
                <a:gd name="T45" fmla="*/ 110264 h 193"/>
                <a:gd name="T46" fmla="*/ 51386 w 97"/>
                <a:gd name="T47" fmla="*/ 110264 h 193"/>
                <a:gd name="T48" fmla="*/ 51386 w 97"/>
                <a:gd name="T49" fmla="*/ 119453 h 193"/>
                <a:gd name="T50" fmla="*/ 61663 w 97"/>
                <a:gd name="T51" fmla="*/ 119453 h 193"/>
                <a:gd name="T52" fmla="*/ 82217 w 97"/>
                <a:gd name="T53" fmla="*/ 137830 h 193"/>
                <a:gd name="T54" fmla="*/ 82217 w 97"/>
                <a:gd name="T55" fmla="*/ 128641 h 193"/>
                <a:gd name="T56" fmla="*/ 71940 w 97"/>
                <a:gd name="T57" fmla="*/ 110264 h 193"/>
                <a:gd name="T58" fmla="*/ 82217 w 97"/>
                <a:gd name="T59" fmla="*/ 91888 h 193"/>
                <a:gd name="T60" fmla="*/ 123324 w 97"/>
                <a:gd name="T61" fmla="*/ 91888 h 193"/>
                <a:gd name="T62" fmla="*/ 123324 w 97"/>
                <a:gd name="T63" fmla="*/ 73509 h 193"/>
                <a:gd name="T64" fmla="*/ 113047 w 97"/>
                <a:gd name="T65" fmla="*/ 64322 h 193"/>
                <a:gd name="T66" fmla="*/ 102771 w 97"/>
                <a:gd name="T67" fmla="*/ 45943 h 193"/>
                <a:gd name="T68" fmla="*/ 92493 w 97"/>
                <a:gd name="T69" fmla="*/ 27566 h 193"/>
                <a:gd name="T70" fmla="*/ 71940 w 97"/>
                <a:gd name="T71" fmla="*/ 36756 h 193"/>
                <a:gd name="T72" fmla="*/ 51386 w 97"/>
                <a:gd name="T73" fmla="*/ 45943 h 193"/>
                <a:gd name="T74" fmla="*/ 51386 w 97"/>
                <a:gd name="T75" fmla="*/ 18377 h 193"/>
                <a:gd name="T76" fmla="*/ 41107 w 97"/>
                <a:gd name="T77" fmla="*/ 9189 h 193"/>
                <a:gd name="T78" fmla="*/ 41107 w 97"/>
                <a:gd name="T79" fmla="*/ 0 h 19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97"/>
                <a:gd name="T121" fmla="*/ 0 h 193"/>
                <a:gd name="T122" fmla="*/ 97 w 97"/>
                <a:gd name="T123" fmla="*/ 193 h 19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97" h="193">
                  <a:moveTo>
                    <a:pt x="32" y="0"/>
                  </a:moveTo>
                  <a:lnTo>
                    <a:pt x="32" y="0"/>
                  </a:lnTo>
                  <a:lnTo>
                    <a:pt x="0" y="16"/>
                  </a:lnTo>
                  <a:lnTo>
                    <a:pt x="0" y="32"/>
                  </a:lnTo>
                  <a:lnTo>
                    <a:pt x="8" y="56"/>
                  </a:lnTo>
                  <a:lnTo>
                    <a:pt x="8" y="72"/>
                  </a:lnTo>
                  <a:lnTo>
                    <a:pt x="16" y="88"/>
                  </a:lnTo>
                  <a:lnTo>
                    <a:pt x="24" y="112"/>
                  </a:lnTo>
                  <a:lnTo>
                    <a:pt x="8" y="144"/>
                  </a:lnTo>
                  <a:lnTo>
                    <a:pt x="8" y="152"/>
                  </a:lnTo>
                  <a:lnTo>
                    <a:pt x="8" y="160"/>
                  </a:lnTo>
                  <a:lnTo>
                    <a:pt x="32" y="184"/>
                  </a:lnTo>
                  <a:lnTo>
                    <a:pt x="32" y="176"/>
                  </a:lnTo>
                  <a:lnTo>
                    <a:pt x="40" y="184"/>
                  </a:lnTo>
                  <a:lnTo>
                    <a:pt x="48" y="192"/>
                  </a:lnTo>
                  <a:lnTo>
                    <a:pt x="56" y="184"/>
                  </a:lnTo>
                  <a:lnTo>
                    <a:pt x="48" y="176"/>
                  </a:lnTo>
                  <a:lnTo>
                    <a:pt x="32" y="176"/>
                  </a:lnTo>
                  <a:lnTo>
                    <a:pt x="24" y="144"/>
                  </a:lnTo>
                  <a:lnTo>
                    <a:pt x="16" y="144"/>
                  </a:lnTo>
                  <a:lnTo>
                    <a:pt x="16" y="136"/>
                  </a:lnTo>
                  <a:lnTo>
                    <a:pt x="24" y="112"/>
                  </a:lnTo>
                  <a:lnTo>
                    <a:pt x="24" y="96"/>
                  </a:lnTo>
                  <a:lnTo>
                    <a:pt x="40" y="96"/>
                  </a:lnTo>
                  <a:lnTo>
                    <a:pt x="40" y="104"/>
                  </a:lnTo>
                  <a:lnTo>
                    <a:pt x="48" y="104"/>
                  </a:lnTo>
                  <a:lnTo>
                    <a:pt x="64" y="120"/>
                  </a:lnTo>
                  <a:lnTo>
                    <a:pt x="64" y="112"/>
                  </a:lnTo>
                  <a:lnTo>
                    <a:pt x="56" y="96"/>
                  </a:lnTo>
                  <a:lnTo>
                    <a:pt x="64" y="80"/>
                  </a:lnTo>
                  <a:lnTo>
                    <a:pt x="96" y="80"/>
                  </a:lnTo>
                  <a:lnTo>
                    <a:pt x="96" y="64"/>
                  </a:lnTo>
                  <a:lnTo>
                    <a:pt x="88" y="56"/>
                  </a:lnTo>
                  <a:lnTo>
                    <a:pt x="80" y="40"/>
                  </a:lnTo>
                  <a:lnTo>
                    <a:pt x="72" y="24"/>
                  </a:lnTo>
                  <a:lnTo>
                    <a:pt x="56" y="32"/>
                  </a:lnTo>
                  <a:lnTo>
                    <a:pt x="40" y="40"/>
                  </a:lnTo>
                  <a:lnTo>
                    <a:pt x="40" y="16"/>
                  </a:lnTo>
                  <a:lnTo>
                    <a:pt x="32" y="8"/>
                  </a:lnTo>
                  <a:lnTo>
                    <a:pt x="32" y="0"/>
                  </a:lnTo>
                </a:path>
              </a:pathLst>
            </a:custGeom>
            <a:solidFill>
              <a:srgbClr val="33CC33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70" name="Freeform 56">
              <a:extLst>
                <a:ext uri="{FF2B5EF4-FFF2-40B4-BE49-F238E27FC236}">
                  <a16:creationId xmlns:a16="http://schemas.microsoft.com/office/drawing/2014/main" id="{2FAA44E9-8164-4107-B412-C2B40B41D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230" y="4059872"/>
              <a:ext cx="161824" cy="196550"/>
            </a:xfrm>
            <a:custGeom>
              <a:avLst/>
              <a:gdLst>
                <a:gd name="T0" fmla="*/ 110855 w 89"/>
                <a:gd name="T1" fmla="*/ 127837 h 113"/>
                <a:gd name="T2" fmla="*/ 110855 w 89"/>
                <a:gd name="T3" fmla="*/ 127837 h 113"/>
                <a:gd name="T4" fmla="*/ 110855 w 89"/>
                <a:gd name="T5" fmla="*/ 108170 h 113"/>
                <a:gd name="T6" fmla="*/ 90699 w 89"/>
                <a:gd name="T7" fmla="*/ 88503 h 113"/>
                <a:gd name="T8" fmla="*/ 90699 w 89"/>
                <a:gd name="T9" fmla="*/ 78669 h 113"/>
                <a:gd name="T10" fmla="*/ 50389 w 89"/>
                <a:gd name="T11" fmla="*/ 49168 h 113"/>
                <a:gd name="T12" fmla="*/ 70544 w 89"/>
                <a:gd name="T13" fmla="*/ 39334 h 113"/>
                <a:gd name="T14" fmla="*/ 60467 w 89"/>
                <a:gd name="T15" fmla="*/ 29501 h 113"/>
                <a:gd name="T16" fmla="*/ 40311 w 89"/>
                <a:gd name="T17" fmla="*/ 19667 h 113"/>
                <a:gd name="T18" fmla="*/ 30233 w 89"/>
                <a:gd name="T19" fmla="*/ 0 h 113"/>
                <a:gd name="T20" fmla="*/ 20155 w 89"/>
                <a:gd name="T21" fmla="*/ 0 h 113"/>
                <a:gd name="T22" fmla="*/ 20155 w 89"/>
                <a:gd name="T23" fmla="*/ 19667 h 113"/>
                <a:gd name="T24" fmla="*/ 10078 w 89"/>
                <a:gd name="T25" fmla="*/ 19667 h 113"/>
                <a:gd name="T26" fmla="*/ 10078 w 89"/>
                <a:gd name="T27" fmla="*/ 9834 h 113"/>
                <a:gd name="T28" fmla="*/ 0 w 89"/>
                <a:gd name="T29" fmla="*/ 29501 h 113"/>
                <a:gd name="T30" fmla="*/ 0 w 89"/>
                <a:gd name="T31" fmla="*/ 39334 h 113"/>
                <a:gd name="T32" fmla="*/ 10078 w 89"/>
                <a:gd name="T33" fmla="*/ 49168 h 113"/>
                <a:gd name="T34" fmla="*/ 10078 w 89"/>
                <a:gd name="T35" fmla="*/ 78669 h 113"/>
                <a:gd name="T36" fmla="*/ 30233 w 89"/>
                <a:gd name="T37" fmla="*/ 68835 h 113"/>
                <a:gd name="T38" fmla="*/ 50389 w 89"/>
                <a:gd name="T39" fmla="*/ 59002 h 113"/>
                <a:gd name="T40" fmla="*/ 60467 w 89"/>
                <a:gd name="T41" fmla="*/ 78669 h 113"/>
                <a:gd name="T42" fmla="*/ 70544 w 89"/>
                <a:gd name="T43" fmla="*/ 98336 h 113"/>
                <a:gd name="T44" fmla="*/ 80621 w 89"/>
                <a:gd name="T45" fmla="*/ 108170 h 113"/>
                <a:gd name="T46" fmla="*/ 80621 w 89"/>
                <a:gd name="T47" fmla="*/ 127837 h 113"/>
                <a:gd name="T48" fmla="*/ 90699 w 89"/>
                <a:gd name="T49" fmla="*/ 137671 h 113"/>
                <a:gd name="T50" fmla="*/ 90699 w 89"/>
                <a:gd name="T51" fmla="*/ 127837 h 113"/>
                <a:gd name="T52" fmla="*/ 110855 w 89"/>
                <a:gd name="T53" fmla="*/ 127837 h 11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89"/>
                <a:gd name="T82" fmla="*/ 0 h 113"/>
                <a:gd name="T83" fmla="*/ 89 w 89"/>
                <a:gd name="T84" fmla="*/ 113 h 11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89" h="113">
                  <a:moveTo>
                    <a:pt x="88" y="104"/>
                  </a:moveTo>
                  <a:lnTo>
                    <a:pt x="88" y="104"/>
                  </a:lnTo>
                  <a:lnTo>
                    <a:pt x="88" y="88"/>
                  </a:lnTo>
                  <a:lnTo>
                    <a:pt x="72" y="72"/>
                  </a:lnTo>
                  <a:lnTo>
                    <a:pt x="72" y="64"/>
                  </a:lnTo>
                  <a:lnTo>
                    <a:pt x="40" y="40"/>
                  </a:lnTo>
                  <a:lnTo>
                    <a:pt x="56" y="32"/>
                  </a:lnTo>
                  <a:lnTo>
                    <a:pt x="48" y="24"/>
                  </a:lnTo>
                  <a:lnTo>
                    <a:pt x="32" y="16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8" y="8"/>
                  </a:lnTo>
                  <a:lnTo>
                    <a:pt x="0" y="24"/>
                  </a:lnTo>
                  <a:lnTo>
                    <a:pt x="0" y="32"/>
                  </a:lnTo>
                  <a:lnTo>
                    <a:pt x="8" y="40"/>
                  </a:lnTo>
                  <a:lnTo>
                    <a:pt x="8" y="64"/>
                  </a:lnTo>
                  <a:lnTo>
                    <a:pt x="24" y="56"/>
                  </a:lnTo>
                  <a:lnTo>
                    <a:pt x="40" y="48"/>
                  </a:lnTo>
                  <a:lnTo>
                    <a:pt x="48" y="64"/>
                  </a:lnTo>
                  <a:lnTo>
                    <a:pt x="56" y="80"/>
                  </a:lnTo>
                  <a:lnTo>
                    <a:pt x="64" y="88"/>
                  </a:lnTo>
                  <a:lnTo>
                    <a:pt x="64" y="104"/>
                  </a:lnTo>
                  <a:lnTo>
                    <a:pt x="72" y="112"/>
                  </a:lnTo>
                  <a:lnTo>
                    <a:pt x="72" y="104"/>
                  </a:lnTo>
                  <a:lnTo>
                    <a:pt x="88" y="104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71" name="Freeform 57">
              <a:extLst>
                <a:ext uri="{FF2B5EF4-FFF2-40B4-BE49-F238E27FC236}">
                  <a16:creationId xmlns:a16="http://schemas.microsoft.com/office/drawing/2014/main" id="{9EEE4B97-5B73-46DB-BBCD-3369D32A7B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7539" y="4046892"/>
              <a:ext cx="157971" cy="317077"/>
            </a:xfrm>
            <a:custGeom>
              <a:avLst/>
              <a:gdLst>
                <a:gd name="T0" fmla="*/ 0 w 89"/>
                <a:gd name="T1" fmla="*/ 9271 h 185"/>
                <a:gd name="T2" fmla="*/ 0 w 89"/>
                <a:gd name="T3" fmla="*/ 9271 h 185"/>
                <a:gd name="T4" fmla="*/ 0 w 89"/>
                <a:gd name="T5" fmla="*/ 0 h 185"/>
                <a:gd name="T6" fmla="*/ 9152 w 89"/>
                <a:gd name="T7" fmla="*/ 9271 h 185"/>
                <a:gd name="T8" fmla="*/ 45758 w 89"/>
                <a:gd name="T9" fmla="*/ 0 h 185"/>
                <a:gd name="T10" fmla="*/ 64061 w 89"/>
                <a:gd name="T11" fmla="*/ 0 h 185"/>
                <a:gd name="T12" fmla="*/ 64061 w 89"/>
                <a:gd name="T13" fmla="*/ 18541 h 185"/>
                <a:gd name="T14" fmla="*/ 82365 w 89"/>
                <a:gd name="T15" fmla="*/ 18541 h 185"/>
                <a:gd name="T16" fmla="*/ 64061 w 89"/>
                <a:gd name="T17" fmla="*/ 27812 h 185"/>
                <a:gd name="T18" fmla="*/ 54910 w 89"/>
                <a:gd name="T19" fmla="*/ 46351 h 185"/>
                <a:gd name="T20" fmla="*/ 45758 w 89"/>
                <a:gd name="T21" fmla="*/ 55622 h 185"/>
                <a:gd name="T22" fmla="*/ 91517 w 89"/>
                <a:gd name="T23" fmla="*/ 120515 h 185"/>
                <a:gd name="T24" fmla="*/ 100668 w 89"/>
                <a:gd name="T25" fmla="*/ 139056 h 185"/>
                <a:gd name="T26" fmla="*/ 91517 w 89"/>
                <a:gd name="T27" fmla="*/ 176138 h 185"/>
                <a:gd name="T28" fmla="*/ 73213 w 89"/>
                <a:gd name="T29" fmla="*/ 185409 h 185"/>
                <a:gd name="T30" fmla="*/ 64061 w 89"/>
                <a:gd name="T31" fmla="*/ 185409 h 185"/>
                <a:gd name="T32" fmla="*/ 54910 w 89"/>
                <a:gd name="T33" fmla="*/ 203949 h 185"/>
                <a:gd name="T34" fmla="*/ 36607 w 89"/>
                <a:gd name="T35" fmla="*/ 213220 h 185"/>
                <a:gd name="T36" fmla="*/ 36607 w 89"/>
                <a:gd name="T37" fmla="*/ 194679 h 185"/>
                <a:gd name="T38" fmla="*/ 27454 w 89"/>
                <a:gd name="T39" fmla="*/ 185409 h 185"/>
                <a:gd name="T40" fmla="*/ 45758 w 89"/>
                <a:gd name="T41" fmla="*/ 176138 h 185"/>
                <a:gd name="T42" fmla="*/ 54910 w 89"/>
                <a:gd name="T43" fmla="*/ 166868 h 185"/>
                <a:gd name="T44" fmla="*/ 73213 w 89"/>
                <a:gd name="T45" fmla="*/ 157597 h 185"/>
                <a:gd name="T46" fmla="*/ 73213 w 89"/>
                <a:gd name="T47" fmla="*/ 129786 h 185"/>
                <a:gd name="T48" fmla="*/ 73213 w 89"/>
                <a:gd name="T49" fmla="*/ 111245 h 185"/>
                <a:gd name="T50" fmla="*/ 54910 w 89"/>
                <a:gd name="T51" fmla="*/ 92705 h 185"/>
                <a:gd name="T52" fmla="*/ 54910 w 89"/>
                <a:gd name="T53" fmla="*/ 83434 h 185"/>
                <a:gd name="T54" fmla="*/ 18303 w 89"/>
                <a:gd name="T55" fmla="*/ 55622 h 185"/>
                <a:gd name="T56" fmla="*/ 36607 w 89"/>
                <a:gd name="T57" fmla="*/ 46351 h 185"/>
                <a:gd name="T58" fmla="*/ 27454 w 89"/>
                <a:gd name="T59" fmla="*/ 37082 h 185"/>
                <a:gd name="T60" fmla="*/ 9152 w 89"/>
                <a:gd name="T61" fmla="*/ 27812 h 185"/>
                <a:gd name="T62" fmla="*/ 0 w 89"/>
                <a:gd name="T63" fmla="*/ 9271 h 18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89"/>
                <a:gd name="T97" fmla="*/ 0 h 185"/>
                <a:gd name="T98" fmla="*/ 89 w 89"/>
                <a:gd name="T99" fmla="*/ 185 h 18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89" h="185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8" y="8"/>
                  </a:lnTo>
                  <a:lnTo>
                    <a:pt x="40" y="0"/>
                  </a:lnTo>
                  <a:lnTo>
                    <a:pt x="56" y="0"/>
                  </a:lnTo>
                  <a:lnTo>
                    <a:pt x="56" y="16"/>
                  </a:lnTo>
                  <a:lnTo>
                    <a:pt x="72" y="16"/>
                  </a:lnTo>
                  <a:lnTo>
                    <a:pt x="56" y="24"/>
                  </a:lnTo>
                  <a:lnTo>
                    <a:pt x="48" y="40"/>
                  </a:lnTo>
                  <a:lnTo>
                    <a:pt x="40" y="48"/>
                  </a:lnTo>
                  <a:lnTo>
                    <a:pt x="80" y="104"/>
                  </a:lnTo>
                  <a:lnTo>
                    <a:pt x="88" y="120"/>
                  </a:lnTo>
                  <a:lnTo>
                    <a:pt x="80" y="152"/>
                  </a:lnTo>
                  <a:lnTo>
                    <a:pt x="64" y="160"/>
                  </a:lnTo>
                  <a:lnTo>
                    <a:pt x="56" y="160"/>
                  </a:lnTo>
                  <a:lnTo>
                    <a:pt x="48" y="176"/>
                  </a:lnTo>
                  <a:lnTo>
                    <a:pt x="32" y="184"/>
                  </a:lnTo>
                  <a:lnTo>
                    <a:pt x="32" y="168"/>
                  </a:lnTo>
                  <a:lnTo>
                    <a:pt x="24" y="160"/>
                  </a:lnTo>
                  <a:lnTo>
                    <a:pt x="40" y="152"/>
                  </a:lnTo>
                  <a:lnTo>
                    <a:pt x="48" y="144"/>
                  </a:lnTo>
                  <a:lnTo>
                    <a:pt x="64" y="136"/>
                  </a:lnTo>
                  <a:lnTo>
                    <a:pt x="64" y="112"/>
                  </a:lnTo>
                  <a:lnTo>
                    <a:pt x="64" y="96"/>
                  </a:lnTo>
                  <a:lnTo>
                    <a:pt x="48" y="80"/>
                  </a:lnTo>
                  <a:lnTo>
                    <a:pt x="48" y="72"/>
                  </a:lnTo>
                  <a:lnTo>
                    <a:pt x="16" y="48"/>
                  </a:lnTo>
                  <a:lnTo>
                    <a:pt x="32" y="40"/>
                  </a:lnTo>
                  <a:lnTo>
                    <a:pt x="24" y="32"/>
                  </a:lnTo>
                  <a:lnTo>
                    <a:pt x="8" y="24"/>
                  </a:lnTo>
                  <a:lnTo>
                    <a:pt x="0" y="8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72" name="Freeform 58">
              <a:extLst>
                <a:ext uri="{FF2B5EF4-FFF2-40B4-BE49-F238E27FC236}">
                  <a16:creationId xmlns:a16="http://schemas.microsoft.com/office/drawing/2014/main" id="{7DD986D4-6FE7-44C8-BDC1-E25A44F9F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230" y="4401054"/>
              <a:ext cx="88618" cy="129797"/>
            </a:xfrm>
            <a:custGeom>
              <a:avLst/>
              <a:gdLst>
                <a:gd name="T0" fmla="*/ 29591 w 49"/>
                <a:gd name="T1" fmla="*/ 10738 h 73"/>
                <a:gd name="T2" fmla="*/ 29591 w 49"/>
                <a:gd name="T3" fmla="*/ 10738 h 73"/>
                <a:gd name="T4" fmla="*/ 19727 w 49"/>
                <a:gd name="T5" fmla="*/ 21475 h 73"/>
                <a:gd name="T6" fmla="*/ 9864 w 49"/>
                <a:gd name="T7" fmla="*/ 10738 h 73"/>
                <a:gd name="T8" fmla="*/ 0 w 49"/>
                <a:gd name="T9" fmla="*/ 0 h 73"/>
                <a:gd name="T10" fmla="*/ 0 w 49"/>
                <a:gd name="T11" fmla="*/ 10738 h 73"/>
                <a:gd name="T12" fmla="*/ 0 w 49"/>
                <a:gd name="T13" fmla="*/ 42949 h 73"/>
                <a:gd name="T14" fmla="*/ 19727 w 49"/>
                <a:gd name="T15" fmla="*/ 64425 h 73"/>
                <a:gd name="T16" fmla="*/ 49320 w 49"/>
                <a:gd name="T17" fmla="*/ 96638 h 73"/>
                <a:gd name="T18" fmla="*/ 59183 w 49"/>
                <a:gd name="T19" fmla="*/ 96638 h 73"/>
                <a:gd name="T20" fmla="*/ 49320 w 49"/>
                <a:gd name="T21" fmla="*/ 64425 h 73"/>
                <a:gd name="T22" fmla="*/ 49320 w 49"/>
                <a:gd name="T23" fmla="*/ 32212 h 73"/>
                <a:gd name="T24" fmla="*/ 29591 w 49"/>
                <a:gd name="T25" fmla="*/ 10738 h 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9"/>
                <a:gd name="T40" fmla="*/ 0 h 73"/>
                <a:gd name="T41" fmla="*/ 49 w 49"/>
                <a:gd name="T42" fmla="*/ 73 h 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9" h="73">
                  <a:moveTo>
                    <a:pt x="24" y="8"/>
                  </a:moveTo>
                  <a:lnTo>
                    <a:pt x="24" y="8"/>
                  </a:lnTo>
                  <a:lnTo>
                    <a:pt x="16" y="16"/>
                  </a:lnTo>
                  <a:lnTo>
                    <a:pt x="8" y="8"/>
                  </a:lnTo>
                  <a:lnTo>
                    <a:pt x="0" y="0"/>
                  </a:lnTo>
                  <a:lnTo>
                    <a:pt x="0" y="8"/>
                  </a:lnTo>
                  <a:lnTo>
                    <a:pt x="0" y="32"/>
                  </a:lnTo>
                  <a:lnTo>
                    <a:pt x="16" y="48"/>
                  </a:lnTo>
                  <a:lnTo>
                    <a:pt x="40" y="72"/>
                  </a:lnTo>
                  <a:lnTo>
                    <a:pt x="48" y="72"/>
                  </a:lnTo>
                  <a:lnTo>
                    <a:pt x="40" y="48"/>
                  </a:lnTo>
                  <a:lnTo>
                    <a:pt x="40" y="24"/>
                  </a:lnTo>
                  <a:lnTo>
                    <a:pt x="24" y="8"/>
                  </a:lnTo>
                </a:path>
              </a:pathLst>
            </a:custGeom>
            <a:solidFill>
              <a:srgbClr val="33CC33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73" name="Freeform 59">
              <a:extLst>
                <a:ext uri="{FF2B5EF4-FFF2-40B4-BE49-F238E27FC236}">
                  <a16:creationId xmlns:a16="http://schemas.microsoft.com/office/drawing/2014/main" id="{AC8C2958-7778-41AE-A668-2322EBC69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83" y="4401054"/>
              <a:ext cx="235030" cy="129797"/>
            </a:xfrm>
            <a:custGeom>
              <a:avLst/>
              <a:gdLst>
                <a:gd name="T0" fmla="*/ 91439 w 129"/>
                <a:gd name="T1" fmla="*/ 32212 h 73"/>
                <a:gd name="T2" fmla="*/ 91439 w 129"/>
                <a:gd name="T3" fmla="*/ 32212 h 73"/>
                <a:gd name="T4" fmla="*/ 101598 w 129"/>
                <a:gd name="T5" fmla="*/ 32212 h 73"/>
                <a:gd name="T6" fmla="*/ 91439 w 129"/>
                <a:gd name="T7" fmla="*/ 42949 h 73"/>
                <a:gd name="T8" fmla="*/ 81278 w 129"/>
                <a:gd name="T9" fmla="*/ 42949 h 73"/>
                <a:gd name="T10" fmla="*/ 71118 w 129"/>
                <a:gd name="T11" fmla="*/ 42949 h 73"/>
                <a:gd name="T12" fmla="*/ 50798 w 129"/>
                <a:gd name="T13" fmla="*/ 64425 h 73"/>
                <a:gd name="T14" fmla="*/ 30480 w 129"/>
                <a:gd name="T15" fmla="*/ 64425 h 73"/>
                <a:gd name="T16" fmla="*/ 30480 w 129"/>
                <a:gd name="T17" fmla="*/ 85901 h 73"/>
                <a:gd name="T18" fmla="*/ 0 w 129"/>
                <a:gd name="T19" fmla="*/ 85901 h 73"/>
                <a:gd name="T20" fmla="*/ 20319 w 129"/>
                <a:gd name="T21" fmla="*/ 96638 h 73"/>
                <a:gd name="T22" fmla="*/ 40638 w 129"/>
                <a:gd name="T23" fmla="*/ 96638 h 73"/>
                <a:gd name="T24" fmla="*/ 50798 w 129"/>
                <a:gd name="T25" fmla="*/ 85901 h 73"/>
                <a:gd name="T26" fmla="*/ 71118 w 129"/>
                <a:gd name="T27" fmla="*/ 96638 h 73"/>
                <a:gd name="T28" fmla="*/ 81278 w 129"/>
                <a:gd name="T29" fmla="*/ 85901 h 73"/>
                <a:gd name="T30" fmla="*/ 111758 w 129"/>
                <a:gd name="T31" fmla="*/ 42949 h 73"/>
                <a:gd name="T32" fmla="*/ 142237 w 129"/>
                <a:gd name="T33" fmla="*/ 42949 h 73"/>
                <a:gd name="T34" fmla="*/ 152397 w 129"/>
                <a:gd name="T35" fmla="*/ 42949 h 73"/>
                <a:gd name="T36" fmla="*/ 142237 w 129"/>
                <a:gd name="T37" fmla="*/ 32212 h 73"/>
                <a:gd name="T38" fmla="*/ 162557 w 129"/>
                <a:gd name="T39" fmla="*/ 32212 h 73"/>
                <a:gd name="T40" fmla="*/ 132077 w 129"/>
                <a:gd name="T41" fmla="*/ 21475 h 73"/>
                <a:gd name="T42" fmla="*/ 132077 w 129"/>
                <a:gd name="T43" fmla="*/ 10738 h 73"/>
                <a:gd name="T44" fmla="*/ 121917 w 129"/>
                <a:gd name="T45" fmla="*/ 0 h 73"/>
                <a:gd name="T46" fmla="*/ 101598 w 129"/>
                <a:gd name="T47" fmla="*/ 21475 h 73"/>
                <a:gd name="T48" fmla="*/ 91439 w 129"/>
                <a:gd name="T49" fmla="*/ 32212 h 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9"/>
                <a:gd name="T76" fmla="*/ 0 h 73"/>
                <a:gd name="T77" fmla="*/ 129 w 129"/>
                <a:gd name="T78" fmla="*/ 73 h 7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9" h="73">
                  <a:moveTo>
                    <a:pt x="72" y="24"/>
                  </a:moveTo>
                  <a:lnTo>
                    <a:pt x="72" y="24"/>
                  </a:lnTo>
                  <a:lnTo>
                    <a:pt x="80" y="24"/>
                  </a:lnTo>
                  <a:lnTo>
                    <a:pt x="72" y="32"/>
                  </a:lnTo>
                  <a:lnTo>
                    <a:pt x="64" y="32"/>
                  </a:lnTo>
                  <a:lnTo>
                    <a:pt x="56" y="32"/>
                  </a:lnTo>
                  <a:lnTo>
                    <a:pt x="40" y="48"/>
                  </a:lnTo>
                  <a:lnTo>
                    <a:pt x="24" y="48"/>
                  </a:lnTo>
                  <a:lnTo>
                    <a:pt x="24" y="64"/>
                  </a:lnTo>
                  <a:lnTo>
                    <a:pt x="0" y="64"/>
                  </a:lnTo>
                  <a:lnTo>
                    <a:pt x="16" y="72"/>
                  </a:lnTo>
                  <a:lnTo>
                    <a:pt x="32" y="72"/>
                  </a:lnTo>
                  <a:lnTo>
                    <a:pt x="40" y="64"/>
                  </a:lnTo>
                  <a:lnTo>
                    <a:pt x="56" y="72"/>
                  </a:lnTo>
                  <a:lnTo>
                    <a:pt x="64" y="64"/>
                  </a:lnTo>
                  <a:lnTo>
                    <a:pt x="88" y="32"/>
                  </a:lnTo>
                  <a:lnTo>
                    <a:pt x="112" y="32"/>
                  </a:lnTo>
                  <a:lnTo>
                    <a:pt x="120" y="32"/>
                  </a:lnTo>
                  <a:lnTo>
                    <a:pt x="112" y="24"/>
                  </a:lnTo>
                  <a:lnTo>
                    <a:pt x="128" y="24"/>
                  </a:lnTo>
                  <a:lnTo>
                    <a:pt x="104" y="16"/>
                  </a:lnTo>
                  <a:lnTo>
                    <a:pt x="104" y="8"/>
                  </a:lnTo>
                  <a:lnTo>
                    <a:pt x="96" y="0"/>
                  </a:lnTo>
                  <a:lnTo>
                    <a:pt x="80" y="16"/>
                  </a:lnTo>
                  <a:lnTo>
                    <a:pt x="72" y="24"/>
                  </a:lnTo>
                </a:path>
              </a:pathLst>
            </a:custGeom>
            <a:solidFill>
              <a:srgbClr val="33CC33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74" name="Freeform 60">
              <a:extLst>
                <a:ext uri="{FF2B5EF4-FFF2-40B4-BE49-F238E27FC236}">
                  <a16:creationId xmlns:a16="http://schemas.microsoft.com/office/drawing/2014/main" id="{403BA2BA-A73E-416D-ADA8-370B844C60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5686" y="4445556"/>
              <a:ext cx="46235" cy="12980"/>
            </a:xfrm>
            <a:custGeom>
              <a:avLst/>
              <a:gdLst>
                <a:gd name="T0" fmla="*/ 0 w 25"/>
                <a:gd name="T1" fmla="*/ 4648 h 9"/>
                <a:gd name="T2" fmla="*/ 0 w 25"/>
                <a:gd name="T3" fmla="*/ 4648 h 9"/>
                <a:gd name="T4" fmla="*/ 10787 w 25"/>
                <a:gd name="T5" fmla="*/ 4648 h 9"/>
                <a:gd name="T6" fmla="*/ 21574 w 25"/>
                <a:gd name="T7" fmla="*/ 4648 h 9"/>
                <a:gd name="T8" fmla="*/ 32360 w 25"/>
                <a:gd name="T9" fmla="*/ 0 h 9"/>
                <a:gd name="T10" fmla="*/ 21574 w 25"/>
                <a:gd name="T11" fmla="*/ 0 h 9"/>
                <a:gd name="T12" fmla="*/ 0 w 25"/>
                <a:gd name="T13" fmla="*/ 4648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9"/>
                <a:gd name="T23" fmla="*/ 25 w 25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9">
                  <a:moveTo>
                    <a:pt x="0" y="8"/>
                  </a:moveTo>
                  <a:lnTo>
                    <a:pt x="0" y="8"/>
                  </a:lnTo>
                  <a:lnTo>
                    <a:pt x="8" y="8"/>
                  </a:lnTo>
                  <a:lnTo>
                    <a:pt x="16" y="8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0" y="8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75" name="Freeform 61">
              <a:extLst>
                <a:ext uri="{FF2B5EF4-FFF2-40B4-BE49-F238E27FC236}">
                  <a16:creationId xmlns:a16="http://schemas.microsoft.com/office/drawing/2014/main" id="{4736880F-68F0-4E15-8B91-7F6943A65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0098" y="4458535"/>
              <a:ext cx="235030" cy="179862"/>
            </a:xfrm>
            <a:custGeom>
              <a:avLst/>
              <a:gdLst>
                <a:gd name="T0" fmla="*/ 10160 w 129"/>
                <a:gd name="T1" fmla="*/ 36999 h 105"/>
                <a:gd name="T2" fmla="*/ 10160 w 129"/>
                <a:gd name="T3" fmla="*/ 36999 h 105"/>
                <a:gd name="T4" fmla="*/ 30480 w 129"/>
                <a:gd name="T5" fmla="*/ 46250 h 105"/>
                <a:gd name="T6" fmla="*/ 50798 w 129"/>
                <a:gd name="T7" fmla="*/ 46250 h 105"/>
                <a:gd name="T8" fmla="*/ 60958 w 129"/>
                <a:gd name="T9" fmla="*/ 36999 h 105"/>
                <a:gd name="T10" fmla="*/ 81278 w 129"/>
                <a:gd name="T11" fmla="*/ 46250 h 105"/>
                <a:gd name="T12" fmla="*/ 91439 w 129"/>
                <a:gd name="T13" fmla="*/ 36999 h 105"/>
                <a:gd name="T14" fmla="*/ 121917 w 129"/>
                <a:gd name="T15" fmla="*/ 0 h 105"/>
                <a:gd name="T16" fmla="*/ 152397 w 129"/>
                <a:gd name="T17" fmla="*/ 0 h 105"/>
                <a:gd name="T18" fmla="*/ 142237 w 129"/>
                <a:gd name="T19" fmla="*/ 18499 h 105"/>
                <a:gd name="T20" fmla="*/ 152397 w 129"/>
                <a:gd name="T21" fmla="*/ 27749 h 105"/>
                <a:gd name="T22" fmla="*/ 142237 w 129"/>
                <a:gd name="T23" fmla="*/ 36999 h 105"/>
                <a:gd name="T24" fmla="*/ 162557 w 129"/>
                <a:gd name="T25" fmla="*/ 46250 h 105"/>
                <a:gd name="T26" fmla="*/ 152397 w 129"/>
                <a:gd name="T27" fmla="*/ 55499 h 105"/>
                <a:gd name="T28" fmla="*/ 132077 w 129"/>
                <a:gd name="T29" fmla="*/ 73999 h 105"/>
                <a:gd name="T30" fmla="*/ 121917 w 129"/>
                <a:gd name="T31" fmla="*/ 92497 h 105"/>
                <a:gd name="T32" fmla="*/ 132077 w 129"/>
                <a:gd name="T33" fmla="*/ 92497 h 105"/>
                <a:gd name="T34" fmla="*/ 121917 w 129"/>
                <a:gd name="T35" fmla="*/ 110998 h 105"/>
                <a:gd name="T36" fmla="*/ 101598 w 129"/>
                <a:gd name="T37" fmla="*/ 120247 h 105"/>
                <a:gd name="T38" fmla="*/ 91439 w 129"/>
                <a:gd name="T39" fmla="*/ 110998 h 105"/>
                <a:gd name="T40" fmla="*/ 71118 w 129"/>
                <a:gd name="T41" fmla="*/ 110998 h 105"/>
                <a:gd name="T42" fmla="*/ 50798 w 129"/>
                <a:gd name="T43" fmla="*/ 110998 h 105"/>
                <a:gd name="T44" fmla="*/ 50798 w 129"/>
                <a:gd name="T45" fmla="*/ 101747 h 105"/>
                <a:gd name="T46" fmla="*/ 30480 w 129"/>
                <a:gd name="T47" fmla="*/ 101747 h 105"/>
                <a:gd name="T48" fmla="*/ 20319 w 129"/>
                <a:gd name="T49" fmla="*/ 83248 h 105"/>
                <a:gd name="T50" fmla="*/ 10160 w 129"/>
                <a:gd name="T51" fmla="*/ 64749 h 105"/>
                <a:gd name="T52" fmla="*/ 0 w 129"/>
                <a:gd name="T53" fmla="*/ 46250 h 105"/>
                <a:gd name="T54" fmla="*/ 10160 w 129"/>
                <a:gd name="T55" fmla="*/ 36999 h 10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29"/>
                <a:gd name="T85" fmla="*/ 0 h 105"/>
                <a:gd name="T86" fmla="*/ 129 w 129"/>
                <a:gd name="T87" fmla="*/ 105 h 10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29" h="105">
                  <a:moveTo>
                    <a:pt x="8" y="32"/>
                  </a:moveTo>
                  <a:lnTo>
                    <a:pt x="8" y="32"/>
                  </a:lnTo>
                  <a:lnTo>
                    <a:pt x="24" y="40"/>
                  </a:lnTo>
                  <a:lnTo>
                    <a:pt x="40" y="40"/>
                  </a:lnTo>
                  <a:lnTo>
                    <a:pt x="48" y="32"/>
                  </a:lnTo>
                  <a:lnTo>
                    <a:pt x="64" y="40"/>
                  </a:lnTo>
                  <a:lnTo>
                    <a:pt x="72" y="32"/>
                  </a:lnTo>
                  <a:lnTo>
                    <a:pt x="96" y="0"/>
                  </a:lnTo>
                  <a:lnTo>
                    <a:pt x="120" y="0"/>
                  </a:lnTo>
                  <a:lnTo>
                    <a:pt x="112" y="16"/>
                  </a:lnTo>
                  <a:lnTo>
                    <a:pt x="120" y="24"/>
                  </a:lnTo>
                  <a:lnTo>
                    <a:pt x="112" y="32"/>
                  </a:lnTo>
                  <a:lnTo>
                    <a:pt x="128" y="40"/>
                  </a:lnTo>
                  <a:lnTo>
                    <a:pt x="120" y="48"/>
                  </a:lnTo>
                  <a:lnTo>
                    <a:pt x="104" y="64"/>
                  </a:lnTo>
                  <a:lnTo>
                    <a:pt x="96" y="80"/>
                  </a:lnTo>
                  <a:lnTo>
                    <a:pt x="104" y="80"/>
                  </a:lnTo>
                  <a:lnTo>
                    <a:pt x="96" y="96"/>
                  </a:lnTo>
                  <a:lnTo>
                    <a:pt x="80" y="104"/>
                  </a:lnTo>
                  <a:lnTo>
                    <a:pt x="72" y="96"/>
                  </a:lnTo>
                  <a:lnTo>
                    <a:pt x="56" y="96"/>
                  </a:lnTo>
                  <a:lnTo>
                    <a:pt x="40" y="96"/>
                  </a:lnTo>
                  <a:lnTo>
                    <a:pt x="40" y="88"/>
                  </a:lnTo>
                  <a:lnTo>
                    <a:pt x="24" y="88"/>
                  </a:lnTo>
                  <a:lnTo>
                    <a:pt x="16" y="72"/>
                  </a:lnTo>
                  <a:lnTo>
                    <a:pt x="8" y="56"/>
                  </a:lnTo>
                  <a:lnTo>
                    <a:pt x="0" y="40"/>
                  </a:lnTo>
                  <a:lnTo>
                    <a:pt x="8" y="32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76" name="Freeform 62">
              <a:extLst>
                <a:ext uri="{FF2B5EF4-FFF2-40B4-BE49-F238E27FC236}">
                  <a16:creationId xmlns:a16="http://schemas.microsoft.com/office/drawing/2014/main" id="{98ED7B3F-FCD7-4618-ACB8-DEBFAB11D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6761" y="4554956"/>
              <a:ext cx="229251" cy="192842"/>
            </a:xfrm>
            <a:custGeom>
              <a:avLst/>
              <a:gdLst>
                <a:gd name="T0" fmla="*/ 147148 w 129"/>
                <a:gd name="T1" fmla="*/ 36449 h 113"/>
                <a:gd name="T2" fmla="*/ 147148 w 129"/>
                <a:gd name="T3" fmla="*/ 36449 h 113"/>
                <a:gd name="T4" fmla="*/ 147148 w 129"/>
                <a:gd name="T5" fmla="*/ 72898 h 113"/>
                <a:gd name="T6" fmla="*/ 147148 w 129"/>
                <a:gd name="T7" fmla="*/ 127571 h 113"/>
                <a:gd name="T8" fmla="*/ 128753 w 129"/>
                <a:gd name="T9" fmla="*/ 109346 h 113"/>
                <a:gd name="T10" fmla="*/ 101164 w 129"/>
                <a:gd name="T11" fmla="*/ 118459 h 113"/>
                <a:gd name="T12" fmla="*/ 110361 w 129"/>
                <a:gd name="T13" fmla="*/ 100234 h 113"/>
                <a:gd name="T14" fmla="*/ 101164 w 129"/>
                <a:gd name="T15" fmla="*/ 82010 h 113"/>
                <a:gd name="T16" fmla="*/ 36787 w 129"/>
                <a:gd name="T17" fmla="*/ 45560 h 113"/>
                <a:gd name="T18" fmla="*/ 27590 w 129"/>
                <a:gd name="T19" fmla="*/ 54673 h 113"/>
                <a:gd name="T20" fmla="*/ 27590 w 129"/>
                <a:gd name="T21" fmla="*/ 45560 h 113"/>
                <a:gd name="T22" fmla="*/ 18393 w 129"/>
                <a:gd name="T23" fmla="*/ 36449 h 113"/>
                <a:gd name="T24" fmla="*/ 36787 w 129"/>
                <a:gd name="T25" fmla="*/ 36449 h 113"/>
                <a:gd name="T26" fmla="*/ 45984 w 129"/>
                <a:gd name="T27" fmla="*/ 27336 h 113"/>
                <a:gd name="T28" fmla="*/ 18393 w 129"/>
                <a:gd name="T29" fmla="*/ 27336 h 113"/>
                <a:gd name="T30" fmla="*/ 9197 w 129"/>
                <a:gd name="T31" fmla="*/ 18224 h 113"/>
                <a:gd name="T32" fmla="*/ 0 w 129"/>
                <a:gd name="T33" fmla="*/ 18224 h 113"/>
                <a:gd name="T34" fmla="*/ 18393 w 129"/>
                <a:gd name="T35" fmla="*/ 0 h 113"/>
                <a:gd name="T36" fmla="*/ 27590 w 129"/>
                <a:gd name="T37" fmla="*/ 0 h 113"/>
                <a:gd name="T38" fmla="*/ 45984 w 129"/>
                <a:gd name="T39" fmla="*/ 9112 h 113"/>
                <a:gd name="T40" fmla="*/ 45984 w 129"/>
                <a:gd name="T41" fmla="*/ 27336 h 113"/>
                <a:gd name="T42" fmla="*/ 64377 w 129"/>
                <a:gd name="T43" fmla="*/ 45560 h 113"/>
                <a:gd name="T44" fmla="*/ 82770 w 129"/>
                <a:gd name="T45" fmla="*/ 27336 h 113"/>
                <a:gd name="T46" fmla="*/ 101164 w 129"/>
                <a:gd name="T47" fmla="*/ 18224 h 113"/>
                <a:gd name="T48" fmla="*/ 147148 w 129"/>
                <a:gd name="T49" fmla="*/ 36449 h 11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9"/>
                <a:gd name="T76" fmla="*/ 0 h 113"/>
                <a:gd name="T77" fmla="*/ 129 w 129"/>
                <a:gd name="T78" fmla="*/ 113 h 11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9" h="113">
                  <a:moveTo>
                    <a:pt x="128" y="32"/>
                  </a:moveTo>
                  <a:lnTo>
                    <a:pt x="128" y="32"/>
                  </a:lnTo>
                  <a:lnTo>
                    <a:pt x="128" y="64"/>
                  </a:lnTo>
                  <a:lnTo>
                    <a:pt x="128" y="112"/>
                  </a:lnTo>
                  <a:lnTo>
                    <a:pt x="112" y="96"/>
                  </a:lnTo>
                  <a:lnTo>
                    <a:pt x="88" y="104"/>
                  </a:lnTo>
                  <a:lnTo>
                    <a:pt x="96" y="88"/>
                  </a:lnTo>
                  <a:lnTo>
                    <a:pt x="88" y="72"/>
                  </a:lnTo>
                  <a:lnTo>
                    <a:pt x="32" y="40"/>
                  </a:lnTo>
                  <a:lnTo>
                    <a:pt x="24" y="48"/>
                  </a:lnTo>
                  <a:lnTo>
                    <a:pt x="24" y="40"/>
                  </a:lnTo>
                  <a:lnTo>
                    <a:pt x="16" y="32"/>
                  </a:lnTo>
                  <a:lnTo>
                    <a:pt x="32" y="32"/>
                  </a:lnTo>
                  <a:lnTo>
                    <a:pt x="40" y="24"/>
                  </a:lnTo>
                  <a:lnTo>
                    <a:pt x="16" y="24"/>
                  </a:lnTo>
                  <a:lnTo>
                    <a:pt x="8" y="16"/>
                  </a:lnTo>
                  <a:lnTo>
                    <a:pt x="0" y="16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0" y="24"/>
                  </a:lnTo>
                  <a:lnTo>
                    <a:pt x="56" y="40"/>
                  </a:lnTo>
                  <a:lnTo>
                    <a:pt x="72" y="24"/>
                  </a:lnTo>
                  <a:lnTo>
                    <a:pt x="88" y="16"/>
                  </a:lnTo>
                  <a:lnTo>
                    <a:pt x="128" y="32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77" name="Freeform 63">
              <a:extLst>
                <a:ext uri="{FF2B5EF4-FFF2-40B4-BE49-F238E27FC236}">
                  <a16:creationId xmlns:a16="http://schemas.microsoft.com/office/drawing/2014/main" id="{28ECAAD0-72B7-424C-A2E4-8DB33EAB7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6012" y="4608730"/>
              <a:ext cx="219618" cy="181716"/>
            </a:xfrm>
            <a:custGeom>
              <a:avLst/>
              <a:gdLst>
                <a:gd name="T0" fmla="*/ 0 w 121"/>
                <a:gd name="T1" fmla="*/ 96372 h 105"/>
                <a:gd name="T2" fmla="*/ 0 w 121"/>
                <a:gd name="T3" fmla="*/ 96372 h 105"/>
                <a:gd name="T4" fmla="*/ 0 w 121"/>
                <a:gd name="T5" fmla="*/ 38549 h 105"/>
                <a:gd name="T6" fmla="*/ 0 w 121"/>
                <a:gd name="T7" fmla="*/ 0 h 105"/>
                <a:gd name="T8" fmla="*/ 40025 w 121"/>
                <a:gd name="T9" fmla="*/ 9637 h 105"/>
                <a:gd name="T10" fmla="*/ 70046 w 121"/>
                <a:gd name="T11" fmla="*/ 28911 h 105"/>
                <a:gd name="T12" fmla="*/ 70046 w 121"/>
                <a:gd name="T13" fmla="*/ 38549 h 105"/>
                <a:gd name="T14" fmla="*/ 110071 w 121"/>
                <a:gd name="T15" fmla="*/ 57824 h 105"/>
                <a:gd name="T16" fmla="*/ 90059 w 121"/>
                <a:gd name="T17" fmla="*/ 67459 h 105"/>
                <a:gd name="T18" fmla="*/ 100065 w 121"/>
                <a:gd name="T19" fmla="*/ 67459 h 105"/>
                <a:gd name="T20" fmla="*/ 110071 w 121"/>
                <a:gd name="T21" fmla="*/ 77098 h 105"/>
                <a:gd name="T22" fmla="*/ 120078 w 121"/>
                <a:gd name="T23" fmla="*/ 96372 h 105"/>
                <a:gd name="T24" fmla="*/ 130084 w 121"/>
                <a:gd name="T25" fmla="*/ 96372 h 105"/>
                <a:gd name="T26" fmla="*/ 130084 w 121"/>
                <a:gd name="T27" fmla="*/ 106010 h 105"/>
                <a:gd name="T28" fmla="*/ 150098 w 121"/>
                <a:gd name="T29" fmla="*/ 115647 h 105"/>
                <a:gd name="T30" fmla="*/ 150098 w 121"/>
                <a:gd name="T31" fmla="*/ 125283 h 105"/>
                <a:gd name="T32" fmla="*/ 100065 w 121"/>
                <a:gd name="T33" fmla="*/ 115647 h 105"/>
                <a:gd name="T34" fmla="*/ 80052 w 121"/>
                <a:gd name="T35" fmla="*/ 77098 h 105"/>
                <a:gd name="T36" fmla="*/ 60039 w 121"/>
                <a:gd name="T37" fmla="*/ 77098 h 105"/>
                <a:gd name="T38" fmla="*/ 50032 w 121"/>
                <a:gd name="T39" fmla="*/ 77098 h 105"/>
                <a:gd name="T40" fmla="*/ 30020 w 121"/>
                <a:gd name="T41" fmla="*/ 86735 h 105"/>
                <a:gd name="T42" fmla="*/ 40025 w 121"/>
                <a:gd name="T43" fmla="*/ 96372 h 105"/>
                <a:gd name="T44" fmla="*/ 20014 w 121"/>
                <a:gd name="T45" fmla="*/ 96372 h 105"/>
                <a:gd name="T46" fmla="*/ 0 w 121"/>
                <a:gd name="T47" fmla="*/ 96372 h 10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21"/>
                <a:gd name="T73" fmla="*/ 0 h 105"/>
                <a:gd name="T74" fmla="*/ 121 w 121"/>
                <a:gd name="T75" fmla="*/ 105 h 10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21" h="105">
                  <a:moveTo>
                    <a:pt x="0" y="80"/>
                  </a:moveTo>
                  <a:lnTo>
                    <a:pt x="0" y="80"/>
                  </a:lnTo>
                  <a:lnTo>
                    <a:pt x="0" y="32"/>
                  </a:lnTo>
                  <a:lnTo>
                    <a:pt x="0" y="0"/>
                  </a:lnTo>
                  <a:lnTo>
                    <a:pt x="32" y="8"/>
                  </a:lnTo>
                  <a:lnTo>
                    <a:pt x="56" y="24"/>
                  </a:lnTo>
                  <a:lnTo>
                    <a:pt x="56" y="32"/>
                  </a:lnTo>
                  <a:lnTo>
                    <a:pt x="88" y="48"/>
                  </a:lnTo>
                  <a:lnTo>
                    <a:pt x="72" y="56"/>
                  </a:lnTo>
                  <a:lnTo>
                    <a:pt x="80" y="56"/>
                  </a:lnTo>
                  <a:lnTo>
                    <a:pt x="88" y="64"/>
                  </a:lnTo>
                  <a:lnTo>
                    <a:pt x="96" y="80"/>
                  </a:lnTo>
                  <a:lnTo>
                    <a:pt x="104" y="80"/>
                  </a:lnTo>
                  <a:lnTo>
                    <a:pt x="104" y="88"/>
                  </a:lnTo>
                  <a:lnTo>
                    <a:pt x="120" y="96"/>
                  </a:lnTo>
                  <a:lnTo>
                    <a:pt x="120" y="104"/>
                  </a:lnTo>
                  <a:lnTo>
                    <a:pt x="80" y="96"/>
                  </a:lnTo>
                  <a:lnTo>
                    <a:pt x="64" y="64"/>
                  </a:lnTo>
                  <a:lnTo>
                    <a:pt x="48" y="64"/>
                  </a:lnTo>
                  <a:lnTo>
                    <a:pt x="40" y="64"/>
                  </a:lnTo>
                  <a:lnTo>
                    <a:pt x="24" y="72"/>
                  </a:lnTo>
                  <a:lnTo>
                    <a:pt x="32" y="80"/>
                  </a:lnTo>
                  <a:lnTo>
                    <a:pt x="16" y="80"/>
                  </a:lnTo>
                  <a:lnTo>
                    <a:pt x="0" y="80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78" name="Freeform 64">
              <a:extLst>
                <a:ext uri="{FF2B5EF4-FFF2-40B4-BE49-F238E27FC236}">
                  <a16:creationId xmlns:a16="http://schemas.microsoft.com/office/drawing/2014/main" id="{BCA7EEF3-413B-4277-AF27-9E41BE1AE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4658" y="3650083"/>
              <a:ext cx="73206" cy="109401"/>
            </a:xfrm>
            <a:custGeom>
              <a:avLst/>
              <a:gdLst>
                <a:gd name="T0" fmla="*/ 0 w 41"/>
                <a:gd name="T1" fmla="*/ 17242 h 65"/>
                <a:gd name="T2" fmla="*/ 0 w 41"/>
                <a:gd name="T3" fmla="*/ 17242 h 65"/>
                <a:gd name="T4" fmla="*/ 28114 w 41"/>
                <a:gd name="T5" fmla="*/ 0 h 65"/>
                <a:gd name="T6" fmla="*/ 37486 w 41"/>
                <a:gd name="T7" fmla="*/ 17242 h 65"/>
                <a:gd name="T8" fmla="*/ 46858 w 41"/>
                <a:gd name="T9" fmla="*/ 43105 h 65"/>
                <a:gd name="T10" fmla="*/ 37486 w 41"/>
                <a:gd name="T11" fmla="*/ 60346 h 65"/>
                <a:gd name="T12" fmla="*/ 0 w 41"/>
                <a:gd name="T13" fmla="*/ 68967 h 65"/>
                <a:gd name="T14" fmla="*/ 0 w 41"/>
                <a:gd name="T15" fmla="*/ 60346 h 65"/>
                <a:gd name="T16" fmla="*/ 0 w 41"/>
                <a:gd name="T17" fmla="*/ 51726 h 65"/>
                <a:gd name="T18" fmla="*/ 0 w 41"/>
                <a:gd name="T19" fmla="*/ 25863 h 65"/>
                <a:gd name="T20" fmla="*/ 0 w 41"/>
                <a:gd name="T21" fmla="*/ 17242 h 6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1"/>
                <a:gd name="T34" fmla="*/ 0 h 65"/>
                <a:gd name="T35" fmla="*/ 41 w 41"/>
                <a:gd name="T36" fmla="*/ 65 h 6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1" h="65">
                  <a:moveTo>
                    <a:pt x="0" y="16"/>
                  </a:moveTo>
                  <a:lnTo>
                    <a:pt x="0" y="16"/>
                  </a:lnTo>
                  <a:lnTo>
                    <a:pt x="24" y="0"/>
                  </a:lnTo>
                  <a:lnTo>
                    <a:pt x="32" y="16"/>
                  </a:lnTo>
                  <a:lnTo>
                    <a:pt x="40" y="40"/>
                  </a:lnTo>
                  <a:lnTo>
                    <a:pt x="32" y="56"/>
                  </a:lnTo>
                  <a:lnTo>
                    <a:pt x="0" y="64"/>
                  </a:lnTo>
                  <a:lnTo>
                    <a:pt x="0" y="5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0" y="16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79" name="Freeform 65">
              <a:extLst>
                <a:ext uri="{FF2B5EF4-FFF2-40B4-BE49-F238E27FC236}">
                  <a16:creationId xmlns:a16="http://schemas.microsoft.com/office/drawing/2014/main" id="{355C72AC-2C6E-4452-A632-5930EB7C4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0349" y="3538828"/>
              <a:ext cx="148339" cy="140923"/>
            </a:xfrm>
            <a:custGeom>
              <a:avLst/>
              <a:gdLst>
                <a:gd name="T0" fmla="*/ 103711 w 81"/>
                <a:gd name="T1" fmla="*/ 0 h 81"/>
                <a:gd name="T2" fmla="*/ 103711 w 81"/>
                <a:gd name="T3" fmla="*/ 0 h 81"/>
                <a:gd name="T4" fmla="*/ 93340 w 81"/>
                <a:gd name="T5" fmla="*/ 0 h 81"/>
                <a:gd name="T6" fmla="*/ 72599 w 81"/>
                <a:gd name="T7" fmla="*/ 9842 h 81"/>
                <a:gd name="T8" fmla="*/ 62227 w 81"/>
                <a:gd name="T9" fmla="*/ 9842 h 81"/>
                <a:gd name="T10" fmla="*/ 51855 w 81"/>
                <a:gd name="T11" fmla="*/ 19686 h 81"/>
                <a:gd name="T12" fmla="*/ 41485 w 81"/>
                <a:gd name="T13" fmla="*/ 19686 h 81"/>
                <a:gd name="T14" fmla="*/ 0 w 81"/>
                <a:gd name="T15" fmla="*/ 49213 h 81"/>
                <a:gd name="T16" fmla="*/ 0 w 81"/>
                <a:gd name="T17" fmla="*/ 59057 h 81"/>
                <a:gd name="T18" fmla="*/ 10371 w 81"/>
                <a:gd name="T19" fmla="*/ 59057 h 81"/>
                <a:gd name="T20" fmla="*/ 0 w 81"/>
                <a:gd name="T21" fmla="*/ 88585 h 81"/>
                <a:gd name="T22" fmla="*/ 10371 w 81"/>
                <a:gd name="T23" fmla="*/ 98427 h 81"/>
                <a:gd name="T24" fmla="*/ 20742 w 81"/>
                <a:gd name="T25" fmla="*/ 98427 h 81"/>
                <a:gd name="T26" fmla="*/ 31114 w 81"/>
                <a:gd name="T27" fmla="*/ 98427 h 81"/>
                <a:gd name="T28" fmla="*/ 62227 w 81"/>
                <a:gd name="T29" fmla="*/ 78743 h 81"/>
                <a:gd name="T30" fmla="*/ 41485 w 81"/>
                <a:gd name="T31" fmla="*/ 68899 h 81"/>
                <a:gd name="T32" fmla="*/ 41485 w 81"/>
                <a:gd name="T33" fmla="*/ 59057 h 81"/>
                <a:gd name="T34" fmla="*/ 82969 w 81"/>
                <a:gd name="T35" fmla="*/ 39371 h 81"/>
                <a:gd name="T36" fmla="*/ 82969 w 81"/>
                <a:gd name="T37" fmla="*/ 19686 h 81"/>
                <a:gd name="T38" fmla="*/ 103711 w 81"/>
                <a:gd name="T39" fmla="*/ 0 h 8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1"/>
                <a:gd name="T61" fmla="*/ 0 h 81"/>
                <a:gd name="T62" fmla="*/ 81 w 81"/>
                <a:gd name="T63" fmla="*/ 81 h 8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1" h="81">
                  <a:moveTo>
                    <a:pt x="80" y="0"/>
                  </a:moveTo>
                  <a:lnTo>
                    <a:pt x="80" y="0"/>
                  </a:lnTo>
                  <a:lnTo>
                    <a:pt x="72" y="0"/>
                  </a:lnTo>
                  <a:lnTo>
                    <a:pt x="56" y="8"/>
                  </a:lnTo>
                  <a:lnTo>
                    <a:pt x="48" y="8"/>
                  </a:lnTo>
                  <a:lnTo>
                    <a:pt x="40" y="16"/>
                  </a:lnTo>
                  <a:lnTo>
                    <a:pt x="32" y="16"/>
                  </a:lnTo>
                  <a:lnTo>
                    <a:pt x="0" y="40"/>
                  </a:lnTo>
                  <a:lnTo>
                    <a:pt x="0" y="48"/>
                  </a:lnTo>
                  <a:lnTo>
                    <a:pt x="8" y="48"/>
                  </a:lnTo>
                  <a:lnTo>
                    <a:pt x="0" y="72"/>
                  </a:lnTo>
                  <a:lnTo>
                    <a:pt x="8" y="80"/>
                  </a:lnTo>
                  <a:lnTo>
                    <a:pt x="16" y="80"/>
                  </a:lnTo>
                  <a:lnTo>
                    <a:pt x="24" y="80"/>
                  </a:lnTo>
                  <a:lnTo>
                    <a:pt x="48" y="64"/>
                  </a:lnTo>
                  <a:lnTo>
                    <a:pt x="32" y="56"/>
                  </a:lnTo>
                  <a:lnTo>
                    <a:pt x="32" y="48"/>
                  </a:lnTo>
                  <a:lnTo>
                    <a:pt x="64" y="32"/>
                  </a:lnTo>
                  <a:lnTo>
                    <a:pt x="64" y="16"/>
                  </a:lnTo>
                  <a:lnTo>
                    <a:pt x="80" y="0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80" name="Freeform 66">
              <a:extLst>
                <a:ext uri="{FF2B5EF4-FFF2-40B4-BE49-F238E27FC236}">
                  <a16:creationId xmlns:a16="http://schemas.microsoft.com/office/drawing/2014/main" id="{764FDE7D-202E-484A-ACA1-2CFCC89B8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304" y="2088805"/>
              <a:ext cx="32750" cy="40793"/>
            </a:xfrm>
            <a:custGeom>
              <a:avLst/>
              <a:gdLst>
                <a:gd name="T0" fmla="*/ 25400 w 17"/>
                <a:gd name="T1" fmla="*/ 22848 h 25"/>
                <a:gd name="T2" fmla="*/ 25400 w 17"/>
                <a:gd name="T3" fmla="*/ 22848 h 25"/>
                <a:gd name="T4" fmla="*/ 25400 w 17"/>
                <a:gd name="T5" fmla="*/ 7616 h 25"/>
                <a:gd name="T6" fmla="*/ 0 w 17"/>
                <a:gd name="T7" fmla="*/ 0 h 25"/>
                <a:gd name="T8" fmla="*/ 0 w 17"/>
                <a:gd name="T9" fmla="*/ 7616 h 25"/>
                <a:gd name="T10" fmla="*/ 25400 w 17"/>
                <a:gd name="T11" fmla="*/ 22848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25"/>
                <a:gd name="T20" fmla="*/ 17 w 17"/>
                <a:gd name="T21" fmla="*/ 25 h 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25">
                  <a:moveTo>
                    <a:pt x="16" y="24"/>
                  </a:moveTo>
                  <a:lnTo>
                    <a:pt x="16" y="24"/>
                  </a:lnTo>
                  <a:lnTo>
                    <a:pt x="16" y="8"/>
                  </a:lnTo>
                  <a:lnTo>
                    <a:pt x="0" y="0"/>
                  </a:lnTo>
                  <a:lnTo>
                    <a:pt x="0" y="8"/>
                  </a:lnTo>
                  <a:lnTo>
                    <a:pt x="16" y="24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81" name="Freeform 67">
              <a:extLst>
                <a:ext uri="{FF2B5EF4-FFF2-40B4-BE49-F238E27FC236}">
                  <a16:creationId xmlns:a16="http://schemas.microsoft.com/office/drawing/2014/main" id="{8E590125-F4AC-47B7-8724-DBAAA04DD3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8097" y="4512309"/>
              <a:ext cx="19265" cy="29668"/>
            </a:xfrm>
            <a:custGeom>
              <a:avLst/>
              <a:gdLst>
                <a:gd name="T0" fmla="*/ 0 w 9"/>
                <a:gd name="T1" fmla="*/ 9965 h 17"/>
                <a:gd name="T2" fmla="*/ 0 w 9"/>
                <a:gd name="T3" fmla="*/ 9965 h 17"/>
                <a:gd name="T4" fmla="*/ 19357 w 9"/>
                <a:gd name="T5" fmla="*/ 19930 h 17"/>
                <a:gd name="T6" fmla="*/ 0 w 9"/>
                <a:gd name="T7" fmla="*/ 0 h 17"/>
                <a:gd name="T8" fmla="*/ 0 w 9"/>
                <a:gd name="T9" fmla="*/ 9965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7"/>
                <a:gd name="T17" fmla="*/ 9 w 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7">
                  <a:moveTo>
                    <a:pt x="0" y="8"/>
                  </a:moveTo>
                  <a:lnTo>
                    <a:pt x="0" y="8"/>
                  </a:lnTo>
                  <a:lnTo>
                    <a:pt x="8" y="16"/>
                  </a:lnTo>
                  <a:lnTo>
                    <a:pt x="0" y="0"/>
                  </a:lnTo>
                  <a:lnTo>
                    <a:pt x="0" y="8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82" name="Freeform 68">
              <a:extLst>
                <a:ext uri="{FF2B5EF4-FFF2-40B4-BE49-F238E27FC236}">
                  <a16:creationId xmlns:a16="http://schemas.microsoft.com/office/drawing/2014/main" id="{65D33A36-CE71-47B2-9CDB-4B01BF7BC4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0847" y="4566082"/>
              <a:ext cx="15412" cy="31522"/>
            </a:xfrm>
            <a:custGeom>
              <a:avLst/>
              <a:gdLst>
                <a:gd name="T0" fmla="*/ 0 w 9"/>
                <a:gd name="T1" fmla="*/ 0 h 17"/>
                <a:gd name="T2" fmla="*/ 0 w 9"/>
                <a:gd name="T3" fmla="*/ 0 h 17"/>
                <a:gd name="T4" fmla="*/ 7929 w 9"/>
                <a:gd name="T5" fmla="*/ 25400 h 17"/>
                <a:gd name="T6" fmla="*/ 7929 w 9"/>
                <a:gd name="T7" fmla="*/ 12700 h 17"/>
                <a:gd name="T8" fmla="*/ 7929 w 9"/>
                <a:gd name="T9" fmla="*/ 0 h 17"/>
                <a:gd name="T10" fmla="*/ 0 w 9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17"/>
                <a:gd name="T20" fmla="*/ 9 w 9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17">
                  <a:moveTo>
                    <a:pt x="0" y="0"/>
                  </a:moveTo>
                  <a:lnTo>
                    <a:pt x="0" y="0"/>
                  </a:lnTo>
                  <a:lnTo>
                    <a:pt x="8" y="16"/>
                  </a:lnTo>
                  <a:lnTo>
                    <a:pt x="8" y="8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83" name="Freeform 69">
              <a:extLst>
                <a:ext uri="{FF2B5EF4-FFF2-40B4-BE49-F238E27FC236}">
                  <a16:creationId xmlns:a16="http://schemas.microsoft.com/office/drawing/2014/main" id="{E1959C7F-EC91-4F26-91FB-950D1E0A9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7390" y="4334301"/>
              <a:ext cx="61647" cy="83441"/>
            </a:xfrm>
            <a:custGeom>
              <a:avLst/>
              <a:gdLst>
                <a:gd name="T0" fmla="*/ 0 w 33"/>
                <a:gd name="T1" fmla="*/ 27102 h 49"/>
                <a:gd name="T2" fmla="*/ 0 w 33"/>
                <a:gd name="T3" fmla="*/ 27102 h 49"/>
                <a:gd name="T4" fmla="*/ 11229 w 33"/>
                <a:gd name="T5" fmla="*/ 54203 h 49"/>
                <a:gd name="T6" fmla="*/ 33686 w 33"/>
                <a:gd name="T7" fmla="*/ 54203 h 49"/>
                <a:gd name="T8" fmla="*/ 44916 w 33"/>
                <a:gd name="T9" fmla="*/ 36135 h 49"/>
                <a:gd name="T10" fmla="*/ 22458 w 33"/>
                <a:gd name="T11" fmla="*/ 9034 h 49"/>
                <a:gd name="T12" fmla="*/ 11229 w 33"/>
                <a:gd name="T13" fmla="*/ 0 h 49"/>
                <a:gd name="T14" fmla="*/ 0 w 33"/>
                <a:gd name="T15" fmla="*/ 27102 h 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3"/>
                <a:gd name="T25" fmla="*/ 0 h 49"/>
                <a:gd name="T26" fmla="*/ 33 w 33"/>
                <a:gd name="T27" fmla="*/ 49 h 4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3" h="49">
                  <a:moveTo>
                    <a:pt x="0" y="24"/>
                  </a:moveTo>
                  <a:lnTo>
                    <a:pt x="0" y="24"/>
                  </a:lnTo>
                  <a:lnTo>
                    <a:pt x="8" y="48"/>
                  </a:lnTo>
                  <a:lnTo>
                    <a:pt x="24" y="48"/>
                  </a:lnTo>
                  <a:lnTo>
                    <a:pt x="32" y="32"/>
                  </a:lnTo>
                  <a:lnTo>
                    <a:pt x="16" y="8"/>
                  </a:lnTo>
                  <a:lnTo>
                    <a:pt x="8" y="0"/>
                  </a:lnTo>
                  <a:lnTo>
                    <a:pt x="0" y="24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84" name="Freeform 70">
              <a:extLst>
                <a:ext uri="{FF2B5EF4-FFF2-40B4-BE49-F238E27FC236}">
                  <a16:creationId xmlns:a16="http://schemas.microsoft.com/office/drawing/2014/main" id="{7A872DEB-5607-4258-AD7F-8609D74F09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0098" y="4113645"/>
              <a:ext cx="59721" cy="44502"/>
            </a:xfrm>
            <a:custGeom>
              <a:avLst/>
              <a:gdLst>
                <a:gd name="T0" fmla="*/ 0 w 33"/>
                <a:gd name="T1" fmla="*/ 10787 h 25"/>
                <a:gd name="T2" fmla="*/ 0 w 33"/>
                <a:gd name="T3" fmla="*/ 10787 h 25"/>
                <a:gd name="T4" fmla="*/ 0 w 33"/>
                <a:gd name="T5" fmla="*/ 21574 h 25"/>
                <a:gd name="T6" fmla="*/ 19780 w 33"/>
                <a:gd name="T7" fmla="*/ 32360 h 25"/>
                <a:gd name="T8" fmla="*/ 29670 w 33"/>
                <a:gd name="T9" fmla="*/ 21574 h 25"/>
                <a:gd name="T10" fmla="*/ 39560 w 33"/>
                <a:gd name="T11" fmla="*/ 0 h 25"/>
                <a:gd name="T12" fmla="*/ 9890 w 33"/>
                <a:gd name="T13" fmla="*/ 0 h 25"/>
                <a:gd name="T14" fmla="*/ 0 w 33"/>
                <a:gd name="T15" fmla="*/ 10787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3"/>
                <a:gd name="T25" fmla="*/ 0 h 25"/>
                <a:gd name="T26" fmla="*/ 33 w 33"/>
                <a:gd name="T27" fmla="*/ 25 h 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3" h="25">
                  <a:moveTo>
                    <a:pt x="0" y="8"/>
                  </a:moveTo>
                  <a:lnTo>
                    <a:pt x="0" y="8"/>
                  </a:lnTo>
                  <a:lnTo>
                    <a:pt x="0" y="16"/>
                  </a:lnTo>
                  <a:lnTo>
                    <a:pt x="16" y="24"/>
                  </a:lnTo>
                  <a:lnTo>
                    <a:pt x="24" y="16"/>
                  </a:lnTo>
                  <a:lnTo>
                    <a:pt x="32" y="0"/>
                  </a:lnTo>
                  <a:lnTo>
                    <a:pt x="8" y="0"/>
                  </a:lnTo>
                  <a:lnTo>
                    <a:pt x="0" y="8"/>
                  </a:lnTo>
                </a:path>
              </a:pathLst>
            </a:custGeom>
            <a:solidFill>
              <a:srgbClr val="33CC33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85" name="Freeform 71">
              <a:extLst>
                <a:ext uri="{FF2B5EF4-FFF2-40B4-BE49-F238E27FC236}">
                  <a16:creationId xmlns:a16="http://schemas.microsoft.com/office/drawing/2014/main" id="{D0E8B861-76EB-4E49-97EA-D1391357B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0172" y="3991265"/>
              <a:ext cx="46235" cy="72316"/>
            </a:xfrm>
            <a:custGeom>
              <a:avLst/>
              <a:gdLst>
                <a:gd name="T0" fmla="*/ 0 w 25"/>
                <a:gd name="T1" fmla="*/ 31191 h 41"/>
                <a:gd name="T2" fmla="*/ 0 w 25"/>
                <a:gd name="T3" fmla="*/ 31191 h 41"/>
                <a:gd name="T4" fmla="*/ 0 w 25"/>
                <a:gd name="T5" fmla="*/ 41590 h 41"/>
                <a:gd name="T6" fmla="*/ 10787 w 25"/>
                <a:gd name="T7" fmla="*/ 51987 h 41"/>
                <a:gd name="T8" fmla="*/ 32360 w 25"/>
                <a:gd name="T9" fmla="*/ 0 h 41"/>
                <a:gd name="T10" fmla="*/ 21574 w 25"/>
                <a:gd name="T11" fmla="*/ 0 h 41"/>
                <a:gd name="T12" fmla="*/ 0 w 25"/>
                <a:gd name="T13" fmla="*/ 31191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41"/>
                <a:gd name="T23" fmla="*/ 25 w 25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41">
                  <a:moveTo>
                    <a:pt x="0" y="24"/>
                  </a:moveTo>
                  <a:lnTo>
                    <a:pt x="0" y="24"/>
                  </a:lnTo>
                  <a:lnTo>
                    <a:pt x="0" y="32"/>
                  </a:lnTo>
                  <a:lnTo>
                    <a:pt x="8" y="4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0" y="24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86" name="Freeform 72">
              <a:extLst>
                <a:ext uri="{FF2B5EF4-FFF2-40B4-BE49-F238E27FC236}">
                  <a16:creationId xmlns:a16="http://schemas.microsoft.com/office/drawing/2014/main" id="{72D28E06-3611-47B2-B2A8-F3B230ED91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937" y="3772463"/>
              <a:ext cx="59721" cy="85295"/>
            </a:xfrm>
            <a:custGeom>
              <a:avLst/>
              <a:gdLst>
                <a:gd name="T0" fmla="*/ 0 w 33"/>
                <a:gd name="T1" fmla="*/ 9864 h 49"/>
                <a:gd name="T2" fmla="*/ 0 w 33"/>
                <a:gd name="T3" fmla="*/ 9864 h 49"/>
                <a:gd name="T4" fmla="*/ 0 w 33"/>
                <a:gd name="T5" fmla="*/ 19727 h 49"/>
                <a:gd name="T6" fmla="*/ 9890 w 33"/>
                <a:gd name="T7" fmla="*/ 19727 h 49"/>
                <a:gd name="T8" fmla="*/ 9890 w 33"/>
                <a:gd name="T9" fmla="*/ 49320 h 49"/>
                <a:gd name="T10" fmla="*/ 19781 w 33"/>
                <a:gd name="T11" fmla="*/ 59183 h 49"/>
                <a:gd name="T12" fmla="*/ 29670 w 33"/>
                <a:gd name="T13" fmla="*/ 49320 h 49"/>
                <a:gd name="T14" fmla="*/ 39561 w 33"/>
                <a:gd name="T15" fmla="*/ 19727 h 49"/>
                <a:gd name="T16" fmla="*/ 29670 w 33"/>
                <a:gd name="T17" fmla="*/ 9864 h 49"/>
                <a:gd name="T18" fmla="*/ 9890 w 33"/>
                <a:gd name="T19" fmla="*/ 0 h 49"/>
                <a:gd name="T20" fmla="*/ 0 w 33"/>
                <a:gd name="T21" fmla="*/ 9864 h 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3"/>
                <a:gd name="T34" fmla="*/ 0 h 49"/>
                <a:gd name="T35" fmla="*/ 33 w 33"/>
                <a:gd name="T36" fmla="*/ 49 h 4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3" h="49">
                  <a:moveTo>
                    <a:pt x="0" y="8"/>
                  </a:moveTo>
                  <a:lnTo>
                    <a:pt x="0" y="8"/>
                  </a:lnTo>
                  <a:lnTo>
                    <a:pt x="0" y="16"/>
                  </a:lnTo>
                  <a:lnTo>
                    <a:pt x="8" y="16"/>
                  </a:lnTo>
                  <a:lnTo>
                    <a:pt x="8" y="40"/>
                  </a:lnTo>
                  <a:lnTo>
                    <a:pt x="16" y="48"/>
                  </a:lnTo>
                  <a:lnTo>
                    <a:pt x="24" y="40"/>
                  </a:lnTo>
                  <a:lnTo>
                    <a:pt x="32" y="16"/>
                  </a:lnTo>
                  <a:lnTo>
                    <a:pt x="24" y="8"/>
                  </a:lnTo>
                  <a:lnTo>
                    <a:pt x="8" y="0"/>
                  </a:lnTo>
                  <a:lnTo>
                    <a:pt x="0" y="8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87" name="Freeform 73">
              <a:extLst>
                <a:ext uri="{FF2B5EF4-FFF2-40B4-BE49-F238E27FC236}">
                  <a16:creationId xmlns:a16="http://schemas.microsoft.com/office/drawing/2014/main" id="{F17DCCFC-B49A-4739-9F29-7860D5BB9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3732" y="3772463"/>
              <a:ext cx="57794" cy="31522"/>
            </a:xfrm>
            <a:custGeom>
              <a:avLst/>
              <a:gdLst>
                <a:gd name="T0" fmla="*/ 0 w 33"/>
                <a:gd name="T1" fmla="*/ 12700 h 17"/>
                <a:gd name="T2" fmla="*/ 0 w 33"/>
                <a:gd name="T3" fmla="*/ 12700 h 17"/>
                <a:gd name="T4" fmla="*/ 0 w 33"/>
                <a:gd name="T5" fmla="*/ 25400 h 17"/>
                <a:gd name="T6" fmla="*/ 8674 w 33"/>
                <a:gd name="T7" fmla="*/ 25400 h 17"/>
                <a:gd name="T8" fmla="*/ 17349 w 33"/>
                <a:gd name="T9" fmla="*/ 12700 h 17"/>
                <a:gd name="T10" fmla="*/ 26023 w 33"/>
                <a:gd name="T11" fmla="*/ 12700 h 17"/>
                <a:gd name="T12" fmla="*/ 34697 w 33"/>
                <a:gd name="T13" fmla="*/ 0 h 17"/>
                <a:gd name="T14" fmla="*/ 17349 w 33"/>
                <a:gd name="T15" fmla="*/ 0 h 17"/>
                <a:gd name="T16" fmla="*/ 0 w 33"/>
                <a:gd name="T17" fmla="*/ 12700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"/>
                <a:gd name="T28" fmla="*/ 0 h 17"/>
                <a:gd name="T29" fmla="*/ 33 w 33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" h="17">
                  <a:moveTo>
                    <a:pt x="0" y="8"/>
                  </a:moveTo>
                  <a:lnTo>
                    <a:pt x="0" y="8"/>
                  </a:lnTo>
                  <a:lnTo>
                    <a:pt x="0" y="16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24" y="8"/>
                  </a:lnTo>
                  <a:lnTo>
                    <a:pt x="32" y="0"/>
                  </a:lnTo>
                  <a:lnTo>
                    <a:pt x="16" y="0"/>
                  </a:lnTo>
                  <a:lnTo>
                    <a:pt x="0" y="8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88" name="Freeform 74">
              <a:extLst>
                <a:ext uri="{FF2B5EF4-FFF2-40B4-BE49-F238E27FC236}">
                  <a16:creationId xmlns:a16="http://schemas.microsoft.com/office/drawing/2014/main" id="{28759FCB-4C52-4C1B-AE2F-86579B043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6761" y="3568496"/>
              <a:ext cx="246589" cy="220656"/>
            </a:xfrm>
            <a:custGeom>
              <a:avLst/>
              <a:gdLst>
                <a:gd name="T0" fmla="*/ 0 w 137"/>
                <a:gd name="T1" fmla="*/ 128753 h 129"/>
                <a:gd name="T2" fmla="*/ 0 w 137"/>
                <a:gd name="T3" fmla="*/ 128753 h 129"/>
                <a:gd name="T4" fmla="*/ 0 w 137"/>
                <a:gd name="T5" fmla="*/ 137950 h 129"/>
                <a:gd name="T6" fmla="*/ 19354 w 137"/>
                <a:gd name="T7" fmla="*/ 137950 h 129"/>
                <a:gd name="T8" fmla="*/ 58064 w 137"/>
                <a:gd name="T9" fmla="*/ 119557 h 129"/>
                <a:gd name="T10" fmla="*/ 67742 w 137"/>
                <a:gd name="T11" fmla="*/ 128753 h 129"/>
                <a:gd name="T12" fmla="*/ 67742 w 137"/>
                <a:gd name="T13" fmla="*/ 137950 h 129"/>
                <a:gd name="T14" fmla="*/ 77420 w 137"/>
                <a:gd name="T15" fmla="*/ 147148 h 129"/>
                <a:gd name="T16" fmla="*/ 87097 w 137"/>
                <a:gd name="T17" fmla="*/ 128753 h 129"/>
                <a:gd name="T18" fmla="*/ 87097 w 137"/>
                <a:gd name="T19" fmla="*/ 119557 h 129"/>
                <a:gd name="T20" fmla="*/ 96775 w 137"/>
                <a:gd name="T21" fmla="*/ 128753 h 129"/>
                <a:gd name="T22" fmla="*/ 106452 w 137"/>
                <a:gd name="T23" fmla="*/ 128753 h 129"/>
                <a:gd name="T24" fmla="*/ 116130 w 137"/>
                <a:gd name="T25" fmla="*/ 119557 h 129"/>
                <a:gd name="T26" fmla="*/ 125807 w 137"/>
                <a:gd name="T27" fmla="*/ 128753 h 129"/>
                <a:gd name="T28" fmla="*/ 125807 w 137"/>
                <a:gd name="T29" fmla="*/ 119557 h 129"/>
                <a:gd name="T30" fmla="*/ 135485 w 137"/>
                <a:gd name="T31" fmla="*/ 110361 h 129"/>
                <a:gd name="T32" fmla="*/ 135485 w 137"/>
                <a:gd name="T33" fmla="*/ 119557 h 129"/>
                <a:gd name="T34" fmla="*/ 145162 w 137"/>
                <a:gd name="T35" fmla="*/ 119557 h 129"/>
                <a:gd name="T36" fmla="*/ 154839 w 137"/>
                <a:gd name="T37" fmla="*/ 110361 h 129"/>
                <a:gd name="T38" fmla="*/ 154839 w 137"/>
                <a:gd name="T39" fmla="*/ 64377 h 129"/>
                <a:gd name="T40" fmla="*/ 164516 w 137"/>
                <a:gd name="T41" fmla="*/ 64377 h 129"/>
                <a:gd name="T42" fmla="*/ 164516 w 137"/>
                <a:gd name="T43" fmla="*/ 45983 h 129"/>
                <a:gd name="T44" fmla="*/ 164516 w 137"/>
                <a:gd name="T45" fmla="*/ 9196 h 129"/>
                <a:gd name="T46" fmla="*/ 154839 w 137"/>
                <a:gd name="T47" fmla="*/ 0 h 129"/>
                <a:gd name="T48" fmla="*/ 154839 w 137"/>
                <a:gd name="T49" fmla="*/ 9196 h 129"/>
                <a:gd name="T50" fmla="*/ 145162 w 137"/>
                <a:gd name="T51" fmla="*/ 9196 h 129"/>
                <a:gd name="T52" fmla="*/ 135485 w 137"/>
                <a:gd name="T53" fmla="*/ 45983 h 129"/>
                <a:gd name="T54" fmla="*/ 116130 w 137"/>
                <a:gd name="T55" fmla="*/ 73574 h 129"/>
                <a:gd name="T56" fmla="*/ 96775 w 137"/>
                <a:gd name="T57" fmla="*/ 91967 h 129"/>
                <a:gd name="T58" fmla="*/ 96775 w 137"/>
                <a:gd name="T59" fmla="*/ 73574 h 129"/>
                <a:gd name="T60" fmla="*/ 87097 w 137"/>
                <a:gd name="T61" fmla="*/ 82770 h 129"/>
                <a:gd name="T62" fmla="*/ 77420 w 137"/>
                <a:gd name="T63" fmla="*/ 110361 h 129"/>
                <a:gd name="T64" fmla="*/ 67742 w 137"/>
                <a:gd name="T65" fmla="*/ 110361 h 129"/>
                <a:gd name="T66" fmla="*/ 29033 w 137"/>
                <a:gd name="T67" fmla="*/ 110361 h 129"/>
                <a:gd name="T68" fmla="*/ 0 w 137"/>
                <a:gd name="T69" fmla="*/ 128753 h 12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7"/>
                <a:gd name="T106" fmla="*/ 0 h 129"/>
                <a:gd name="T107" fmla="*/ 137 w 137"/>
                <a:gd name="T108" fmla="*/ 129 h 12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7" h="129">
                  <a:moveTo>
                    <a:pt x="0" y="112"/>
                  </a:moveTo>
                  <a:lnTo>
                    <a:pt x="0" y="112"/>
                  </a:lnTo>
                  <a:lnTo>
                    <a:pt x="0" y="120"/>
                  </a:lnTo>
                  <a:lnTo>
                    <a:pt x="16" y="120"/>
                  </a:lnTo>
                  <a:lnTo>
                    <a:pt x="48" y="104"/>
                  </a:lnTo>
                  <a:lnTo>
                    <a:pt x="56" y="112"/>
                  </a:lnTo>
                  <a:lnTo>
                    <a:pt x="56" y="120"/>
                  </a:lnTo>
                  <a:lnTo>
                    <a:pt x="64" y="128"/>
                  </a:lnTo>
                  <a:lnTo>
                    <a:pt x="72" y="112"/>
                  </a:lnTo>
                  <a:lnTo>
                    <a:pt x="72" y="104"/>
                  </a:lnTo>
                  <a:lnTo>
                    <a:pt x="80" y="112"/>
                  </a:lnTo>
                  <a:lnTo>
                    <a:pt x="88" y="112"/>
                  </a:lnTo>
                  <a:lnTo>
                    <a:pt x="96" y="104"/>
                  </a:lnTo>
                  <a:lnTo>
                    <a:pt x="104" y="112"/>
                  </a:lnTo>
                  <a:lnTo>
                    <a:pt x="104" y="104"/>
                  </a:lnTo>
                  <a:lnTo>
                    <a:pt x="112" y="96"/>
                  </a:lnTo>
                  <a:lnTo>
                    <a:pt x="112" y="104"/>
                  </a:lnTo>
                  <a:lnTo>
                    <a:pt x="120" y="104"/>
                  </a:lnTo>
                  <a:lnTo>
                    <a:pt x="128" y="96"/>
                  </a:lnTo>
                  <a:lnTo>
                    <a:pt x="128" y="56"/>
                  </a:lnTo>
                  <a:lnTo>
                    <a:pt x="136" y="56"/>
                  </a:lnTo>
                  <a:lnTo>
                    <a:pt x="136" y="40"/>
                  </a:lnTo>
                  <a:lnTo>
                    <a:pt x="136" y="8"/>
                  </a:lnTo>
                  <a:lnTo>
                    <a:pt x="128" y="0"/>
                  </a:lnTo>
                  <a:lnTo>
                    <a:pt x="128" y="8"/>
                  </a:lnTo>
                  <a:lnTo>
                    <a:pt x="120" y="8"/>
                  </a:lnTo>
                  <a:lnTo>
                    <a:pt x="112" y="40"/>
                  </a:lnTo>
                  <a:lnTo>
                    <a:pt x="96" y="64"/>
                  </a:lnTo>
                  <a:lnTo>
                    <a:pt x="80" y="80"/>
                  </a:lnTo>
                  <a:lnTo>
                    <a:pt x="80" y="64"/>
                  </a:lnTo>
                  <a:lnTo>
                    <a:pt x="72" y="72"/>
                  </a:lnTo>
                  <a:lnTo>
                    <a:pt x="64" y="96"/>
                  </a:lnTo>
                  <a:lnTo>
                    <a:pt x="56" y="96"/>
                  </a:lnTo>
                  <a:lnTo>
                    <a:pt x="24" y="96"/>
                  </a:lnTo>
                  <a:lnTo>
                    <a:pt x="0" y="112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89" name="Freeform 75">
              <a:extLst>
                <a:ext uri="{FF2B5EF4-FFF2-40B4-BE49-F238E27FC236}">
                  <a16:creationId xmlns:a16="http://schemas.microsoft.com/office/drawing/2014/main" id="{3F834B38-F8B1-445A-B86C-F0A15519CA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9041" y="3444261"/>
              <a:ext cx="146412" cy="124235"/>
            </a:xfrm>
            <a:custGeom>
              <a:avLst/>
              <a:gdLst>
                <a:gd name="T0" fmla="*/ 0 w 81"/>
                <a:gd name="T1" fmla="*/ 63084 h 73"/>
                <a:gd name="T2" fmla="*/ 0 w 81"/>
                <a:gd name="T3" fmla="*/ 63084 h 73"/>
                <a:gd name="T4" fmla="*/ 0 w 81"/>
                <a:gd name="T5" fmla="*/ 81107 h 73"/>
                <a:gd name="T6" fmla="*/ 19686 w 81"/>
                <a:gd name="T7" fmla="*/ 72096 h 73"/>
                <a:gd name="T8" fmla="*/ 9842 w 81"/>
                <a:gd name="T9" fmla="*/ 72096 h 73"/>
                <a:gd name="T10" fmla="*/ 9842 w 81"/>
                <a:gd name="T11" fmla="*/ 63084 h 73"/>
                <a:gd name="T12" fmla="*/ 19686 w 81"/>
                <a:gd name="T13" fmla="*/ 63084 h 73"/>
                <a:gd name="T14" fmla="*/ 29528 w 81"/>
                <a:gd name="T15" fmla="*/ 63084 h 73"/>
                <a:gd name="T16" fmla="*/ 59057 w 81"/>
                <a:gd name="T17" fmla="*/ 72096 h 73"/>
                <a:gd name="T18" fmla="*/ 68899 w 81"/>
                <a:gd name="T19" fmla="*/ 54071 h 73"/>
                <a:gd name="T20" fmla="*/ 78743 w 81"/>
                <a:gd name="T21" fmla="*/ 54071 h 73"/>
                <a:gd name="T22" fmla="*/ 98427 w 81"/>
                <a:gd name="T23" fmla="*/ 45059 h 73"/>
                <a:gd name="T24" fmla="*/ 88585 w 81"/>
                <a:gd name="T25" fmla="*/ 45059 h 73"/>
                <a:gd name="T26" fmla="*/ 78743 w 81"/>
                <a:gd name="T27" fmla="*/ 36048 h 73"/>
                <a:gd name="T28" fmla="*/ 88585 w 81"/>
                <a:gd name="T29" fmla="*/ 27036 h 73"/>
                <a:gd name="T30" fmla="*/ 78743 w 81"/>
                <a:gd name="T31" fmla="*/ 36048 h 73"/>
                <a:gd name="T32" fmla="*/ 59057 w 81"/>
                <a:gd name="T33" fmla="*/ 27036 h 73"/>
                <a:gd name="T34" fmla="*/ 29528 w 81"/>
                <a:gd name="T35" fmla="*/ 0 h 73"/>
                <a:gd name="T36" fmla="*/ 29528 w 81"/>
                <a:gd name="T37" fmla="*/ 9012 h 73"/>
                <a:gd name="T38" fmla="*/ 29528 w 81"/>
                <a:gd name="T39" fmla="*/ 18023 h 73"/>
                <a:gd name="T40" fmla="*/ 19686 w 81"/>
                <a:gd name="T41" fmla="*/ 54071 h 73"/>
                <a:gd name="T42" fmla="*/ 9842 w 81"/>
                <a:gd name="T43" fmla="*/ 45059 h 73"/>
                <a:gd name="T44" fmla="*/ 9842 w 81"/>
                <a:gd name="T45" fmla="*/ 54071 h 73"/>
                <a:gd name="T46" fmla="*/ 0 w 81"/>
                <a:gd name="T47" fmla="*/ 63084 h 7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1"/>
                <a:gd name="T73" fmla="*/ 0 h 73"/>
                <a:gd name="T74" fmla="*/ 81 w 81"/>
                <a:gd name="T75" fmla="*/ 73 h 7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1" h="73">
                  <a:moveTo>
                    <a:pt x="0" y="56"/>
                  </a:moveTo>
                  <a:lnTo>
                    <a:pt x="0" y="56"/>
                  </a:lnTo>
                  <a:lnTo>
                    <a:pt x="0" y="72"/>
                  </a:lnTo>
                  <a:lnTo>
                    <a:pt x="16" y="64"/>
                  </a:lnTo>
                  <a:lnTo>
                    <a:pt x="8" y="64"/>
                  </a:lnTo>
                  <a:lnTo>
                    <a:pt x="8" y="56"/>
                  </a:lnTo>
                  <a:lnTo>
                    <a:pt x="16" y="56"/>
                  </a:lnTo>
                  <a:lnTo>
                    <a:pt x="24" y="56"/>
                  </a:lnTo>
                  <a:lnTo>
                    <a:pt x="48" y="64"/>
                  </a:lnTo>
                  <a:lnTo>
                    <a:pt x="56" y="48"/>
                  </a:lnTo>
                  <a:lnTo>
                    <a:pt x="64" y="48"/>
                  </a:lnTo>
                  <a:lnTo>
                    <a:pt x="80" y="40"/>
                  </a:lnTo>
                  <a:lnTo>
                    <a:pt x="72" y="40"/>
                  </a:lnTo>
                  <a:lnTo>
                    <a:pt x="64" y="32"/>
                  </a:lnTo>
                  <a:lnTo>
                    <a:pt x="72" y="24"/>
                  </a:lnTo>
                  <a:lnTo>
                    <a:pt x="64" y="32"/>
                  </a:lnTo>
                  <a:lnTo>
                    <a:pt x="48" y="24"/>
                  </a:lnTo>
                  <a:lnTo>
                    <a:pt x="24" y="0"/>
                  </a:lnTo>
                  <a:lnTo>
                    <a:pt x="24" y="8"/>
                  </a:lnTo>
                  <a:lnTo>
                    <a:pt x="24" y="16"/>
                  </a:lnTo>
                  <a:lnTo>
                    <a:pt x="16" y="48"/>
                  </a:lnTo>
                  <a:lnTo>
                    <a:pt x="8" y="40"/>
                  </a:lnTo>
                  <a:lnTo>
                    <a:pt x="8" y="48"/>
                  </a:lnTo>
                  <a:lnTo>
                    <a:pt x="0" y="56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90" name="Freeform 76">
              <a:extLst>
                <a:ext uri="{FF2B5EF4-FFF2-40B4-BE49-F238E27FC236}">
                  <a16:creationId xmlns:a16="http://schemas.microsoft.com/office/drawing/2014/main" id="{4E4871A2-6C94-414A-AA3C-532125C57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5086" y="3444261"/>
              <a:ext cx="44309" cy="42648"/>
            </a:xfrm>
            <a:custGeom>
              <a:avLst/>
              <a:gdLst>
                <a:gd name="T0" fmla="*/ 0 w 25"/>
                <a:gd name="T1" fmla="*/ 27295 h 25"/>
                <a:gd name="T2" fmla="*/ 0 w 25"/>
                <a:gd name="T3" fmla="*/ 27295 h 25"/>
                <a:gd name="T4" fmla="*/ 27295 w 25"/>
                <a:gd name="T5" fmla="*/ 0 h 25"/>
                <a:gd name="T6" fmla="*/ 18197 w 25"/>
                <a:gd name="T7" fmla="*/ 9098 h 25"/>
                <a:gd name="T8" fmla="*/ 0 w 25"/>
                <a:gd name="T9" fmla="*/ 27295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0" y="24"/>
                  </a:moveTo>
                  <a:lnTo>
                    <a:pt x="0" y="24"/>
                  </a:lnTo>
                  <a:lnTo>
                    <a:pt x="24" y="0"/>
                  </a:lnTo>
                  <a:lnTo>
                    <a:pt x="16" y="8"/>
                  </a:lnTo>
                  <a:lnTo>
                    <a:pt x="0" y="24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91" name="Freeform 77">
              <a:extLst>
                <a:ext uri="{FF2B5EF4-FFF2-40B4-BE49-F238E27FC236}">
                  <a16:creationId xmlns:a16="http://schemas.microsoft.com/office/drawing/2014/main" id="{B4E4F5CF-A440-4C11-9761-AB00A72217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3880" y="3281087"/>
              <a:ext cx="28897" cy="25959"/>
            </a:xfrm>
            <a:custGeom>
              <a:avLst/>
              <a:gdLst>
                <a:gd name="T0" fmla="*/ 0 w 17"/>
                <a:gd name="T1" fmla="*/ 5841 h 17"/>
                <a:gd name="T2" fmla="*/ 0 w 17"/>
                <a:gd name="T3" fmla="*/ 5841 h 17"/>
                <a:gd name="T4" fmla="*/ 0 w 17"/>
                <a:gd name="T5" fmla="*/ 11683 h 17"/>
                <a:gd name="T6" fmla="*/ 7699 w 17"/>
                <a:gd name="T7" fmla="*/ 5841 h 17"/>
                <a:gd name="T8" fmla="*/ 15396 w 17"/>
                <a:gd name="T9" fmla="*/ 0 h 17"/>
                <a:gd name="T10" fmla="*/ 0 w 17"/>
                <a:gd name="T11" fmla="*/ 5841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7"/>
                <a:gd name="T20" fmla="*/ 17 w 17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7">
                  <a:moveTo>
                    <a:pt x="0" y="8"/>
                  </a:moveTo>
                  <a:lnTo>
                    <a:pt x="0" y="8"/>
                  </a:lnTo>
                  <a:lnTo>
                    <a:pt x="0" y="16"/>
                  </a:lnTo>
                  <a:lnTo>
                    <a:pt x="8" y="8"/>
                  </a:lnTo>
                  <a:lnTo>
                    <a:pt x="16" y="0"/>
                  </a:lnTo>
                  <a:lnTo>
                    <a:pt x="0" y="8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92" name="Freeform 78">
              <a:extLst>
                <a:ext uri="{FF2B5EF4-FFF2-40B4-BE49-F238E27FC236}">
                  <a16:creationId xmlns:a16="http://schemas.microsoft.com/office/drawing/2014/main" id="{C12FE02C-4902-4AA8-95DC-EC46396B94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9320" y="3127184"/>
              <a:ext cx="15412" cy="18542"/>
            </a:xfrm>
            <a:custGeom>
              <a:avLst/>
              <a:gdLst>
                <a:gd name="T0" fmla="*/ 0 w 9"/>
                <a:gd name="T1" fmla="*/ 0 h 9"/>
                <a:gd name="T2" fmla="*/ 0 w 9"/>
                <a:gd name="T3" fmla="*/ 0 h 9"/>
                <a:gd name="T4" fmla="*/ 7929 w 9"/>
                <a:gd name="T5" fmla="*/ 19357 h 9"/>
                <a:gd name="T6" fmla="*/ 7929 w 9"/>
                <a:gd name="T7" fmla="*/ 0 h 9"/>
                <a:gd name="T8" fmla="*/ 0 w 9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9"/>
                <a:gd name="T17" fmla="*/ 9 w 9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9">
                  <a:moveTo>
                    <a:pt x="0" y="0"/>
                  </a:moveTo>
                  <a:lnTo>
                    <a:pt x="0" y="0"/>
                  </a:lnTo>
                  <a:lnTo>
                    <a:pt x="8" y="8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93" name="Freeform 79">
              <a:extLst>
                <a:ext uri="{FF2B5EF4-FFF2-40B4-BE49-F238E27FC236}">
                  <a16:creationId xmlns:a16="http://schemas.microsoft.com/office/drawing/2014/main" id="{2954EB47-19CE-4A95-813C-B222B0433C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1423" y="3156852"/>
              <a:ext cx="59721" cy="291117"/>
            </a:xfrm>
            <a:custGeom>
              <a:avLst/>
              <a:gdLst>
                <a:gd name="T0" fmla="*/ 0 w 33"/>
                <a:gd name="T1" fmla="*/ 18918 h 169"/>
                <a:gd name="T2" fmla="*/ 0 w 33"/>
                <a:gd name="T3" fmla="*/ 18918 h 169"/>
                <a:gd name="T4" fmla="*/ 0 w 33"/>
                <a:gd name="T5" fmla="*/ 66214 h 169"/>
                <a:gd name="T6" fmla="*/ 9890 w 33"/>
                <a:gd name="T7" fmla="*/ 75674 h 169"/>
                <a:gd name="T8" fmla="*/ 0 w 33"/>
                <a:gd name="T9" fmla="*/ 132429 h 169"/>
                <a:gd name="T10" fmla="*/ 9890 w 33"/>
                <a:gd name="T11" fmla="*/ 151347 h 169"/>
                <a:gd name="T12" fmla="*/ 0 w 33"/>
                <a:gd name="T13" fmla="*/ 179725 h 169"/>
                <a:gd name="T14" fmla="*/ 9890 w 33"/>
                <a:gd name="T15" fmla="*/ 198643 h 169"/>
                <a:gd name="T16" fmla="*/ 9890 w 33"/>
                <a:gd name="T17" fmla="*/ 179725 h 169"/>
                <a:gd name="T18" fmla="*/ 29670 w 33"/>
                <a:gd name="T19" fmla="*/ 189184 h 169"/>
                <a:gd name="T20" fmla="*/ 29670 w 33"/>
                <a:gd name="T21" fmla="*/ 179725 h 169"/>
                <a:gd name="T22" fmla="*/ 9890 w 33"/>
                <a:gd name="T23" fmla="*/ 151347 h 169"/>
                <a:gd name="T24" fmla="*/ 19780 w 33"/>
                <a:gd name="T25" fmla="*/ 122970 h 169"/>
                <a:gd name="T26" fmla="*/ 29670 w 33"/>
                <a:gd name="T27" fmla="*/ 122970 h 169"/>
                <a:gd name="T28" fmla="*/ 39560 w 33"/>
                <a:gd name="T29" fmla="*/ 122970 h 169"/>
                <a:gd name="T30" fmla="*/ 19780 w 33"/>
                <a:gd name="T31" fmla="*/ 56755 h 169"/>
                <a:gd name="T32" fmla="*/ 19780 w 33"/>
                <a:gd name="T33" fmla="*/ 9459 h 169"/>
                <a:gd name="T34" fmla="*/ 19780 w 33"/>
                <a:gd name="T35" fmla="*/ 0 h 169"/>
                <a:gd name="T36" fmla="*/ 9890 w 33"/>
                <a:gd name="T37" fmla="*/ 0 h 169"/>
                <a:gd name="T38" fmla="*/ 9890 w 33"/>
                <a:gd name="T39" fmla="*/ 9459 h 169"/>
                <a:gd name="T40" fmla="*/ 0 w 33"/>
                <a:gd name="T41" fmla="*/ 18918 h 16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"/>
                <a:gd name="T64" fmla="*/ 0 h 169"/>
                <a:gd name="T65" fmla="*/ 33 w 33"/>
                <a:gd name="T66" fmla="*/ 169 h 16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" h="169">
                  <a:moveTo>
                    <a:pt x="0" y="16"/>
                  </a:moveTo>
                  <a:lnTo>
                    <a:pt x="0" y="16"/>
                  </a:lnTo>
                  <a:lnTo>
                    <a:pt x="0" y="56"/>
                  </a:lnTo>
                  <a:lnTo>
                    <a:pt x="8" y="64"/>
                  </a:lnTo>
                  <a:lnTo>
                    <a:pt x="0" y="112"/>
                  </a:lnTo>
                  <a:lnTo>
                    <a:pt x="8" y="128"/>
                  </a:lnTo>
                  <a:lnTo>
                    <a:pt x="0" y="152"/>
                  </a:lnTo>
                  <a:lnTo>
                    <a:pt x="8" y="168"/>
                  </a:lnTo>
                  <a:lnTo>
                    <a:pt x="8" y="152"/>
                  </a:lnTo>
                  <a:lnTo>
                    <a:pt x="24" y="160"/>
                  </a:lnTo>
                  <a:lnTo>
                    <a:pt x="24" y="152"/>
                  </a:lnTo>
                  <a:lnTo>
                    <a:pt x="8" y="128"/>
                  </a:lnTo>
                  <a:lnTo>
                    <a:pt x="16" y="104"/>
                  </a:lnTo>
                  <a:lnTo>
                    <a:pt x="24" y="104"/>
                  </a:lnTo>
                  <a:lnTo>
                    <a:pt x="32" y="104"/>
                  </a:lnTo>
                  <a:lnTo>
                    <a:pt x="16" y="48"/>
                  </a:lnTo>
                  <a:lnTo>
                    <a:pt x="16" y="8"/>
                  </a:lnTo>
                  <a:lnTo>
                    <a:pt x="16" y="0"/>
                  </a:lnTo>
                  <a:lnTo>
                    <a:pt x="8" y="0"/>
                  </a:lnTo>
                  <a:lnTo>
                    <a:pt x="8" y="8"/>
                  </a:lnTo>
                  <a:lnTo>
                    <a:pt x="0" y="16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94" name="Freeform 80">
              <a:extLst>
                <a:ext uri="{FF2B5EF4-FFF2-40B4-BE49-F238E27FC236}">
                  <a16:creationId xmlns:a16="http://schemas.microsoft.com/office/drawing/2014/main" id="{658E80A2-E3CA-41C2-8712-D0B2B6DFA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4128" y="4786738"/>
              <a:ext cx="924708" cy="687927"/>
            </a:xfrm>
            <a:custGeom>
              <a:avLst/>
              <a:gdLst>
                <a:gd name="T0" fmla="*/ 29202 w 513"/>
                <a:gd name="T1" fmla="*/ 372205 h 401"/>
                <a:gd name="T2" fmla="*/ 77873 w 513"/>
                <a:gd name="T3" fmla="*/ 390815 h 401"/>
                <a:gd name="T4" fmla="*/ 155746 w 513"/>
                <a:gd name="T5" fmla="*/ 362900 h 401"/>
                <a:gd name="T6" fmla="*/ 204417 w 513"/>
                <a:gd name="T7" fmla="*/ 334984 h 401"/>
                <a:gd name="T8" fmla="*/ 321228 w 513"/>
                <a:gd name="T9" fmla="*/ 344290 h 401"/>
                <a:gd name="T10" fmla="*/ 330961 w 513"/>
                <a:gd name="T11" fmla="*/ 353594 h 401"/>
                <a:gd name="T12" fmla="*/ 379633 w 513"/>
                <a:gd name="T13" fmla="*/ 344290 h 401"/>
                <a:gd name="T14" fmla="*/ 369898 w 513"/>
                <a:gd name="T15" fmla="*/ 390815 h 401"/>
                <a:gd name="T16" fmla="*/ 379633 w 513"/>
                <a:gd name="T17" fmla="*/ 372205 h 401"/>
                <a:gd name="T18" fmla="*/ 379633 w 513"/>
                <a:gd name="T19" fmla="*/ 400120 h 401"/>
                <a:gd name="T20" fmla="*/ 408835 w 513"/>
                <a:gd name="T21" fmla="*/ 418730 h 401"/>
                <a:gd name="T22" fmla="*/ 418569 w 513"/>
                <a:gd name="T23" fmla="*/ 437341 h 401"/>
                <a:gd name="T24" fmla="*/ 457506 w 513"/>
                <a:gd name="T25" fmla="*/ 446646 h 401"/>
                <a:gd name="T26" fmla="*/ 486709 w 513"/>
                <a:gd name="T27" fmla="*/ 437341 h 401"/>
                <a:gd name="T28" fmla="*/ 496443 w 513"/>
                <a:gd name="T29" fmla="*/ 446646 h 401"/>
                <a:gd name="T30" fmla="*/ 515911 w 513"/>
                <a:gd name="T31" fmla="*/ 465256 h 401"/>
                <a:gd name="T32" fmla="*/ 564581 w 513"/>
                <a:gd name="T33" fmla="*/ 437341 h 401"/>
                <a:gd name="T34" fmla="*/ 613252 w 513"/>
                <a:gd name="T35" fmla="*/ 316374 h 401"/>
                <a:gd name="T36" fmla="*/ 613252 w 513"/>
                <a:gd name="T37" fmla="*/ 232628 h 401"/>
                <a:gd name="T38" fmla="*/ 584050 w 513"/>
                <a:gd name="T39" fmla="*/ 195408 h 401"/>
                <a:gd name="T40" fmla="*/ 564581 w 513"/>
                <a:gd name="T41" fmla="*/ 167492 h 401"/>
                <a:gd name="T42" fmla="*/ 545113 w 513"/>
                <a:gd name="T43" fmla="*/ 148882 h 401"/>
                <a:gd name="T44" fmla="*/ 506177 w 513"/>
                <a:gd name="T45" fmla="*/ 93052 h 401"/>
                <a:gd name="T46" fmla="*/ 496443 w 513"/>
                <a:gd name="T47" fmla="*/ 65136 h 401"/>
                <a:gd name="T48" fmla="*/ 467240 w 513"/>
                <a:gd name="T49" fmla="*/ 55830 h 401"/>
                <a:gd name="T50" fmla="*/ 447772 w 513"/>
                <a:gd name="T51" fmla="*/ 0 h 401"/>
                <a:gd name="T52" fmla="*/ 438038 w 513"/>
                <a:gd name="T53" fmla="*/ 65136 h 401"/>
                <a:gd name="T54" fmla="*/ 408835 w 513"/>
                <a:gd name="T55" fmla="*/ 102356 h 401"/>
                <a:gd name="T56" fmla="*/ 360164 w 513"/>
                <a:gd name="T57" fmla="*/ 74441 h 401"/>
                <a:gd name="T58" fmla="*/ 340696 w 513"/>
                <a:gd name="T59" fmla="*/ 65136 h 401"/>
                <a:gd name="T60" fmla="*/ 360164 w 513"/>
                <a:gd name="T61" fmla="*/ 37221 h 401"/>
                <a:gd name="T62" fmla="*/ 360164 w 513"/>
                <a:gd name="T63" fmla="*/ 18610 h 401"/>
                <a:gd name="T64" fmla="*/ 350430 w 513"/>
                <a:gd name="T65" fmla="*/ 18610 h 401"/>
                <a:gd name="T66" fmla="*/ 292025 w 513"/>
                <a:gd name="T67" fmla="*/ 9306 h 401"/>
                <a:gd name="T68" fmla="*/ 292025 w 513"/>
                <a:gd name="T69" fmla="*/ 18610 h 401"/>
                <a:gd name="T70" fmla="*/ 262823 w 513"/>
                <a:gd name="T71" fmla="*/ 27916 h 401"/>
                <a:gd name="T72" fmla="*/ 253088 w 513"/>
                <a:gd name="T73" fmla="*/ 37221 h 401"/>
                <a:gd name="T74" fmla="*/ 253088 w 513"/>
                <a:gd name="T75" fmla="*/ 65136 h 401"/>
                <a:gd name="T76" fmla="*/ 233620 w 513"/>
                <a:gd name="T77" fmla="*/ 65136 h 401"/>
                <a:gd name="T78" fmla="*/ 223887 w 513"/>
                <a:gd name="T79" fmla="*/ 46526 h 401"/>
                <a:gd name="T80" fmla="*/ 194683 w 513"/>
                <a:gd name="T81" fmla="*/ 55830 h 401"/>
                <a:gd name="T82" fmla="*/ 175216 w 513"/>
                <a:gd name="T83" fmla="*/ 83746 h 401"/>
                <a:gd name="T84" fmla="*/ 155746 w 513"/>
                <a:gd name="T85" fmla="*/ 83746 h 401"/>
                <a:gd name="T86" fmla="*/ 155746 w 513"/>
                <a:gd name="T87" fmla="*/ 102356 h 401"/>
                <a:gd name="T88" fmla="*/ 136279 w 513"/>
                <a:gd name="T89" fmla="*/ 102356 h 401"/>
                <a:gd name="T90" fmla="*/ 116809 w 513"/>
                <a:gd name="T91" fmla="*/ 130271 h 401"/>
                <a:gd name="T92" fmla="*/ 19469 w 513"/>
                <a:gd name="T93" fmla="*/ 176798 h 401"/>
                <a:gd name="T94" fmla="*/ 9735 w 513"/>
                <a:gd name="T95" fmla="*/ 176798 h 401"/>
                <a:gd name="T96" fmla="*/ 0 w 513"/>
                <a:gd name="T97" fmla="*/ 195408 h 401"/>
                <a:gd name="T98" fmla="*/ 9735 w 513"/>
                <a:gd name="T99" fmla="*/ 223323 h 401"/>
                <a:gd name="T100" fmla="*/ 0 w 513"/>
                <a:gd name="T101" fmla="*/ 232628 h 401"/>
                <a:gd name="T102" fmla="*/ 38936 w 513"/>
                <a:gd name="T103" fmla="*/ 325679 h 401"/>
                <a:gd name="T104" fmla="*/ 29202 w 513"/>
                <a:gd name="T105" fmla="*/ 362900 h 40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13"/>
                <a:gd name="T160" fmla="*/ 0 h 401"/>
                <a:gd name="T161" fmla="*/ 513 w 513"/>
                <a:gd name="T162" fmla="*/ 401 h 40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13" h="401">
                  <a:moveTo>
                    <a:pt x="24" y="320"/>
                  </a:moveTo>
                  <a:lnTo>
                    <a:pt x="24" y="320"/>
                  </a:lnTo>
                  <a:lnTo>
                    <a:pt x="48" y="336"/>
                  </a:lnTo>
                  <a:lnTo>
                    <a:pt x="64" y="336"/>
                  </a:lnTo>
                  <a:lnTo>
                    <a:pt x="88" y="312"/>
                  </a:lnTo>
                  <a:lnTo>
                    <a:pt x="128" y="312"/>
                  </a:lnTo>
                  <a:lnTo>
                    <a:pt x="136" y="304"/>
                  </a:lnTo>
                  <a:lnTo>
                    <a:pt x="168" y="288"/>
                  </a:lnTo>
                  <a:lnTo>
                    <a:pt x="232" y="280"/>
                  </a:lnTo>
                  <a:lnTo>
                    <a:pt x="264" y="296"/>
                  </a:lnTo>
                  <a:lnTo>
                    <a:pt x="264" y="304"/>
                  </a:lnTo>
                  <a:lnTo>
                    <a:pt x="272" y="304"/>
                  </a:lnTo>
                  <a:lnTo>
                    <a:pt x="288" y="336"/>
                  </a:lnTo>
                  <a:lnTo>
                    <a:pt x="312" y="296"/>
                  </a:lnTo>
                  <a:lnTo>
                    <a:pt x="312" y="312"/>
                  </a:lnTo>
                  <a:lnTo>
                    <a:pt x="304" y="336"/>
                  </a:lnTo>
                  <a:lnTo>
                    <a:pt x="312" y="336"/>
                  </a:lnTo>
                  <a:lnTo>
                    <a:pt x="312" y="320"/>
                  </a:lnTo>
                  <a:lnTo>
                    <a:pt x="320" y="336"/>
                  </a:lnTo>
                  <a:lnTo>
                    <a:pt x="312" y="344"/>
                  </a:lnTo>
                  <a:lnTo>
                    <a:pt x="328" y="344"/>
                  </a:lnTo>
                  <a:lnTo>
                    <a:pt x="336" y="360"/>
                  </a:lnTo>
                  <a:lnTo>
                    <a:pt x="336" y="368"/>
                  </a:lnTo>
                  <a:lnTo>
                    <a:pt x="344" y="376"/>
                  </a:lnTo>
                  <a:lnTo>
                    <a:pt x="360" y="384"/>
                  </a:lnTo>
                  <a:lnTo>
                    <a:pt x="376" y="384"/>
                  </a:lnTo>
                  <a:lnTo>
                    <a:pt x="384" y="392"/>
                  </a:lnTo>
                  <a:lnTo>
                    <a:pt x="400" y="376"/>
                  </a:lnTo>
                  <a:lnTo>
                    <a:pt x="400" y="384"/>
                  </a:lnTo>
                  <a:lnTo>
                    <a:pt x="408" y="384"/>
                  </a:lnTo>
                  <a:lnTo>
                    <a:pt x="408" y="392"/>
                  </a:lnTo>
                  <a:lnTo>
                    <a:pt x="424" y="400"/>
                  </a:lnTo>
                  <a:lnTo>
                    <a:pt x="440" y="376"/>
                  </a:lnTo>
                  <a:lnTo>
                    <a:pt x="464" y="376"/>
                  </a:lnTo>
                  <a:lnTo>
                    <a:pt x="472" y="344"/>
                  </a:lnTo>
                  <a:lnTo>
                    <a:pt x="504" y="272"/>
                  </a:lnTo>
                  <a:lnTo>
                    <a:pt x="512" y="240"/>
                  </a:lnTo>
                  <a:lnTo>
                    <a:pt x="504" y="200"/>
                  </a:lnTo>
                  <a:lnTo>
                    <a:pt x="488" y="176"/>
                  </a:lnTo>
                  <a:lnTo>
                    <a:pt x="480" y="168"/>
                  </a:lnTo>
                  <a:lnTo>
                    <a:pt x="472" y="152"/>
                  </a:lnTo>
                  <a:lnTo>
                    <a:pt x="464" y="144"/>
                  </a:lnTo>
                  <a:lnTo>
                    <a:pt x="464" y="152"/>
                  </a:lnTo>
                  <a:lnTo>
                    <a:pt x="448" y="128"/>
                  </a:lnTo>
                  <a:lnTo>
                    <a:pt x="424" y="104"/>
                  </a:lnTo>
                  <a:lnTo>
                    <a:pt x="416" y="80"/>
                  </a:lnTo>
                  <a:lnTo>
                    <a:pt x="408" y="72"/>
                  </a:lnTo>
                  <a:lnTo>
                    <a:pt x="408" y="56"/>
                  </a:lnTo>
                  <a:lnTo>
                    <a:pt x="400" y="48"/>
                  </a:lnTo>
                  <a:lnTo>
                    <a:pt x="384" y="48"/>
                  </a:lnTo>
                  <a:lnTo>
                    <a:pt x="376" y="0"/>
                  </a:lnTo>
                  <a:lnTo>
                    <a:pt x="368" y="0"/>
                  </a:lnTo>
                  <a:lnTo>
                    <a:pt x="360" y="16"/>
                  </a:lnTo>
                  <a:lnTo>
                    <a:pt x="360" y="56"/>
                  </a:lnTo>
                  <a:lnTo>
                    <a:pt x="352" y="88"/>
                  </a:lnTo>
                  <a:lnTo>
                    <a:pt x="336" y="88"/>
                  </a:lnTo>
                  <a:lnTo>
                    <a:pt x="304" y="64"/>
                  </a:lnTo>
                  <a:lnTo>
                    <a:pt x="296" y="64"/>
                  </a:lnTo>
                  <a:lnTo>
                    <a:pt x="296" y="56"/>
                  </a:lnTo>
                  <a:lnTo>
                    <a:pt x="280" y="56"/>
                  </a:lnTo>
                  <a:lnTo>
                    <a:pt x="288" y="32"/>
                  </a:lnTo>
                  <a:lnTo>
                    <a:pt x="296" y="32"/>
                  </a:lnTo>
                  <a:lnTo>
                    <a:pt x="304" y="16"/>
                  </a:lnTo>
                  <a:lnTo>
                    <a:pt x="296" y="16"/>
                  </a:lnTo>
                  <a:lnTo>
                    <a:pt x="288" y="24"/>
                  </a:lnTo>
                  <a:lnTo>
                    <a:pt x="288" y="16"/>
                  </a:lnTo>
                  <a:lnTo>
                    <a:pt x="280" y="16"/>
                  </a:lnTo>
                  <a:lnTo>
                    <a:pt x="240" y="8"/>
                  </a:lnTo>
                  <a:lnTo>
                    <a:pt x="248" y="16"/>
                  </a:lnTo>
                  <a:lnTo>
                    <a:pt x="240" y="16"/>
                  </a:lnTo>
                  <a:lnTo>
                    <a:pt x="224" y="16"/>
                  </a:lnTo>
                  <a:lnTo>
                    <a:pt x="216" y="24"/>
                  </a:lnTo>
                  <a:lnTo>
                    <a:pt x="216" y="32"/>
                  </a:lnTo>
                  <a:lnTo>
                    <a:pt x="208" y="32"/>
                  </a:lnTo>
                  <a:lnTo>
                    <a:pt x="208" y="48"/>
                  </a:lnTo>
                  <a:lnTo>
                    <a:pt x="208" y="56"/>
                  </a:lnTo>
                  <a:lnTo>
                    <a:pt x="192" y="48"/>
                  </a:lnTo>
                  <a:lnTo>
                    <a:pt x="192" y="56"/>
                  </a:lnTo>
                  <a:lnTo>
                    <a:pt x="192" y="48"/>
                  </a:lnTo>
                  <a:lnTo>
                    <a:pt x="184" y="40"/>
                  </a:lnTo>
                  <a:lnTo>
                    <a:pt x="176" y="40"/>
                  </a:lnTo>
                  <a:lnTo>
                    <a:pt x="160" y="48"/>
                  </a:lnTo>
                  <a:lnTo>
                    <a:pt x="152" y="48"/>
                  </a:lnTo>
                  <a:lnTo>
                    <a:pt x="144" y="72"/>
                  </a:lnTo>
                  <a:lnTo>
                    <a:pt x="136" y="72"/>
                  </a:lnTo>
                  <a:lnTo>
                    <a:pt x="128" y="72"/>
                  </a:lnTo>
                  <a:lnTo>
                    <a:pt x="136" y="80"/>
                  </a:lnTo>
                  <a:lnTo>
                    <a:pt x="128" y="88"/>
                  </a:lnTo>
                  <a:lnTo>
                    <a:pt x="128" y="72"/>
                  </a:lnTo>
                  <a:lnTo>
                    <a:pt x="112" y="88"/>
                  </a:lnTo>
                  <a:lnTo>
                    <a:pt x="120" y="96"/>
                  </a:lnTo>
                  <a:lnTo>
                    <a:pt x="96" y="112"/>
                  </a:lnTo>
                  <a:lnTo>
                    <a:pt x="40" y="128"/>
                  </a:lnTo>
                  <a:lnTo>
                    <a:pt x="16" y="152"/>
                  </a:lnTo>
                  <a:lnTo>
                    <a:pt x="8" y="144"/>
                  </a:lnTo>
                  <a:lnTo>
                    <a:pt x="8" y="152"/>
                  </a:lnTo>
                  <a:lnTo>
                    <a:pt x="8" y="168"/>
                  </a:lnTo>
                  <a:lnTo>
                    <a:pt x="0" y="168"/>
                  </a:lnTo>
                  <a:lnTo>
                    <a:pt x="16" y="208"/>
                  </a:lnTo>
                  <a:lnTo>
                    <a:pt x="8" y="192"/>
                  </a:lnTo>
                  <a:lnTo>
                    <a:pt x="8" y="208"/>
                  </a:lnTo>
                  <a:lnTo>
                    <a:pt x="0" y="200"/>
                  </a:lnTo>
                  <a:lnTo>
                    <a:pt x="24" y="248"/>
                  </a:lnTo>
                  <a:lnTo>
                    <a:pt x="32" y="280"/>
                  </a:lnTo>
                  <a:lnTo>
                    <a:pt x="32" y="304"/>
                  </a:lnTo>
                  <a:lnTo>
                    <a:pt x="24" y="312"/>
                  </a:lnTo>
                  <a:lnTo>
                    <a:pt x="24" y="320"/>
                  </a:lnTo>
                </a:path>
              </a:pathLst>
            </a:custGeom>
            <a:solidFill>
              <a:srgbClr val="33CC33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95" name="Freeform 81">
              <a:extLst>
                <a:ext uri="{FF2B5EF4-FFF2-40B4-BE49-F238E27FC236}">
                  <a16:creationId xmlns:a16="http://schemas.microsoft.com/office/drawing/2014/main" id="{B51632DD-B477-42C4-843F-5FF70B81E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1349" y="4799717"/>
              <a:ext cx="32750" cy="16688"/>
            </a:xfrm>
            <a:custGeom>
              <a:avLst/>
              <a:gdLst>
                <a:gd name="T0" fmla="*/ 0 w 17"/>
                <a:gd name="T1" fmla="*/ 12700 h 9"/>
                <a:gd name="T2" fmla="*/ 0 w 17"/>
                <a:gd name="T3" fmla="*/ 12700 h 9"/>
                <a:gd name="T4" fmla="*/ 12700 w 17"/>
                <a:gd name="T5" fmla="*/ 12700 h 9"/>
                <a:gd name="T6" fmla="*/ 25400 w 17"/>
                <a:gd name="T7" fmla="*/ 0 h 9"/>
                <a:gd name="T8" fmla="*/ 0 w 17"/>
                <a:gd name="T9" fmla="*/ 0 h 9"/>
                <a:gd name="T10" fmla="*/ 0 w 17"/>
                <a:gd name="T11" fmla="*/ 12700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9"/>
                <a:gd name="T20" fmla="*/ 17 w 17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9">
                  <a:moveTo>
                    <a:pt x="0" y="8"/>
                  </a:moveTo>
                  <a:lnTo>
                    <a:pt x="0" y="8"/>
                  </a:lnTo>
                  <a:lnTo>
                    <a:pt x="8" y="8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8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96" name="Freeform 82">
              <a:extLst>
                <a:ext uri="{FF2B5EF4-FFF2-40B4-BE49-F238E27FC236}">
                  <a16:creationId xmlns:a16="http://schemas.microsoft.com/office/drawing/2014/main" id="{4E91F765-CFA3-42E4-9006-B9CB258D7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35" y="5374535"/>
              <a:ext cx="28897" cy="18542"/>
            </a:xfrm>
            <a:custGeom>
              <a:avLst/>
              <a:gdLst>
                <a:gd name="T0" fmla="*/ 0 w 17"/>
                <a:gd name="T1" fmla="*/ 0 h 9"/>
                <a:gd name="T2" fmla="*/ 0 w 17"/>
                <a:gd name="T3" fmla="*/ 0 h 9"/>
                <a:gd name="T4" fmla="*/ 15395 w 17"/>
                <a:gd name="T5" fmla="*/ 19357 h 9"/>
                <a:gd name="T6" fmla="*/ 15395 w 17"/>
                <a:gd name="T7" fmla="*/ 0 h 9"/>
                <a:gd name="T8" fmla="*/ 7699 w 17"/>
                <a:gd name="T9" fmla="*/ 0 h 9"/>
                <a:gd name="T10" fmla="*/ 0 w 17"/>
                <a:gd name="T11" fmla="*/ 0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9"/>
                <a:gd name="T20" fmla="*/ 17 w 17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9">
                  <a:moveTo>
                    <a:pt x="0" y="0"/>
                  </a:moveTo>
                  <a:lnTo>
                    <a:pt x="0" y="0"/>
                  </a:lnTo>
                  <a:lnTo>
                    <a:pt x="16" y="8"/>
                  </a:lnTo>
                  <a:lnTo>
                    <a:pt x="16" y="0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97" name="Freeform 83">
              <a:extLst>
                <a:ext uri="{FF2B5EF4-FFF2-40B4-BE49-F238E27FC236}">
                  <a16:creationId xmlns:a16="http://schemas.microsoft.com/office/drawing/2014/main" id="{9897323A-DAA3-4920-9888-402DECA5F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4630" y="5513603"/>
              <a:ext cx="84765" cy="85295"/>
            </a:xfrm>
            <a:custGeom>
              <a:avLst/>
              <a:gdLst>
                <a:gd name="T0" fmla="*/ 0 w 49"/>
                <a:gd name="T1" fmla="*/ 0 h 49"/>
                <a:gd name="T2" fmla="*/ 0 w 49"/>
                <a:gd name="T3" fmla="*/ 0 h 49"/>
                <a:gd name="T4" fmla="*/ 8257 w 49"/>
                <a:gd name="T5" fmla="*/ 49320 h 49"/>
                <a:gd name="T6" fmla="*/ 24771 w 49"/>
                <a:gd name="T7" fmla="*/ 59183 h 49"/>
                <a:gd name="T8" fmla="*/ 33028 w 49"/>
                <a:gd name="T9" fmla="*/ 39456 h 49"/>
                <a:gd name="T10" fmla="*/ 41285 w 49"/>
                <a:gd name="T11" fmla="*/ 49320 h 49"/>
                <a:gd name="T12" fmla="*/ 49542 w 49"/>
                <a:gd name="T13" fmla="*/ 0 h 49"/>
                <a:gd name="T14" fmla="*/ 41285 w 49"/>
                <a:gd name="T15" fmla="*/ 0 h 49"/>
                <a:gd name="T16" fmla="*/ 16514 w 49"/>
                <a:gd name="T17" fmla="*/ 9864 h 49"/>
                <a:gd name="T18" fmla="*/ 0 w 49"/>
                <a:gd name="T19" fmla="*/ 0 h 4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9"/>
                <a:gd name="T31" fmla="*/ 0 h 49"/>
                <a:gd name="T32" fmla="*/ 49 w 49"/>
                <a:gd name="T33" fmla="*/ 49 h 4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9" h="49">
                  <a:moveTo>
                    <a:pt x="0" y="0"/>
                  </a:moveTo>
                  <a:lnTo>
                    <a:pt x="0" y="0"/>
                  </a:lnTo>
                  <a:lnTo>
                    <a:pt x="8" y="40"/>
                  </a:lnTo>
                  <a:lnTo>
                    <a:pt x="24" y="48"/>
                  </a:lnTo>
                  <a:lnTo>
                    <a:pt x="32" y="32"/>
                  </a:lnTo>
                  <a:lnTo>
                    <a:pt x="40" y="40"/>
                  </a:lnTo>
                  <a:lnTo>
                    <a:pt x="48" y="0"/>
                  </a:lnTo>
                  <a:lnTo>
                    <a:pt x="40" y="0"/>
                  </a:lnTo>
                  <a:lnTo>
                    <a:pt x="16" y="8"/>
                  </a:lnTo>
                  <a:lnTo>
                    <a:pt x="0" y="0"/>
                  </a:lnTo>
                </a:path>
              </a:pathLst>
            </a:custGeom>
            <a:solidFill>
              <a:srgbClr val="33CC33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98" name="Freeform 84">
              <a:extLst>
                <a:ext uri="{FF2B5EF4-FFF2-40B4-BE49-F238E27FC236}">
                  <a16:creationId xmlns:a16="http://schemas.microsoft.com/office/drawing/2014/main" id="{C874C588-1926-4D9E-AFCD-660BCF7FFEE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6514" y="5350429"/>
              <a:ext cx="131000" cy="190988"/>
            </a:xfrm>
            <a:custGeom>
              <a:avLst/>
              <a:gdLst>
                <a:gd name="T0" fmla="*/ 19123 w 73"/>
                <a:gd name="T1" fmla="*/ 78901 h 113"/>
                <a:gd name="T2" fmla="*/ 19123 w 73"/>
                <a:gd name="T3" fmla="*/ 78901 h 113"/>
                <a:gd name="T4" fmla="*/ 38249 w 73"/>
                <a:gd name="T5" fmla="*/ 87668 h 113"/>
                <a:gd name="T6" fmla="*/ 28686 w 73"/>
                <a:gd name="T7" fmla="*/ 113968 h 113"/>
                <a:gd name="T8" fmla="*/ 38249 w 73"/>
                <a:gd name="T9" fmla="*/ 122735 h 113"/>
                <a:gd name="T10" fmla="*/ 47811 w 73"/>
                <a:gd name="T11" fmla="*/ 113968 h 113"/>
                <a:gd name="T12" fmla="*/ 66934 w 73"/>
                <a:gd name="T13" fmla="*/ 78901 h 113"/>
                <a:gd name="T14" fmla="*/ 76496 w 73"/>
                <a:gd name="T15" fmla="*/ 78901 h 113"/>
                <a:gd name="T16" fmla="*/ 86057 w 73"/>
                <a:gd name="T17" fmla="*/ 70135 h 113"/>
                <a:gd name="T18" fmla="*/ 86057 w 73"/>
                <a:gd name="T19" fmla="*/ 52600 h 113"/>
                <a:gd name="T20" fmla="*/ 76496 w 73"/>
                <a:gd name="T21" fmla="*/ 43834 h 113"/>
                <a:gd name="T22" fmla="*/ 66934 w 73"/>
                <a:gd name="T23" fmla="*/ 52600 h 113"/>
                <a:gd name="T24" fmla="*/ 47811 w 73"/>
                <a:gd name="T25" fmla="*/ 52600 h 113"/>
                <a:gd name="T26" fmla="*/ 47811 w 73"/>
                <a:gd name="T27" fmla="*/ 35067 h 113"/>
                <a:gd name="T28" fmla="*/ 38249 w 73"/>
                <a:gd name="T29" fmla="*/ 35067 h 113"/>
                <a:gd name="T30" fmla="*/ 38249 w 73"/>
                <a:gd name="T31" fmla="*/ 43834 h 113"/>
                <a:gd name="T32" fmla="*/ 28686 w 73"/>
                <a:gd name="T33" fmla="*/ 35067 h 113"/>
                <a:gd name="T34" fmla="*/ 28686 w 73"/>
                <a:gd name="T35" fmla="*/ 8767 h 113"/>
                <a:gd name="T36" fmla="*/ 0 w 73"/>
                <a:gd name="T37" fmla="*/ 0 h 113"/>
                <a:gd name="T38" fmla="*/ 28686 w 73"/>
                <a:gd name="T39" fmla="*/ 35067 h 113"/>
                <a:gd name="T40" fmla="*/ 28686 w 73"/>
                <a:gd name="T41" fmla="*/ 70135 h 113"/>
                <a:gd name="T42" fmla="*/ 19123 w 73"/>
                <a:gd name="T43" fmla="*/ 78901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3"/>
                <a:gd name="T67" fmla="*/ 0 h 113"/>
                <a:gd name="T68" fmla="*/ 73 w 73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3" h="113">
                  <a:moveTo>
                    <a:pt x="16" y="72"/>
                  </a:moveTo>
                  <a:lnTo>
                    <a:pt x="16" y="72"/>
                  </a:lnTo>
                  <a:lnTo>
                    <a:pt x="32" y="80"/>
                  </a:lnTo>
                  <a:lnTo>
                    <a:pt x="24" y="104"/>
                  </a:lnTo>
                  <a:lnTo>
                    <a:pt x="32" y="112"/>
                  </a:lnTo>
                  <a:lnTo>
                    <a:pt x="40" y="104"/>
                  </a:lnTo>
                  <a:lnTo>
                    <a:pt x="56" y="72"/>
                  </a:lnTo>
                  <a:lnTo>
                    <a:pt x="64" y="72"/>
                  </a:lnTo>
                  <a:lnTo>
                    <a:pt x="72" y="64"/>
                  </a:lnTo>
                  <a:lnTo>
                    <a:pt x="72" y="48"/>
                  </a:lnTo>
                  <a:lnTo>
                    <a:pt x="64" y="40"/>
                  </a:lnTo>
                  <a:lnTo>
                    <a:pt x="56" y="48"/>
                  </a:lnTo>
                  <a:lnTo>
                    <a:pt x="40" y="48"/>
                  </a:lnTo>
                  <a:lnTo>
                    <a:pt x="40" y="32"/>
                  </a:lnTo>
                  <a:lnTo>
                    <a:pt x="32" y="32"/>
                  </a:lnTo>
                  <a:lnTo>
                    <a:pt x="32" y="40"/>
                  </a:lnTo>
                  <a:lnTo>
                    <a:pt x="24" y="32"/>
                  </a:lnTo>
                  <a:lnTo>
                    <a:pt x="24" y="8"/>
                  </a:lnTo>
                  <a:lnTo>
                    <a:pt x="0" y="0"/>
                  </a:lnTo>
                  <a:lnTo>
                    <a:pt x="24" y="32"/>
                  </a:lnTo>
                  <a:lnTo>
                    <a:pt x="24" y="64"/>
                  </a:lnTo>
                  <a:lnTo>
                    <a:pt x="16" y="72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99" name="Freeform 85">
              <a:extLst>
                <a:ext uri="{FF2B5EF4-FFF2-40B4-BE49-F238E27FC236}">
                  <a16:creationId xmlns:a16="http://schemas.microsoft.com/office/drawing/2014/main" id="{B9550BAE-60DC-4936-8B1D-9070E7A69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2028" y="5513603"/>
              <a:ext cx="192648" cy="179862"/>
            </a:xfrm>
            <a:custGeom>
              <a:avLst/>
              <a:gdLst>
                <a:gd name="T0" fmla="*/ 0 w 105"/>
                <a:gd name="T1" fmla="*/ 101748 h 105"/>
                <a:gd name="T2" fmla="*/ 0 w 105"/>
                <a:gd name="T3" fmla="*/ 101748 h 105"/>
                <a:gd name="T4" fmla="*/ 10448 w 105"/>
                <a:gd name="T5" fmla="*/ 110998 h 105"/>
                <a:gd name="T6" fmla="*/ 20896 w 105"/>
                <a:gd name="T7" fmla="*/ 110998 h 105"/>
                <a:gd name="T8" fmla="*/ 41793 w 105"/>
                <a:gd name="T9" fmla="*/ 120248 h 105"/>
                <a:gd name="T10" fmla="*/ 62690 w 105"/>
                <a:gd name="T11" fmla="*/ 110998 h 105"/>
                <a:gd name="T12" fmla="*/ 73138 w 105"/>
                <a:gd name="T13" fmla="*/ 92498 h 105"/>
                <a:gd name="T14" fmla="*/ 83587 w 105"/>
                <a:gd name="T15" fmla="*/ 73999 h 105"/>
                <a:gd name="T16" fmla="*/ 104483 w 105"/>
                <a:gd name="T17" fmla="*/ 55500 h 105"/>
                <a:gd name="T18" fmla="*/ 114931 w 105"/>
                <a:gd name="T19" fmla="*/ 55500 h 105"/>
                <a:gd name="T20" fmla="*/ 104483 w 105"/>
                <a:gd name="T21" fmla="*/ 46250 h 105"/>
                <a:gd name="T22" fmla="*/ 135828 w 105"/>
                <a:gd name="T23" fmla="*/ 18499 h 105"/>
                <a:gd name="T24" fmla="*/ 135828 w 105"/>
                <a:gd name="T25" fmla="*/ 9249 h 105"/>
                <a:gd name="T26" fmla="*/ 125380 w 105"/>
                <a:gd name="T27" fmla="*/ 9249 h 105"/>
                <a:gd name="T28" fmla="*/ 125380 w 105"/>
                <a:gd name="T29" fmla="*/ 0 h 105"/>
                <a:gd name="T30" fmla="*/ 114931 w 105"/>
                <a:gd name="T31" fmla="*/ 9249 h 105"/>
                <a:gd name="T32" fmla="*/ 114931 w 105"/>
                <a:gd name="T33" fmla="*/ 0 h 105"/>
                <a:gd name="T34" fmla="*/ 104483 w 105"/>
                <a:gd name="T35" fmla="*/ 0 h 105"/>
                <a:gd name="T36" fmla="*/ 94034 w 105"/>
                <a:gd name="T37" fmla="*/ 0 h 105"/>
                <a:gd name="T38" fmla="*/ 94034 w 105"/>
                <a:gd name="T39" fmla="*/ 18499 h 105"/>
                <a:gd name="T40" fmla="*/ 83587 w 105"/>
                <a:gd name="T41" fmla="*/ 18499 h 105"/>
                <a:gd name="T42" fmla="*/ 73138 w 105"/>
                <a:gd name="T43" fmla="*/ 36999 h 105"/>
                <a:gd name="T44" fmla="*/ 31345 w 105"/>
                <a:gd name="T45" fmla="*/ 64749 h 105"/>
                <a:gd name="T46" fmla="*/ 0 w 105"/>
                <a:gd name="T47" fmla="*/ 101748 h 10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05"/>
                <a:gd name="T73" fmla="*/ 0 h 105"/>
                <a:gd name="T74" fmla="*/ 105 w 105"/>
                <a:gd name="T75" fmla="*/ 105 h 10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05" h="105">
                  <a:moveTo>
                    <a:pt x="0" y="88"/>
                  </a:moveTo>
                  <a:lnTo>
                    <a:pt x="0" y="88"/>
                  </a:lnTo>
                  <a:lnTo>
                    <a:pt x="8" y="96"/>
                  </a:lnTo>
                  <a:lnTo>
                    <a:pt x="16" y="96"/>
                  </a:lnTo>
                  <a:lnTo>
                    <a:pt x="32" y="104"/>
                  </a:lnTo>
                  <a:lnTo>
                    <a:pt x="48" y="96"/>
                  </a:lnTo>
                  <a:lnTo>
                    <a:pt x="56" y="80"/>
                  </a:lnTo>
                  <a:lnTo>
                    <a:pt x="64" y="64"/>
                  </a:lnTo>
                  <a:lnTo>
                    <a:pt x="80" y="48"/>
                  </a:lnTo>
                  <a:lnTo>
                    <a:pt x="88" y="48"/>
                  </a:lnTo>
                  <a:lnTo>
                    <a:pt x="80" y="40"/>
                  </a:lnTo>
                  <a:lnTo>
                    <a:pt x="104" y="16"/>
                  </a:lnTo>
                  <a:lnTo>
                    <a:pt x="104" y="8"/>
                  </a:lnTo>
                  <a:lnTo>
                    <a:pt x="96" y="8"/>
                  </a:lnTo>
                  <a:lnTo>
                    <a:pt x="96" y="0"/>
                  </a:lnTo>
                  <a:lnTo>
                    <a:pt x="88" y="8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72" y="16"/>
                  </a:lnTo>
                  <a:lnTo>
                    <a:pt x="64" y="16"/>
                  </a:lnTo>
                  <a:lnTo>
                    <a:pt x="56" y="32"/>
                  </a:lnTo>
                  <a:lnTo>
                    <a:pt x="24" y="56"/>
                  </a:lnTo>
                  <a:lnTo>
                    <a:pt x="0" y="88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00" name="Freeform 86">
              <a:extLst>
                <a:ext uri="{FF2B5EF4-FFF2-40B4-BE49-F238E27FC236}">
                  <a16:creationId xmlns:a16="http://schemas.microsoft.com/office/drawing/2014/main" id="{52DDF2A1-AC03-4930-9C04-6DEF8385F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0925" y="5691611"/>
              <a:ext cx="17338" cy="14834"/>
            </a:xfrm>
            <a:custGeom>
              <a:avLst/>
              <a:gdLst>
                <a:gd name="T0" fmla="*/ 0 w 9"/>
                <a:gd name="T1" fmla="*/ 7929 h 9"/>
                <a:gd name="T2" fmla="*/ 0 w 9"/>
                <a:gd name="T3" fmla="*/ 7929 h 9"/>
                <a:gd name="T4" fmla="*/ 12700 w 9"/>
                <a:gd name="T5" fmla="*/ 7929 h 9"/>
                <a:gd name="T6" fmla="*/ 12700 w 9"/>
                <a:gd name="T7" fmla="*/ 0 h 9"/>
                <a:gd name="T8" fmla="*/ 0 w 9"/>
                <a:gd name="T9" fmla="*/ 7929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9"/>
                <a:gd name="T17" fmla="*/ 9 w 9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9">
                  <a:moveTo>
                    <a:pt x="0" y="8"/>
                  </a:moveTo>
                  <a:lnTo>
                    <a:pt x="0" y="8"/>
                  </a:lnTo>
                  <a:lnTo>
                    <a:pt x="8" y="8"/>
                  </a:lnTo>
                  <a:lnTo>
                    <a:pt x="8" y="0"/>
                  </a:lnTo>
                  <a:lnTo>
                    <a:pt x="0" y="8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01" name="Freeform 87">
              <a:extLst>
                <a:ext uri="{FF2B5EF4-FFF2-40B4-BE49-F238E27FC236}">
                  <a16:creationId xmlns:a16="http://schemas.microsoft.com/office/drawing/2014/main" id="{3E5D28F3-9DAC-46E6-AA75-509FC8D83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9568" y="4430722"/>
              <a:ext cx="246589" cy="250324"/>
            </a:xfrm>
            <a:custGeom>
              <a:avLst/>
              <a:gdLst>
                <a:gd name="T0" fmla="*/ 0 w 137"/>
                <a:gd name="T1" fmla="*/ 0 h 145"/>
                <a:gd name="T2" fmla="*/ 0 w 137"/>
                <a:gd name="T3" fmla="*/ 0 h 145"/>
                <a:gd name="T4" fmla="*/ 0 w 137"/>
                <a:gd name="T5" fmla="*/ 9543 h 145"/>
                <a:gd name="T6" fmla="*/ 19354 w 137"/>
                <a:gd name="T7" fmla="*/ 28627 h 145"/>
                <a:gd name="T8" fmla="*/ 38710 w 137"/>
                <a:gd name="T9" fmla="*/ 47714 h 145"/>
                <a:gd name="T10" fmla="*/ 48388 w 137"/>
                <a:gd name="T11" fmla="*/ 57256 h 145"/>
                <a:gd name="T12" fmla="*/ 58064 w 137"/>
                <a:gd name="T13" fmla="*/ 76340 h 145"/>
                <a:gd name="T14" fmla="*/ 77420 w 137"/>
                <a:gd name="T15" fmla="*/ 95426 h 145"/>
                <a:gd name="T16" fmla="*/ 96775 w 137"/>
                <a:gd name="T17" fmla="*/ 133597 h 145"/>
                <a:gd name="T18" fmla="*/ 135485 w 137"/>
                <a:gd name="T19" fmla="*/ 171767 h 145"/>
                <a:gd name="T20" fmla="*/ 154839 w 137"/>
                <a:gd name="T21" fmla="*/ 171767 h 145"/>
                <a:gd name="T22" fmla="*/ 164516 w 137"/>
                <a:gd name="T23" fmla="*/ 133597 h 145"/>
                <a:gd name="T24" fmla="*/ 154839 w 137"/>
                <a:gd name="T25" fmla="*/ 114511 h 145"/>
                <a:gd name="T26" fmla="*/ 145162 w 137"/>
                <a:gd name="T27" fmla="*/ 114511 h 145"/>
                <a:gd name="T28" fmla="*/ 135485 w 137"/>
                <a:gd name="T29" fmla="*/ 95426 h 145"/>
                <a:gd name="T30" fmla="*/ 125807 w 137"/>
                <a:gd name="T31" fmla="*/ 95426 h 145"/>
                <a:gd name="T32" fmla="*/ 125807 w 137"/>
                <a:gd name="T33" fmla="*/ 85883 h 145"/>
                <a:gd name="T34" fmla="*/ 116130 w 137"/>
                <a:gd name="T35" fmla="*/ 76340 h 145"/>
                <a:gd name="T36" fmla="*/ 116130 w 137"/>
                <a:gd name="T37" fmla="*/ 66798 h 145"/>
                <a:gd name="T38" fmla="*/ 87097 w 137"/>
                <a:gd name="T39" fmla="*/ 47714 h 145"/>
                <a:gd name="T40" fmla="*/ 77420 w 137"/>
                <a:gd name="T41" fmla="*/ 47714 h 145"/>
                <a:gd name="T42" fmla="*/ 29033 w 137"/>
                <a:gd name="T43" fmla="*/ 9543 h 145"/>
                <a:gd name="T44" fmla="*/ 0 w 137"/>
                <a:gd name="T45" fmla="*/ 0 h 1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37"/>
                <a:gd name="T70" fmla="*/ 0 h 145"/>
                <a:gd name="T71" fmla="*/ 137 w 137"/>
                <a:gd name="T72" fmla="*/ 145 h 14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37" h="145">
                  <a:moveTo>
                    <a:pt x="0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16" y="24"/>
                  </a:lnTo>
                  <a:lnTo>
                    <a:pt x="32" y="40"/>
                  </a:lnTo>
                  <a:lnTo>
                    <a:pt x="40" y="48"/>
                  </a:lnTo>
                  <a:lnTo>
                    <a:pt x="48" y="64"/>
                  </a:lnTo>
                  <a:lnTo>
                    <a:pt x="64" y="80"/>
                  </a:lnTo>
                  <a:lnTo>
                    <a:pt x="80" y="112"/>
                  </a:lnTo>
                  <a:lnTo>
                    <a:pt x="112" y="144"/>
                  </a:lnTo>
                  <a:lnTo>
                    <a:pt x="128" y="144"/>
                  </a:lnTo>
                  <a:lnTo>
                    <a:pt x="136" y="112"/>
                  </a:lnTo>
                  <a:lnTo>
                    <a:pt x="128" y="96"/>
                  </a:lnTo>
                  <a:lnTo>
                    <a:pt x="120" y="96"/>
                  </a:lnTo>
                  <a:lnTo>
                    <a:pt x="112" y="80"/>
                  </a:lnTo>
                  <a:lnTo>
                    <a:pt x="104" y="80"/>
                  </a:lnTo>
                  <a:lnTo>
                    <a:pt x="104" y="72"/>
                  </a:lnTo>
                  <a:lnTo>
                    <a:pt x="96" y="64"/>
                  </a:lnTo>
                  <a:lnTo>
                    <a:pt x="96" y="56"/>
                  </a:lnTo>
                  <a:lnTo>
                    <a:pt x="72" y="40"/>
                  </a:lnTo>
                  <a:lnTo>
                    <a:pt x="64" y="40"/>
                  </a:lnTo>
                  <a:lnTo>
                    <a:pt x="24" y="8"/>
                  </a:lnTo>
                  <a:lnTo>
                    <a:pt x="0" y="0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02" name="Freeform 88">
              <a:extLst>
                <a:ext uri="{FF2B5EF4-FFF2-40B4-BE49-F238E27FC236}">
                  <a16:creationId xmlns:a16="http://schemas.microsoft.com/office/drawing/2014/main" id="{C703B333-B566-45F6-ABD0-778F4F9032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8818" y="4675483"/>
              <a:ext cx="202280" cy="57482"/>
            </a:xfrm>
            <a:custGeom>
              <a:avLst/>
              <a:gdLst>
                <a:gd name="T0" fmla="*/ 0 w 113"/>
                <a:gd name="T1" fmla="*/ 9890 h 33"/>
                <a:gd name="T2" fmla="*/ 0 w 113"/>
                <a:gd name="T3" fmla="*/ 9890 h 33"/>
                <a:gd name="T4" fmla="*/ 37872 w 113"/>
                <a:gd name="T5" fmla="*/ 29670 h 33"/>
                <a:gd name="T6" fmla="*/ 132550 w 113"/>
                <a:gd name="T7" fmla="*/ 39561 h 33"/>
                <a:gd name="T8" fmla="*/ 132550 w 113"/>
                <a:gd name="T9" fmla="*/ 29670 h 33"/>
                <a:gd name="T10" fmla="*/ 113613 w 113"/>
                <a:gd name="T11" fmla="*/ 29670 h 33"/>
                <a:gd name="T12" fmla="*/ 104146 w 113"/>
                <a:gd name="T13" fmla="*/ 19781 h 33"/>
                <a:gd name="T14" fmla="*/ 75742 w 113"/>
                <a:gd name="T15" fmla="*/ 9890 h 33"/>
                <a:gd name="T16" fmla="*/ 75742 w 113"/>
                <a:gd name="T17" fmla="*/ 19781 h 33"/>
                <a:gd name="T18" fmla="*/ 56807 w 113"/>
                <a:gd name="T19" fmla="*/ 9890 h 33"/>
                <a:gd name="T20" fmla="*/ 28404 w 113"/>
                <a:gd name="T21" fmla="*/ 0 h 33"/>
                <a:gd name="T22" fmla="*/ 9469 w 113"/>
                <a:gd name="T23" fmla="*/ 0 h 33"/>
                <a:gd name="T24" fmla="*/ 0 w 113"/>
                <a:gd name="T25" fmla="*/ 9890 h 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3"/>
                <a:gd name="T40" fmla="*/ 0 h 33"/>
                <a:gd name="T41" fmla="*/ 113 w 113"/>
                <a:gd name="T42" fmla="*/ 33 h 3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3" h="33">
                  <a:moveTo>
                    <a:pt x="0" y="8"/>
                  </a:moveTo>
                  <a:lnTo>
                    <a:pt x="0" y="8"/>
                  </a:lnTo>
                  <a:lnTo>
                    <a:pt x="32" y="24"/>
                  </a:lnTo>
                  <a:lnTo>
                    <a:pt x="112" y="32"/>
                  </a:lnTo>
                  <a:lnTo>
                    <a:pt x="112" y="24"/>
                  </a:lnTo>
                  <a:lnTo>
                    <a:pt x="96" y="24"/>
                  </a:lnTo>
                  <a:lnTo>
                    <a:pt x="88" y="16"/>
                  </a:lnTo>
                  <a:lnTo>
                    <a:pt x="64" y="8"/>
                  </a:lnTo>
                  <a:lnTo>
                    <a:pt x="64" y="16"/>
                  </a:lnTo>
                  <a:lnTo>
                    <a:pt x="48" y="8"/>
                  </a:lnTo>
                  <a:lnTo>
                    <a:pt x="24" y="0"/>
                  </a:lnTo>
                  <a:lnTo>
                    <a:pt x="8" y="0"/>
                  </a:lnTo>
                  <a:lnTo>
                    <a:pt x="0" y="8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03" name="Freeform 89">
              <a:extLst>
                <a:ext uri="{FF2B5EF4-FFF2-40B4-BE49-F238E27FC236}">
                  <a16:creationId xmlns:a16="http://schemas.microsoft.com/office/drawing/2014/main" id="{D41CE713-3C62-4A7B-A1F1-5076C37B8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1098" y="4732964"/>
              <a:ext cx="30824" cy="0"/>
            </a:xfrm>
            <a:custGeom>
              <a:avLst/>
              <a:gdLst>
                <a:gd name="T0" fmla="*/ 0 w 17"/>
                <a:gd name="T1" fmla="*/ 0 h 1"/>
                <a:gd name="T2" fmla="*/ 0 w 17"/>
                <a:gd name="T3" fmla="*/ 0 h 1"/>
                <a:gd name="T4" fmla="*/ 9965 w 17"/>
                <a:gd name="T5" fmla="*/ 0 h 1"/>
                <a:gd name="T6" fmla="*/ 19930 w 17"/>
                <a:gd name="T7" fmla="*/ 0 h 1"/>
                <a:gd name="T8" fmla="*/ 0 w 17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"/>
                <a:gd name="T17" fmla="*/ 17 w 17"/>
                <a:gd name="T18" fmla="*/ 0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04" name="Freeform 90">
              <a:extLst>
                <a:ext uri="{FF2B5EF4-FFF2-40B4-BE49-F238E27FC236}">
                  <a16:creationId xmlns:a16="http://schemas.microsoft.com/office/drawing/2014/main" id="{44101953-6970-42E6-960C-D4A7635A0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07" y="4732964"/>
              <a:ext cx="173383" cy="14834"/>
            </a:xfrm>
            <a:custGeom>
              <a:avLst/>
              <a:gdLst>
                <a:gd name="T0" fmla="*/ 0 w 97"/>
                <a:gd name="T1" fmla="*/ 7929 h 9"/>
                <a:gd name="T2" fmla="*/ 0 w 97"/>
                <a:gd name="T3" fmla="*/ 7929 h 9"/>
                <a:gd name="T4" fmla="*/ 9413 w 97"/>
                <a:gd name="T5" fmla="*/ 7929 h 9"/>
                <a:gd name="T6" fmla="*/ 47061 w 97"/>
                <a:gd name="T7" fmla="*/ 0 h 9"/>
                <a:gd name="T8" fmla="*/ 84709 w 97"/>
                <a:gd name="T9" fmla="*/ 7929 h 9"/>
                <a:gd name="T10" fmla="*/ 112945 w 97"/>
                <a:gd name="T11" fmla="*/ 0 h 9"/>
                <a:gd name="T12" fmla="*/ 94121 w 97"/>
                <a:gd name="T13" fmla="*/ 0 h 9"/>
                <a:gd name="T14" fmla="*/ 65885 w 97"/>
                <a:gd name="T15" fmla="*/ 0 h 9"/>
                <a:gd name="T16" fmla="*/ 47061 w 97"/>
                <a:gd name="T17" fmla="*/ 0 h 9"/>
                <a:gd name="T18" fmla="*/ 18824 w 97"/>
                <a:gd name="T19" fmla="*/ 0 h 9"/>
                <a:gd name="T20" fmla="*/ 28237 w 97"/>
                <a:gd name="T21" fmla="*/ 0 h 9"/>
                <a:gd name="T22" fmla="*/ 0 w 97"/>
                <a:gd name="T23" fmla="*/ 0 h 9"/>
                <a:gd name="T24" fmla="*/ 0 w 97"/>
                <a:gd name="T25" fmla="*/ 7929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7"/>
                <a:gd name="T40" fmla="*/ 0 h 9"/>
                <a:gd name="T41" fmla="*/ 97 w 97"/>
                <a:gd name="T42" fmla="*/ 9 h 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7" h="9">
                  <a:moveTo>
                    <a:pt x="0" y="8"/>
                  </a:moveTo>
                  <a:lnTo>
                    <a:pt x="0" y="8"/>
                  </a:lnTo>
                  <a:lnTo>
                    <a:pt x="8" y="8"/>
                  </a:lnTo>
                  <a:lnTo>
                    <a:pt x="40" y="0"/>
                  </a:lnTo>
                  <a:lnTo>
                    <a:pt x="72" y="8"/>
                  </a:lnTo>
                  <a:lnTo>
                    <a:pt x="96" y="0"/>
                  </a:lnTo>
                  <a:lnTo>
                    <a:pt x="80" y="0"/>
                  </a:lnTo>
                  <a:lnTo>
                    <a:pt x="56" y="0"/>
                  </a:lnTo>
                  <a:lnTo>
                    <a:pt x="40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8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05" name="Line 91">
              <a:extLst>
                <a:ext uri="{FF2B5EF4-FFF2-40B4-BE49-F238E27FC236}">
                  <a16:creationId xmlns:a16="http://schemas.microsoft.com/office/drawing/2014/main" id="{A70E1F66-EC05-41EB-B840-95334748D6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68055" y="4753361"/>
              <a:ext cx="0" cy="0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06" name="Line 92">
              <a:extLst>
                <a:ext uri="{FF2B5EF4-FFF2-40B4-BE49-F238E27FC236}">
                  <a16:creationId xmlns:a16="http://schemas.microsoft.com/office/drawing/2014/main" id="{823A942C-9935-4CB8-A0BD-59E9434F89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98878" y="4740381"/>
              <a:ext cx="0" cy="0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07" name="Freeform 93">
              <a:extLst>
                <a:ext uri="{FF2B5EF4-FFF2-40B4-BE49-F238E27FC236}">
                  <a16:creationId xmlns:a16="http://schemas.microsoft.com/office/drawing/2014/main" id="{ABA77FA7-463D-4660-8776-8DC4372911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1275" y="4758924"/>
              <a:ext cx="46235" cy="16688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21574 w 25"/>
                <a:gd name="T5" fmla="*/ 12700 h 9"/>
                <a:gd name="T6" fmla="*/ 32360 w 25"/>
                <a:gd name="T7" fmla="*/ 12700 h 9"/>
                <a:gd name="T8" fmla="*/ 21574 w 25"/>
                <a:gd name="T9" fmla="*/ 0 h 9"/>
                <a:gd name="T10" fmla="*/ 0 w 25"/>
                <a:gd name="T11" fmla="*/ 0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"/>
                <a:gd name="T19" fmla="*/ 0 h 9"/>
                <a:gd name="T20" fmla="*/ 25 w 25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" h="9">
                  <a:moveTo>
                    <a:pt x="0" y="0"/>
                  </a:moveTo>
                  <a:lnTo>
                    <a:pt x="0" y="0"/>
                  </a:lnTo>
                  <a:lnTo>
                    <a:pt x="16" y="8"/>
                  </a:lnTo>
                  <a:lnTo>
                    <a:pt x="24" y="8"/>
                  </a:ln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08" name="Freeform 94">
              <a:extLst>
                <a:ext uri="{FF2B5EF4-FFF2-40B4-BE49-F238E27FC236}">
                  <a16:creationId xmlns:a16="http://schemas.microsoft.com/office/drawing/2014/main" id="{DBEBDF1B-27F3-4BBD-AD14-63A75EF75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1452" y="4732964"/>
              <a:ext cx="88618" cy="42648"/>
            </a:xfrm>
            <a:custGeom>
              <a:avLst/>
              <a:gdLst>
                <a:gd name="T0" fmla="*/ 0 w 49"/>
                <a:gd name="T1" fmla="*/ 27295 h 25"/>
                <a:gd name="T2" fmla="*/ 0 w 49"/>
                <a:gd name="T3" fmla="*/ 27295 h 25"/>
                <a:gd name="T4" fmla="*/ 19727 w 49"/>
                <a:gd name="T5" fmla="*/ 27295 h 25"/>
                <a:gd name="T6" fmla="*/ 59183 w 49"/>
                <a:gd name="T7" fmla="*/ 0 h 25"/>
                <a:gd name="T8" fmla="*/ 29591 w 49"/>
                <a:gd name="T9" fmla="*/ 0 h 25"/>
                <a:gd name="T10" fmla="*/ 9864 w 49"/>
                <a:gd name="T11" fmla="*/ 18197 h 25"/>
                <a:gd name="T12" fmla="*/ 0 w 49"/>
                <a:gd name="T13" fmla="*/ 27295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25"/>
                <a:gd name="T23" fmla="*/ 49 w 49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25">
                  <a:moveTo>
                    <a:pt x="0" y="24"/>
                  </a:moveTo>
                  <a:lnTo>
                    <a:pt x="0" y="24"/>
                  </a:lnTo>
                  <a:lnTo>
                    <a:pt x="16" y="24"/>
                  </a:lnTo>
                  <a:lnTo>
                    <a:pt x="48" y="0"/>
                  </a:lnTo>
                  <a:lnTo>
                    <a:pt x="24" y="0"/>
                  </a:lnTo>
                  <a:lnTo>
                    <a:pt x="8" y="16"/>
                  </a:lnTo>
                  <a:lnTo>
                    <a:pt x="0" y="24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09" name="Freeform 95">
              <a:extLst>
                <a:ext uri="{FF2B5EF4-FFF2-40B4-BE49-F238E27FC236}">
                  <a16:creationId xmlns:a16="http://schemas.microsoft.com/office/drawing/2014/main" id="{D241F48F-DC5D-4435-A5BA-B0A9038B04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041" y="4662503"/>
              <a:ext cx="13485" cy="46356"/>
            </a:xfrm>
            <a:custGeom>
              <a:avLst/>
              <a:gdLst>
                <a:gd name="T0" fmla="*/ 0 w 9"/>
                <a:gd name="T1" fmla="*/ 38100 h 25"/>
                <a:gd name="T2" fmla="*/ 0 w 9"/>
                <a:gd name="T3" fmla="*/ 38100 h 25"/>
                <a:gd name="T4" fmla="*/ 4647 w 9"/>
                <a:gd name="T5" fmla="*/ 12700 h 25"/>
                <a:gd name="T6" fmla="*/ 4647 w 9"/>
                <a:gd name="T7" fmla="*/ 0 h 25"/>
                <a:gd name="T8" fmla="*/ 0 w 9"/>
                <a:gd name="T9" fmla="*/ 3810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25"/>
                <a:gd name="T17" fmla="*/ 9 w 9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25">
                  <a:moveTo>
                    <a:pt x="0" y="24"/>
                  </a:moveTo>
                  <a:lnTo>
                    <a:pt x="0" y="24"/>
                  </a:lnTo>
                  <a:lnTo>
                    <a:pt x="8" y="8"/>
                  </a:lnTo>
                  <a:lnTo>
                    <a:pt x="8" y="0"/>
                  </a:lnTo>
                  <a:lnTo>
                    <a:pt x="0" y="24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10" name="Freeform 96">
              <a:extLst>
                <a:ext uri="{FF2B5EF4-FFF2-40B4-BE49-F238E27FC236}">
                  <a16:creationId xmlns:a16="http://schemas.microsoft.com/office/drawing/2014/main" id="{33846A7B-8578-46CC-8BBA-4E2C9C9BA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8818" y="4580916"/>
              <a:ext cx="30824" cy="42648"/>
            </a:xfrm>
            <a:custGeom>
              <a:avLst/>
              <a:gdLst>
                <a:gd name="T0" fmla="*/ 0 w 17"/>
                <a:gd name="T1" fmla="*/ 9098 h 25"/>
                <a:gd name="T2" fmla="*/ 0 w 17"/>
                <a:gd name="T3" fmla="*/ 9098 h 25"/>
                <a:gd name="T4" fmla="*/ 9965 w 17"/>
                <a:gd name="T5" fmla="*/ 18197 h 25"/>
                <a:gd name="T6" fmla="*/ 19930 w 17"/>
                <a:gd name="T7" fmla="*/ 27295 h 25"/>
                <a:gd name="T8" fmla="*/ 19930 w 17"/>
                <a:gd name="T9" fmla="*/ 18197 h 25"/>
                <a:gd name="T10" fmla="*/ 9965 w 17"/>
                <a:gd name="T11" fmla="*/ 0 h 25"/>
                <a:gd name="T12" fmla="*/ 0 w 17"/>
                <a:gd name="T13" fmla="*/ 9098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25"/>
                <a:gd name="T23" fmla="*/ 17 w 17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25">
                  <a:moveTo>
                    <a:pt x="0" y="8"/>
                  </a:moveTo>
                  <a:lnTo>
                    <a:pt x="0" y="8"/>
                  </a:lnTo>
                  <a:lnTo>
                    <a:pt x="8" y="16"/>
                  </a:lnTo>
                  <a:lnTo>
                    <a:pt x="16" y="24"/>
                  </a:lnTo>
                  <a:lnTo>
                    <a:pt x="16" y="16"/>
                  </a:lnTo>
                  <a:lnTo>
                    <a:pt x="8" y="0"/>
                  </a:lnTo>
                  <a:lnTo>
                    <a:pt x="0" y="8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11" name="Freeform 97">
              <a:extLst>
                <a:ext uri="{FF2B5EF4-FFF2-40B4-BE49-F238E27FC236}">
                  <a16:creationId xmlns:a16="http://schemas.microsoft.com/office/drawing/2014/main" id="{A5222C82-4069-4E6D-9720-32B18428B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5054" y="4608730"/>
              <a:ext cx="13485" cy="14834"/>
            </a:xfrm>
            <a:custGeom>
              <a:avLst/>
              <a:gdLst>
                <a:gd name="T0" fmla="*/ 0 w 9"/>
                <a:gd name="T1" fmla="*/ 7929 h 9"/>
                <a:gd name="T2" fmla="*/ 0 w 9"/>
                <a:gd name="T3" fmla="*/ 7929 h 9"/>
                <a:gd name="T4" fmla="*/ 4648 w 9"/>
                <a:gd name="T5" fmla="*/ 7929 h 9"/>
                <a:gd name="T6" fmla="*/ 4648 w 9"/>
                <a:gd name="T7" fmla="*/ 0 h 9"/>
                <a:gd name="T8" fmla="*/ 0 w 9"/>
                <a:gd name="T9" fmla="*/ 0 h 9"/>
                <a:gd name="T10" fmla="*/ 0 w 9"/>
                <a:gd name="T11" fmla="*/ 7929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9"/>
                <a:gd name="T20" fmla="*/ 9 w 9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9">
                  <a:moveTo>
                    <a:pt x="0" y="8"/>
                  </a:moveTo>
                  <a:lnTo>
                    <a:pt x="0" y="8"/>
                  </a:lnTo>
                  <a:lnTo>
                    <a:pt x="8" y="8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8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12" name="Freeform 98">
              <a:extLst>
                <a:ext uri="{FF2B5EF4-FFF2-40B4-BE49-F238E27FC236}">
                  <a16:creationId xmlns:a16="http://schemas.microsoft.com/office/drawing/2014/main" id="{2F36A4C9-4172-4017-872F-82D5EF380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1275" y="4512309"/>
              <a:ext cx="148339" cy="168737"/>
            </a:xfrm>
            <a:custGeom>
              <a:avLst/>
              <a:gdLst>
                <a:gd name="T0" fmla="*/ 0 w 81"/>
                <a:gd name="T1" fmla="*/ 68862 h 97"/>
                <a:gd name="T2" fmla="*/ 0 w 81"/>
                <a:gd name="T3" fmla="*/ 68862 h 97"/>
                <a:gd name="T4" fmla="*/ 0 w 81"/>
                <a:gd name="T5" fmla="*/ 78700 h 97"/>
                <a:gd name="T6" fmla="*/ 10371 w 81"/>
                <a:gd name="T7" fmla="*/ 78700 h 97"/>
                <a:gd name="T8" fmla="*/ 10371 w 81"/>
                <a:gd name="T9" fmla="*/ 88537 h 97"/>
                <a:gd name="T10" fmla="*/ 10371 w 81"/>
                <a:gd name="T11" fmla="*/ 118050 h 97"/>
                <a:gd name="T12" fmla="*/ 20742 w 81"/>
                <a:gd name="T13" fmla="*/ 108212 h 97"/>
                <a:gd name="T14" fmla="*/ 20742 w 81"/>
                <a:gd name="T15" fmla="*/ 78700 h 97"/>
                <a:gd name="T16" fmla="*/ 31113 w 81"/>
                <a:gd name="T17" fmla="*/ 68862 h 97"/>
                <a:gd name="T18" fmla="*/ 41484 w 81"/>
                <a:gd name="T19" fmla="*/ 68862 h 97"/>
                <a:gd name="T20" fmla="*/ 31113 w 81"/>
                <a:gd name="T21" fmla="*/ 78700 h 97"/>
                <a:gd name="T22" fmla="*/ 41484 w 81"/>
                <a:gd name="T23" fmla="*/ 88537 h 97"/>
                <a:gd name="T24" fmla="*/ 41484 w 81"/>
                <a:gd name="T25" fmla="*/ 98375 h 97"/>
                <a:gd name="T26" fmla="*/ 62227 w 81"/>
                <a:gd name="T27" fmla="*/ 98375 h 97"/>
                <a:gd name="T28" fmla="*/ 62227 w 81"/>
                <a:gd name="T29" fmla="*/ 118050 h 97"/>
                <a:gd name="T30" fmla="*/ 72599 w 81"/>
                <a:gd name="T31" fmla="*/ 108212 h 97"/>
                <a:gd name="T32" fmla="*/ 72599 w 81"/>
                <a:gd name="T33" fmla="*/ 98375 h 97"/>
                <a:gd name="T34" fmla="*/ 51855 w 81"/>
                <a:gd name="T35" fmla="*/ 78700 h 97"/>
                <a:gd name="T36" fmla="*/ 62227 w 81"/>
                <a:gd name="T37" fmla="*/ 78700 h 97"/>
                <a:gd name="T38" fmla="*/ 41484 w 81"/>
                <a:gd name="T39" fmla="*/ 59025 h 97"/>
                <a:gd name="T40" fmla="*/ 62227 w 81"/>
                <a:gd name="T41" fmla="*/ 39350 h 97"/>
                <a:gd name="T42" fmla="*/ 72599 w 81"/>
                <a:gd name="T43" fmla="*/ 39350 h 97"/>
                <a:gd name="T44" fmla="*/ 31113 w 81"/>
                <a:gd name="T45" fmla="*/ 49187 h 97"/>
                <a:gd name="T46" fmla="*/ 20742 w 81"/>
                <a:gd name="T47" fmla="*/ 39350 h 97"/>
                <a:gd name="T48" fmla="*/ 20742 w 81"/>
                <a:gd name="T49" fmla="*/ 29512 h 97"/>
                <a:gd name="T50" fmla="*/ 31113 w 81"/>
                <a:gd name="T51" fmla="*/ 19675 h 97"/>
                <a:gd name="T52" fmla="*/ 93339 w 81"/>
                <a:gd name="T53" fmla="*/ 19675 h 97"/>
                <a:gd name="T54" fmla="*/ 103711 w 81"/>
                <a:gd name="T55" fmla="*/ 0 h 97"/>
                <a:gd name="T56" fmla="*/ 82969 w 81"/>
                <a:gd name="T57" fmla="*/ 9837 h 97"/>
                <a:gd name="T58" fmla="*/ 62227 w 81"/>
                <a:gd name="T59" fmla="*/ 19675 h 97"/>
                <a:gd name="T60" fmla="*/ 31113 w 81"/>
                <a:gd name="T61" fmla="*/ 9837 h 97"/>
                <a:gd name="T62" fmla="*/ 31113 w 81"/>
                <a:gd name="T63" fmla="*/ 19675 h 97"/>
                <a:gd name="T64" fmla="*/ 20742 w 81"/>
                <a:gd name="T65" fmla="*/ 19675 h 97"/>
                <a:gd name="T66" fmla="*/ 20742 w 81"/>
                <a:gd name="T67" fmla="*/ 39350 h 97"/>
                <a:gd name="T68" fmla="*/ 0 w 81"/>
                <a:gd name="T69" fmla="*/ 68862 h 9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1"/>
                <a:gd name="T106" fmla="*/ 0 h 97"/>
                <a:gd name="T107" fmla="*/ 81 w 81"/>
                <a:gd name="T108" fmla="*/ 97 h 9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1" h="97">
                  <a:moveTo>
                    <a:pt x="0" y="56"/>
                  </a:moveTo>
                  <a:lnTo>
                    <a:pt x="0" y="56"/>
                  </a:lnTo>
                  <a:lnTo>
                    <a:pt x="0" y="64"/>
                  </a:lnTo>
                  <a:lnTo>
                    <a:pt x="8" y="64"/>
                  </a:lnTo>
                  <a:lnTo>
                    <a:pt x="8" y="72"/>
                  </a:lnTo>
                  <a:lnTo>
                    <a:pt x="8" y="96"/>
                  </a:lnTo>
                  <a:lnTo>
                    <a:pt x="16" y="88"/>
                  </a:lnTo>
                  <a:lnTo>
                    <a:pt x="16" y="64"/>
                  </a:lnTo>
                  <a:lnTo>
                    <a:pt x="24" y="56"/>
                  </a:lnTo>
                  <a:lnTo>
                    <a:pt x="32" y="56"/>
                  </a:lnTo>
                  <a:lnTo>
                    <a:pt x="24" y="64"/>
                  </a:lnTo>
                  <a:lnTo>
                    <a:pt x="32" y="72"/>
                  </a:lnTo>
                  <a:lnTo>
                    <a:pt x="32" y="80"/>
                  </a:lnTo>
                  <a:lnTo>
                    <a:pt x="48" y="80"/>
                  </a:lnTo>
                  <a:lnTo>
                    <a:pt x="48" y="96"/>
                  </a:lnTo>
                  <a:lnTo>
                    <a:pt x="56" y="88"/>
                  </a:lnTo>
                  <a:lnTo>
                    <a:pt x="56" y="80"/>
                  </a:lnTo>
                  <a:lnTo>
                    <a:pt x="40" y="64"/>
                  </a:lnTo>
                  <a:lnTo>
                    <a:pt x="48" y="64"/>
                  </a:lnTo>
                  <a:lnTo>
                    <a:pt x="32" y="48"/>
                  </a:lnTo>
                  <a:lnTo>
                    <a:pt x="48" y="32"/>
                  </a:lnTo>
                  <a:lnTo>
                    <a:pt x="56" y="32"/>
                  </a:lnTo>
                  <a:lnTo>
                    <a:pt x="24" y="40"/>
                  </a:lnTo>
                  <a:lnTo>
                    <a:pt x="16" y="32"/>
                  </a:lnTo>
                  <a:lnTo>
                    <a:pt x="16" y="24"/>
                  </a:lnTo>
                  <a:lnTo>
                    <a:pt x="24" y="16"/>
                  </a:lnTo>
                  <a:lnTo>
                    <a:pt x="72" y="16"/>
                  </a:lnTo>
                  <a:lnTo>
                    <a:pt x="80" y="0"/>
                  </a:lnTo>
                  <a:lnTo>
                    <a:pt x="64" y="8"/>
                  </a:lnTo>
                  <a:lnTo>
                    <a:pt x="48" y="16"/>
                  </a:lnTo>
                  <a:lnTo>
                    <a:pt x="24" y="8"/>
                  </a:lnTo>
                  <a:lnTo>
                    <a:pt x="24" y="16"/>
                  </a:lnTo>
                  <a:lnTo>
                    <a:pt x="16" y="16"/>
                  </a:lnTo>
                  <a:lnTo>
                    <a:pt x="16" y="32"/>
                  </a:lnTo>
                  <a:lnTo>
                    <a:pt x="0" y="56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13" name="Freeform 99">
              <a:extLst>
                <a:ext uri="{FF2B5EF4-FFF2-40B4-BE49-F238E27FC236}">
                  <a16:creationId xmlns:a16="http://schemas.microsoft.com/office/drawing/2014/main" id="{F11AB005-32DE-404B-B8BA-4D90C12CD0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0070" y="4499329"/>
              <a:ext cx="30824" cy="68607"/>
            </a:xfrm>
            <a:custGeom>
              <a:avLst/>
              <a:gdLst>
                <a:gd name="T0" fmla="*/ 0 w 17"/>
                <a:gd name="T1" fmla="*/ 16847 h 41"/>
                <a:gd name="T2" fmla="*/ 0 w 17"/>
                <a:gd name="T3" fmla="*/ 16847 h 41"/>
                <a:gd name="T4" fmla="*/ 9965 w 17"/>
                <a:gd name="T5" fmla="*/ 33693 h 41"/>
                <a:gd name="T6" fmla="*/ 19930 w 17"/>
                <a:gd name="T7" fmla="*/ 42115 h 41"/>
                <a:gd name="T8" fmla="*/ 9965 w 17"/>
                <a:gd name="T9" fmla="*/ 33693 h 41"/>
                <a:gd name="T10" fmla="*/ 9965 w 17"/>
                <a:gd name="T11" fmla="*/ 25270 h 41"/>
                <a:gd name="T12" fmla="*/ 19930 w 17"/>
                <a:gd name="T13" fmla="*/ 25270 h 41"/>
                <a:gd name="T14" fmla="*/ 19930 w 17"/>
                <a:gd name="T15" fmla="*/ 16847 h 41"/>
                <a:gd name="T16" fmla="*/ 19930 w 17"/>
                <a:gd name="T17" fmla="*/ 8423 h 41"/>
                <a:gd name="T18" fmla="*/ 19930 w 17"/>
                <a:gd name="T19" fmla="*/ 16847 h 41"/>
                <a:gd name="T20" fmla="*/ 9965 w 17"/>
                <a:gd name="T21" fmla="*/ 0 h 41"/>
                <a:gd name="T22" fmla="*/ 0 w 17"/>
                <a:gd name="T23" fmla="*/ 16847 h 4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"/>
                <a:gd name="T37" fmla="*/ 0 h 41"/>
                <a:gd name="T38" fmla="*/ 17 w 17"/>
                <a:gd name="T39" fmla="*/ 41 h 4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" h="41">
                  <a:moveTo>
                    <a:pt x="0" y="16"/>
                  </a:moveTo>
                  <a:lnTo>
                    <a:pt x="0" y="16"/>
                  </a:lnTo>
                  <a:lnTo>
                    <a:pt x="8" y="32"/>
                  </a:lnTo>
                  <a:lnTo>
                    <a:pt x="16" y="40"/>
                  </a:lnTo>
                  <a:lnTo>
                    <a:pt x="8" y="32"/>
                  </a:lnTo>
                  <a:lnTo>
                    <a:pt x="8" y="24"/>
                  </a:lnTo>
                  <a:lnTo>
                    <a:pt x="16" y="24"/>
                  </a:lnTo>
                  <a:lnTo>
                    <a:pt x="16" y="16"/>
                  </a:lnTo>
                  <a:lnTo>
                    <a:pt x="16" y="8"/>
                  </a:lnTo>
                  <a:lnTo>
                    <a:pt x="16" y="16"/>
                  </a:lnTo>
                  <a:lnTo>
                    <a:pt x="8" y="0"/>
                  </a:lnTo>
                  <a:lnTo>
                    <a:pt x="0" y="16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14" name="Freeform 100">
              <a:extLst>
                <a:ext uri="{FF2B5EF4-FFF2-40B4-BE49-F238E27FC236}">
                  <a16:creationId xmlns:a16="http://schemas.microsoft.com/office/drawing/2014/main" id="{9FB8E79C-6BB3-426D-A819-C971F9D74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9246" y="4623564"/>
              <a:ext cx="30824" cy="14834"/>
            </a:xfrm>
            <a:custGeom>
              <a:avLst/>
              <a:gdLst>
                <a:gd name="T0" fmla="*/ 0 w 17"/>
                <a:gd name="T1" fmla="*/ 0 h 9"/>
                <a:gd name="T2" fmla="*/ 0 w 17"/>
                <a:gd name="T3" fmla="*/ 0 h 9"/>
                <a:gd name="T4" fmla="*/ 19930 w 17"/>
                <a:gd name="T5" fmla="*/ 7929 h 9"/>
                <a:gd name="T6" fmla="*/ 19930 w 17"/>
                <a:gd name="T7" fmla="*/ 0 h 9"/>
                <a:gd name="T8" fmla="*/ 0 w 17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9"/>
                <a:gd name="T17" fmla="*/ 17 w 1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9">
                  <a:moveTo>
                    <a:pt x="0" y="0"/>
                  </a:moveTo>
                  <a:lnTo>
                    <a:pt x="0" y="0"/>
                  </a:lnTo>
                  <a:lnTo>
                    <a:pt x="16" y="8"/>
                  </a:ln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15" name="Freeform 101">
              <a:extLst>
                <a:ext uri="{FF2B5EF4-FFF2-40B4-BE49-F238E27FC236}">
                  <a16:creationId xmlns:a16="http://schemas.microsoft.com/office/drawing/2014/main" id="{C2A7D1C0-9ED6-4244-9864-94FDE0607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481" y="4608730"/>
              <a:ext cx="73206" cy="29668"/>
            </a:xfrm>
            <a:custGeom>
              <a:avLst/>
              <a:gdLst>
                <a:gd name="T0" fmla="*/ 0 w 41"/>
                <a:gd name="T1" fmla="*/ 9965 h 17"/>
                <a:gd name="T2" fmla="*/ 0 w 41"/>
                <a:gd name="T3" fmla="*/ 9965 h 17"/>
                <a:gd name="T4" fmla="*/ 46858 w 41"/>
                <a:gd name="T5" fmla="*/ 19930 h 17"/>
                <a:gd name="T6" fmla="*/ 37486 w 41"/>
                <a:gd name="T7" fmla="*/ 9965 h 17"/>
                <a:gd name="T8" fmla="*/ 28114 w 41"/>
                <a:gd name="T9" fmla="*/ 0 h 17"/>
                <a:gd name="T10" fmla="*/ 9372 w 41"/>
                <a:gd name="T11" fmla="*/ 0 h 17"/>
                <a:gd name="T12" fmla="*/ 0 w 41"/>
                <a:gd name="T13" fmla="*/ 9965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17"/>
                <a:gd name="T23" fmla="*/ 41 w 41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17">
                  <a:moveTo>
                    <a:pt x="0" y="8"/>
                  </a:moveTo>
                  <a:lnTo>
                    <a:pt x="0" y="8"/>
                  </a:lnTo>
                  <a:lnTo>
                    <a:pt x="40" y="16"/>
                  </a:lnTo>
                  <a:lnTo>
                    <a:pt x="32" y="8"/>
                  </a:lnTo>
                  <a:lnTo>
                    <a:pt x="24" y="0"/>
                  </a:lnTo>
                  <a:lnTo>
                    <a:pt x="8" y="0"/>
                  </a:lnTo>
                  <a:lnTo>
                    <a:pt x="0" y="8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16" name="Freeform 102">
              <a:extLst>
                <a:ext uri="{FF2B5EF4-FFF2-40B4-BE49-F238E27FC236}">
                  <a16:creationId xmlns:a16="http://schemas.microsoft.com/office/drawing/2014/main" id="{13BAB782-5BDC-426A-A531-0D7765D394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0070" y="4580916"/>
              <a:ext cx="30824" cy="1854"/>
            </a:xfrm>
            <a:custGeom>
              <a:avLst/>
              <a:gdLst>
                <a:gd name="T0" fmla="*/ 0 w 17"/>
                <a:gd name="T1" fmla="*/ 0 h 1"/>
                <a:gd name="T2" fmla="*/ 0 w 17"/>
                <a:gd name="T3" fmla="*/ 0 h 1"/>
                <a:gd name="T4" fmla="*/ 19930 w 17"/>
                <a:gd name="T5" fmla="*/ 0 h 1"/>
                <a:gd name="T6" fmla="*/ 9965 w 17"/>
                <a:gd name="T7" fmla="*/ 0 h 1"/>
                <a:gd name="T8" fmla="*/ 0 w 17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"/>
                <a:gd name="T17" fmla="*/ 17 w 17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17" name="Freeform 103">
              <a:extLst>
                <a:ext uri="{FF2B5EF4-FFF2-40B4-BE49-F238E27FC236}">
                  <a16:creationId xmlns:a16="http://schemas.microsoft.com/office/drawing/2014/main" id="{6F606596-1068-4E53-96C8-FD6F78451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6938" y="4566082"/>
              <a:ext cx="17338" cy="16688"/>
            </a:xfrm>
            <a:custGeom>
              <a:avLst/>
              <a:gdLst>
                <a:gd name="T0" fmla="*/ 0 w 9"/>
                <a:gd name="T1" fmla="*/ 0 h 9"/>
                <a:gd name="T2" fmla="*/ 0 w 9"/>
                <a:gd name="T3" fmla="*/ 0 h 9"/>
                <a:gd name="T4" fmla="*/ 12700 w 9"/>
                <a:gd name="T5" fmla="*/ 12700 h 9"/>
                <a:gd name="T6" fmla="*/ 12700 w 9"/>
                <a:gd name="T7" fmla="*/ 0 h 9"/>
                <a:gd name="T8" fmla="*/ 0 w 9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9"/>
                <a:gd name="T17" fmla="*/ 9 w 9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9">
                  <a:moveTo>
                    <a:pt x="0" y="0"/>
                  </a:moveTo>
                  <a:lnTo>
                    <a:pt x="0" y="0"/>
                  </a:lnTo>
                  <a:lnTo>
                    <a:pt x="8" y="8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18" name="Freeform 104">
              <a:extLst>
                <a:ext uri="{FF2B5EF4-FFF2-40B4-BE49-F238E27FC236}">
                  <a16:creationId xmlns:a16="http://schemas.microsoft.com/office/drawing/2014/main" id="{BFBF6D1D-9A5C-4A63-8301-5BDED96E00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0172" y="4141459"/>
              <a:ext cx="88618" cy="124235"/>
            </a:xfrm>
            <a:custGeom>
              <a:avLst/>
              <a:gdLst>
                <a:gd name="T0" fmla="*/ 0 w 49"/>
                <a:gd name="T1" fmla="*/ 36048 h 73"/>
                <a:gd name="T2" fmla="*/ 0 w 49"/>
                <a:gd name="T3" fmla="*/ 36048 h 73"/>
                <a:gd name="T4" fmla="*/ 0 w 49"/>
                <a:gd name="T5" fmla="*/ 54071 h 73"/>
                <a:gd name="T6" fmla="*/ 9864 w 49"/>
                <a:gd name="T7" fmla="*/ 63084 h 73"/>
                <a:gd name="T8" fmla="*/ 9864 w 49"/>
                <a:gd name="T9" fmla="*/ 72096 h 73"/>
                <a:gd name="T10" fmla="*/ 19727 w 49"/>
                <a:gd name="T11" fmla="*/ 72096 h 73"/>
                <a:gd name="T12" fmla="*/ 29591 w 49"/>
                <a:gd name="T13" fmla="*/ 72096 h 73"/>
                <a:gd name="T14" fmla="*/ 39456 w 49"/>
                <a:gd name="T15" fmla="*/ 81107 h 73"/>
                <a:gd name="T16" fmla="*/ 39456 w 49"/>
                <a:gd name="T17" fmla="*/ 72096 h 73"/>
                <a:gd name="T18" fmla="*/ 49320 w 49"/>
                <a:gd name="T19" fmla="*/ 81107 h 73"/>
                <a:gd name="T20" fmla="*/ 59183 w 49"/>
                <a:gd name="T21" fmla="*/ 81107 h 73"/>
                <a:gd name="T22" fmla="*/ 49320 w 49"/>
                <a:gd name="T23" fmla="*/ 72096 h 73"/>
                <a:gd name="T24" fmla="*/ 59183 w 49"/>
                <a:gd name="T25" fmla="*/ 72096 h 73"/>
                <a:gd name="T26" fmla="*/ 39456 w 49"/>
                <a:gd name="T27" fmla="*/ 63084 h 73"/>
                <a:gd name="T28" fmla="*/ 29591 w 49"/>
                <a:gd name="T29" fmla="*/ 72096 h 73"/>
                <a:gd name="T30" fmla="*/ 19727 w 49"/>
                <a:gd name="T31" fmla="*/ 54071 h 73"/>
                <a:gd name="T32" fmla="*/ 39456 w 49"/>
                <a:gd name="T33" fmla="*/ 27036 h 73"/>
                <a:gd name="T34" fmla="*/ 29591 w 49"/>
                <a:gd name="T35" fmla="*/ 18023 h 73"/>
                <a:gd name="T36" fmla="*/ 39456 w 49"/>
                <a:gd name="T37" fmla="*/ 0 h 73"/>
                <a:gd name="T38" fmla="*/ 29591 w 49"/>
                <a:gd name="T39" fmla="*/ 9012 h 73"/>
                <a:gd name="T40" fmla="*/ 9864 w 49"/>
                <a:gd name="T41" fmla="*/ 0 h 73"/>
                <a:gd name="T42" fmla="*/ 0 w 49"/>
                <a:gd name="T43" fmla="*/ 36048 h 7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9"/>
                <a:gd name="T67" fmla="*/ 0 h 73"/>
                <a:gd name="T68" fmla="*/ 49 w 49"/>
                <a:gd name="T69" fmla="*/ 73 h 7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9" h="73">
                  <a:moveTo>
                    <a:pt x="0" y="32"/>
                  </a:moveTo>
                  <a:lnTo>
                    <a:pt x="0" y="32"/>
                  </a:lnTo>
                  <a:lnTo>
                    <a:pt x="0" y="48"/>
                  </a:lnTo>
                  <a:lnTo>
                    <a:pt x="8" y="56"/>
                  </a:lnTo>
                  <a:lnTo>
                    <a:pt x="8" y="64"/>
                  </a:lnTo>
                  <a:lnTo>
                    <a:pt x="16" y="64"/>
                  </a:lnTo>
                  <a:lnTo>
                    <a:pt x="24" y="64"/>
                  </a:lnTo>
                  <a:lnTo>
                    <a:pt x="32" y="72"/>
                  </a:lnTo>
                  <a:lnTo>
                    <a:pt x="32" y="64"/>
                  </a:lnTo>
                  <a:lnTo>
                    <a:pt x="40" y="72"/>
                  </a:lnTo>
                  <a:lnTo>
                    <a:pt x="48" y="72"/>
                  </a:lnTo>
                  <a:lnTo>
                    <a:pt x="40" y="64"/>
                  </a:lnTo>
                  <a:lnTo>
                    <a:pt x="48" y="64"/>
                  </a:lnTo>
                  <a:lnTo>
                    <a:pt x="32" y="56"/>
                  </a:lnTo>
                  <a:lnTo>
                    <a:pt x="24" y="64"/>
                  </a:lnTo>
                  <a:lnTo>
                    <a:pt x="16" y="48"/>
                  </a:lnTo>
                  <a:lnTo>
                    <a:pt x="32" y="24"/>
                  </a:lnTo>
                  <a:lnTo>
                    <a:pt x="24" y="16"/>
                  </a:lnTo>
                  <a:lnTo>
                    <a:pt x="32" y="0"/>
                  </a:lnTo>
                  <a:lnTo>
                    <a:pt x="24" y="8"/>
                  </a:lnTo>
                  <a:lnTo>
                    <a:pt x="8" y="0"/>
                  </a:lnTo>
                  <a:lnTo>
                    <a:pt x="0" y="32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19" name="Freeform 105">
              <a:extLst>
                <a:ext uri="{FF2B5EF4-FFF2-40B4-BE49-F238E27FC236}">
                  <a16:creationId xmlns:a16="http://schemas.microsoft.com/office/drawing/2014/main" id="{6FE49921-7BAA-491E-A7FE-B1E7D94A16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6966" y="4306487"/>
              <a:ext cx="61647" cy="70461"/>
            </a:xfrm>
            <a:custGeom>
              <a:avLst/>
              <a:gdLst>
                <a:gd name="T0" fmla="*/ 0 w 33"/>
                <a:gd name="T1" fmla="*/ 46858 h 41"/>
                <a:gd name="T2" fmla="*/ 0 w 33"/>
                <a:gd name="T3" fmla="*/ 46858 h 41"/>
                <a:gd name="T4" fmla="*/ 44916 w 33"/>
                <a:gd name="T5" fmla="*/ 9372 h 41"/>
                <a:gd name="T6" fmla="*/ 44916 w 33"/>
                <a:gd name="T7" fmla="*/ 0 h 41"/>
                <a:gd name="T8" fmla="*/ 0 w 33"/>
                <a:gd name="T9" fmla="*/ 46858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41"/>
                <a:gd name="T17" fmla="*/ 33 w 33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41">
                  <a:moveTo>
                    <a:pt x="0" y="40"/>
                  </a:moveTo>
                  <a:lnTo>
                    <a:pt x="0" y="40"/>
                  </a:lnTo>
                  <a:lnTo>
                    <a:pt x="32" y="8"/>
                  </a:lnTo>
                  <a:lnTo>
                    <a:pt x="32" y="0"/>
                  </a:lnTo>
                  <a:lnTo>
                    <a:pt x="0" y="40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20" name="Freeform 106">
              <a:extLst>
                <a:ext uri="{FF2B5EF4-FFF2-40B4-BE49-F238E27FC236}">
                  <a16:creationId xmlns:a16="http://schemas.microsoft.com/office/drawing/2014/main" id="{523BEFEA-9D7F-42F0-AF58-26008E2E0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0172" y="4265694"/>
              <a:ext cx="30824" cy="29668"/>
            </a:xfrm>
            <a:custGeom>
              <a:avLst/>
              <a:gdLst>
                <a:gd name="T0" fmla="*/ 0 w 17"/>
                <a:gd name="T1" fmla="*/ 0 h 17"/>
                <a:gd name="T2" fmla="*/ 0 w 17"/>
                <a:gd name="T3" fmla="*/ 0 h 17"/>
                <a:gd name="T4" fmla="*/ 19930 w 17"/>
                <a:gd name="T5" fmla="*/ 19930 h 17"/>
                <a:gd name="T6" fmla="*/ 19930 w 17"/>
                <a:gd name="T7" fmla="*/ 9965 h 17"/>
                <a:gd name="T8" fmla="*/ 19930 w 17"/>
                <a:gd name="T9" fmla="*/ 0 h 17"/>
                <a:gd name="T10" fmla="*/ 0 w 17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7"/>
                <a:gd name="T20" fmla="*/ 17 w 17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7">
                  <a:moveTo>
                    <a:pt x="0" y="0"/>
                  </a:moveTo>
                  <a:lnTo>
                    <a:pt x="0" y="0"/>
                  </a:lnTo>
                  <a:lnTo>
                    <a:pt x="16" y="16"/>
                  </a:lnTo>
                  <a:lnTo>
                    <a:pt x="16" y="8"/>
                  </a:ln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21" name="Freeform 107">
              <a:extLst>
                <a:ext uri="{FF2B5EF4-FFF2-40B4-BE49-F238E27FC236}">
                  <a16:creationId xmlns:a16="http://schemas.microsoft.com/office/drawing/2014/main" id="{DDD97442-32CE-4CFF-BD5E-5A4EE37F92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0349" y="4282382"/>
              <a:ext cx="28897" cy="55627"/>
            </a:xfrm>
            <a:custGeom>
              <a:avLst/>
              <a:gdLst>
                <a:gd name="T0" fmla="*/ 0 w 17"/>
                <a:gd name="T1" fmla="*/ 0 h 33"/>
                <a:gd name="T2" fmla="*/ 0 w 17"/>
                <a:gd name="T3" fmla="*/ 0 h 33"/>
                <a:gd name="T4" fmla="*/ 7699 w 17"/>
                <a:gd name="T5" fmla="*/ 8674 h 33"/>
                <a:gd name="T6" fmla="*/ 0 w 17"/>
                <a:gd name="T7" fmla="*/ 17349 h 33"/>
                <a:gd name="T8" fmla="*/ 0 w 17"/>
                <a:gd name="T9" fmla="*/ 26023 h 33"/>
                <a:gd name="T10" fmla="*/ 0 w 17"/>
                <a:gd name="T11" fmla="*/ 34697 h 33"/>
                <a:gd name="T12" fmla="*/ 7699 w 17"/>
                <a:gd name="T13" fmla="*/ 34697 h 33"/>
                <a:gd name="T14" fmla="*/ 7699 w 17"/>
                <a:gd name="T15" fmla="*/ 17349 h 33"/>
                <a:gd name="T16" fmla="*/ 15396 w 17"/>
                <a:gd name="T17" fmla="*/ 17349 h 33"/>
                <a:gd name="T18" fmla="*/ 7699 w 17"/>
                <a:gd name="T19" fmla="*/ 8674 h 33"/>
                <a:gd name="T20" fmla="*/ 7699 w 17"/>
                <a:gd name="T21" fmla="*/ 0 h 33"/>
                <a:gd name="T22" fmla="*/ 0 w 17"/>
                <a:gd name="T23" fmla="*/ 0 h 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"/>
                <a:gd name="T37" fmla="*/ 0 h 33"/>
                <a:gd name="T38" fmla="*/ 17 w 17"/>
                <a:gd name="T39" fmla="*/ 33 h 3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" h="33">
                  <a:moveTo>
                    <a:pt x="0" y="0"/>
                  </a:moveTo>
                  <a:lnTo>
                    <a:pt x="0" y="0"/>
                  </a:lnTo>
                  <a:lnTo>
                    <a:pt x="8" y="8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0" y="32"/>
                  </a:lnTo>
                  <a:lnTo>
                    <a:pt x="8" y="32"/>
                  </a:lnTo>
                  <a:lnTo>
                    <a:pt x="8" y="16"/>
                  </a:lnTo>
                  <a:lnTo>
                    <a:pt x="16" y="16"/>
                  </a:lnTo>
                  <a:lnTo>
                    <a:pt x="8" y="8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22" name="Freeform 108">
              <a:extLst>
                <a:ext uri="{FF2B5EF4-FFF2-40B4-BE49-F238E27FC236}">
                  <a16:creationId xmlns:a16="http://schemas.microsoft.com/office/drawing/2014/main" id="{75B3DCB8-8967-442B-88CF-AB0745616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481" y="4295361"/>
              <a:ext cx="59721" cy="68607"/>
            </a:xfrm>
            <a:custGeom>
              <a:avLst/>
              <a:gdLst>
                <a:gd name="T0" fmla="*/ 0 w 33"/>
                <a:gd name="T1" fmla="*/ 16847 h 41"/>
                <a:gd name="T2" fmla="*/ 0 w 33"/>
                <a:gd name="T3" fmla="*/ 16847 h 41"/>
                <a:gd name="T4" fmla="*/ 9890 w 33"/>
                <a:gd name="T5" fmla="*/ 16847 h 41"/>
                <a:gd name="T6" fmla="*/ 9890 w 33"/>
                <a:gd name="T7" fmla="*/ 25270 h 41"/>
                <a:gd name="T8" fmla="*/ 19780 w 33"/>
                <a:gd name="T9" fmla="*/ 42115 h 41"/>
                <a:gd name="T10" fmla="*/ 19780 w 33"/>
                <a:gd name="T11" fmla="*/ 33693 h 41"/>
                <a:gd name="T12" fmla="*/ 19780 w 33"/>
                <a:gd name="T13" fmla="*/ 25270 h 41"/>
                <a:gd name="T14" fmla="*/ 39560 w 33"/>
                <a:gd name="T15" fmla="*/ 33693 h 41"/>
                <a:gd name="T16" fmla="*/ 39560 w 33"/>
                <a:gd name="T17" fmla="*/ 25270 h 41"/>
                <a:gd name="T18" fmla="*/ 29670 w 33"/>
                <a:gd name="T19" fmla="*/ 25270 h 41"/>
                <a:gd name="T20" fmla="*/ 29670 w 33"/>
                <a:gd name="T21" fmla="*/ 8423 h 41"/>
                <a:gd name="T22" fmla="*/ 19780 w 33"/>
                <a:gd name="T23" fmla="*/ 16847 h 41"/>
                <a:gd name="T24" fmla="*/ 19780 w 33"/>
                <a:gd name="T25" fmla="*/ 8423 h 41"/>
                <a:gd name="T26" fmla="*/ 9890 w 33"/>
                <a:gd name="T27" fmla="*/ 0 h 41"/>
                <a:gd name="T28" fmla="*/ 0 w 33"/>
                <a:gd name="T29" fmla="*/ 0 h 41"/>
                <a:gd name="T30" fmla="*/ 0 w 33"/>
                <a:gd name="T31" fmla="*/ 16847 h 4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3"/>
                <a:gd name="T49" fmla="*/ 0 h 41"/>
                <a:gd name="T50" fmla="*/ 33 w 33"/>
                <a:gd name="T51" fmla="*/ 41 h 4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3" h="41">
                  <a:moveTo>
                    <a:pt x="0" y="16"/>
                  </a:moveTo>
                  <a:lnTo>
                    <a:pt x="0" y="16"/>
                  </a:lnTo>
                  <a:lnTo>
                    <a:pt x="8" y="16"/>
                  </a:lnTo>
                  <a:lnTo>
                    <a:pt x="8" y="24"/>
                  </a:lnTo>
                  <a:lnTo>
                    <a:pt x="16" y="40"/>
                  </a:lnTo>
                  <a:lnTo>
                    <a:pt x="16" y="32"/>
                  </a:lnTo>
                  <a:lnTo>
                    <a:pt x="16" y="24"/>
                  </a:lnTo>
                  <a:lnTo>
                    <a:pt x="32" y="32"/>
                  </a:lnTo>
                  <a:lnTo>
                    <a:pt x="32" y="24"/>
                  </a:lnTo>
                  <a:lnTo>
                    <a:pt x="24" y="24"/>
                  </a:lnTo>
                  <a:lnTo>
                    <a:pt x="24" y="8"/>
                  </a:lnTo>
                  <a:lnTo>
                    <a:pt x="16" y="16"/>
                  </a:lnTo>
                  <a:lnTo>
                    <a:pt x="16" y="8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16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23" name="Freeform 109">
              <a:extLst>
                <a:ext uri="{FF2B5EF4-FFF2-40B4-BE49-F238E27FC236}">
                  <a16:creationId xmlns:a16="http://schemas.microsoft.com/office/drawing/2014/main" id="{E48C6EF1-4160-4AE7-AA68-AD31708E4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481" y="4334301"/>
              <a:ext cx="102103" cy="98275"/>
            </a:xfrm>
            <a:custGeom>
              <a:avLst/>
              <a:gdLst>
                <a:gd name="T0" fmla="*/ 0 w 57"/>
                <a:gd name="T1" fmla="*/ 47466 h 57"/>
                <a:gd name="T2" fmla="*/ 0 w 57"/>
                <a:gd name="T3" fmla="*/ 47466 h 57"/>
                <a:gd name="T4" fmla="*/ 9493 w 57"/>
                <a:gd name="T5" fmla="*/ 37972 h 57"/>
                <a:gd name="T6" fmla="*/ 18986 w 57"/>
                <a:gd name="T7" fmla="*/ 37972 h 57"/>
                <a:gd name="T8" fmla="*/ 28479 w 57"/>
                <a:gd name="T9" fmla="*/ 37972 h 57"/>
                <a:gd name="T10" fmla="*/ 37972 w 57"/>
                <a:gd name="T11" fmla="*/ 37972 h 57"/>
                <a:gd name="T12" fmla="*/ 28479 w 57"/>
                <a:gd name="T13" fmla="*/ 56959 h 57"/>
                <a:gd name="T14" fmla="*/ 47466 w 57"/>
                <a:gd name="T15" fmla="*/ 66452 h 57"/>
                <a:gd name="T16" fmla="*/ 56958 w 57"/>
                <a:gd name="T17" fmla="*/ 56959 h 57"/>
                <a:gd name="T18" fmla="*/ 47466 w 57"/>
                <a:gd name="T19" fmla="*/ 47466 h 57"/>
                <a:gd name="T20" fmla="*/ 56958 w 57"/>
                <a:gd name="T21" fmla="*/ 37972 h 57"/>
                <a:gd name="T22" fmla="*/ 66451 w 57"/>
                <a:gd name="T23" fmla="*/ 56959 h 57"/>
                <a:gd name="T24" fmla="*/ 66451 w 57"/>
                <a:gd name="T25" fmla="*/ 37972 h 57"/>
                <a:gd name="T26" fmla="*/ 66451 w 57"/>
                <a:gd name="T27" fmla="*/ 18987 h 57"/>
                <a:gd name="T28" fmla="*/ 47466 w 57"/>
                <a:gd name="T29" fmla="*/ 0 h 57"/>
                <a:gd name="T30" fmla="*/ 47466 w 57"/>
                <a:gd name="T31" fmla="*/ 18987 h 57"/>
                <a:gd name="T32" fmla="*/ 37972 w 57"/>
                <a:gd name="T33" fmla="*/ 18987 h 57"/>
                <a:gd name="T34" fmla="*/ 28479 w 57"/>
                <a:gd name="T35" fmla="*/ 28480 h 57"/>
                <a:gd name="T36" fmla="*/ 18986 w 57"/>
                <a:gd name="T37" fmla="*/ 18987 h 57"/>
                <a:gd name="T38" fmla="*/ 0 w 57"/>
                <a:gd name="T39" fmla="*/ 37972 h 57"/>
                <a:gd name="T40" fmla="*/ 0 w 57"/>
                <a:gd name="T41" fmla="*/ 47466 h 5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7"/>
                <a:gd name="T64" fmla="*/ 0 h 57"/>
                <a:gd name="T65" fmla="*/ 57 w 57"/>
                <a:gd name="T66" fmla="*/ 57 h 5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7" h="57">
                  <a:moveTo>
                    <a:pt x="0" y="40"/>
                  </a:moveTo>
                  <a:lnTo>
                    <a:pt x="0" y="40"/>
                  </a:lnTo>
                  <a:lnTo>
                    <a:pt x="8" y="32"/>
                  </a:lnTo>
                  <a:lnTo>
                    <a:pt x="16" y="32"/>
                  </a:lnTo>
                  <a:lnTo>
                    <a:pt x="24" y="32"/>
                  </a:lnTo>
                  <a:lnTo>
                    <a:pt x="32" y="32"/>
                  </a:lnTo>
                  <a:lnTo>
                    <a:pt x="24" y="48"/>
                  </a:lnTo>
                  <a:lnTo>
                    <a:pt x="40" y="56"/>
                  </a:lnTo>
                  <a:lnTo>
                    <a:pt x="48" y="48"/>
                  </a:lnTo>
                  <a:lnTo>
                    <a:pt x="40" y="40"/>
                  </a:lnTo>
                  <a:lnTo>
                    <a:pt x="48" y="32"/>
                  </a:lnTo>
                  <a:lnTo>
                    <a:pt x="56" y="48"/>
                  </a:lnTo>
                  <a:lnTo>
                    <a:pt x="56" y="32"/>
                  </a:lnTo>
                  <a:lnTo>
                    <a:pt x="56" y="16"/>
                  </a:lnTo>
                  <a:lnTo>
                    <a:pt x="40" y="0"/>
                  </a:lnTo>
                  <a:lnTo>
                    <a:pt x="40" y="16"/>
                  </a:lnTo>
                  <a:lnTo>
                    <a:pt x="32" y="16"/>
                  </a:lnTo>
                  <a:lnTo>
                    <a:pt x="24" y="24"/>
                  </a:lnTo>
                  <a:lnTo>
                    <a:pt x="16" y="16"/>
                  </a:lnTo>
                  <a:lnTo>
                    <a:pt x="0" y="32"/>
                  </a:lnTo>
                  <a:lnTo>
                    <a:pt x="0" y="40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24" name="Freeform 110">
              <a:extLst>
                <a:ext uri="{FF2B5EF4-FFF2-40B4-BE49-F238E27FC236}">
                  <a16:creationId xmlns:a16="http://schemas.microsoft.com/office/drawing/2014/main" id="{36FF40ED-C720-45C7-898F-2F949CC03E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2056" y="4638398"/>
              <a:ext cx="104030" cy="53773"/>
            </a:xfrm>
            <a:custGeom>
              <a:avLst/>
              <a:gdLst>
                <a:gd name="T0" fmla="*/ 0 w 57"/>
                <a:gd name="T1" fmla="*/ 15148 h 33"/>
                <a:gd name="T2" fmla="*/ 0 w 57"/>
                <a:gd name="T3" fmla="*/ 15148 h 33"/>
                <a:gd name="T4" fmla="*/ 20460 w 57"/>
                <a:gd name="T5" fmla="*/ 30298 h 33"/>
                <a:gd name="T6" fmla="*/ 40920 w 57"/>
                <a:gd name="T7" fmla="*/ 30298 h 33"/>
                <a:gd name="T8" fmla="*/ 61381 w 57"/>
                <a:gd name="T9" fmla="*/ 22723 h 33"/>
                <a:gd name="T10" fmla="*/ 71611 w 57"/>
                <a:gd name="T11" fmla="*/ 7574 h 33"/>
                <a:gd name="T12" fmla="*/ 71611 w 57"/>
                <a:gd name="T13" fmla="*/ 0 h 33"/>
                <a:gd name="T14" fmla="*/ 61381 w 57"/>
                <a:gd name="T15" fmla="*/ 0 h 33"/>
                <a:gd name="T16" fmla="*/ 61381 w 57"/>
                <a:gd name="T17" fmla="*/ 15148 h 33"/>
                <a:gd name="T18" fmla="*/ 51150 w 57"/>
                <a:gd name="T19" fmla="*/ 15148 h 33"/>
                <a:gd name="T20" fmla="*/ 40920 w 57"/>
                <a:gd name="T21" fmla="*/ 15148 h 33"/>
                <a:gd name="T22" fmla="*/ 0 w 57"/>
                <a:gd name="T23" fmla="*/ 15148 h 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"/>
                <a:gd name="T37" fmla="*/ 0 h 33"/>
                <a:gd name="T38" fmla="*/ 57 w 57"/>
                <a:gd name="T39" fmla="*/ 33 h 3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" h="33">
                  <a:moveTo>
                    <a:pt x="0" y="16"/>
                  </a:moveTo>
                  <a:lnTo>
                    <a:pt x="0" y="16"/>
                  </a:lnTo>
                  <a:lnTo>
                    <a:pt x="16" y="32"/>
                  </a:lnTo>
                  <a:lnTo>
                    <a:pt x="32" y="32"/>
                  </a:lnTo>
                  <a:lnTo>
                    <a:pt x="48" y="24"/>
                  </a:lnTo>
                  <a:lnTo>
                    <a:pt x="56" y="8"/>
                  </a:lnTo>
                  <a:lnTo>
                    <a:pt x="56" y="0"/>
                  </a:lnTo>
                  <a:lnTo>
                    <a:pt x="48" y="0"/>
                  </a:lnTo>
                  <a:lnTo>
                    <a:pt x="48" y="16"/>
                  </a:lnTo>
                  <a:lnTo>
                    <a:pt x="40" y="16"/>
                  </a:lnTo>
                  <a:lnTo>
                    <a:pt x="32" y="16"/>
                  </a:lnTo>
                  <a:lnTo>
                    <a:pt x="0" y="16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25" name="Freeform 111">
              <a:extLst>
                <a:ext uri="{FF2B5EF4-FFF2-40B4-BE49-F238E27FC236}">
                  <a16:creationId xmlns:a16="http://schemas.microsoft.com/office/drawing/2014/main" id="{C5470654-8C86-49C8-957C-D0B1B12D81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9115" y="4623564"/>
              <a:ext cx="42382" cy="25959"/>
            </a:xfrm>
            <a:custGeom>
              <a:avLst/>
              <a:gdLst>
                <a:gd name="T0" fmla="*/ 0 w 25"/>
                <a:gd name="T1" fmla="*/ 0 h 17"/>
                <a:gd name="T2" fmla="*/ 0 w 25"/>
                <a:gd name="T3" fmla="*/ 0 h 17"/>
                <a:gd name="T4" fmla="*/ 15233 w 25"/>
                <a:gd name="T5" fmla="*/ 5841 h 17"/>
                <a:gd name="T6" fmla="*/ 22848 w 25"/>
                <a:gd name="T7" fmla="*/ 11683 h 17"/>
                <a:gd name="T8" fmla="*/ 22848 w 25"/>
                <a:gd name="T9" fmla="*/ 5841 h 17"/>
                <a:gd name="T10" fmla="*/ 0 w 25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"/>
                <a:gd name="T19" fmla="*/ 0 h 17"/>
                <a:gd name="T20" fmla="*/ 25 w 25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" h="17">
                  <a:moveTo>
                    <a:pt x="0" y="0"/>
                  </a:moveTo>
                  <a:lnTo>
                    <a:pt x="0" y="0"/>
                  </a:lnTo>
                  <a:lnTo>
                    <a:pt x="16" y="8"/>
                  </a:ln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26" name="Freeform 112">
              <a:extLst>
                <a:ext uri="{FF2B5EF4-FFF2-40B4-BE49-F238E27FC236}">
                  <a16:creationId xmlns:a16="http://schemas.microsoft.com/office/drawing/2014/main" id="{CBED780B-A5CA-4740-B875-B6AB63E86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3880" y="4662503"/>
              <a:ext cx="28897" cy="46356"/>
            </a:xfrm>
            <a:custGeom>
              <a:avLst/>
              <a:gdLst>
                <a:gd name="T0" fmla="*/ 0 w 17"/>
                <a:gd name="T1" fmla="*/ 0 h 25"/>
                <a:gd name="T2" fmla="*/ 0 w 17"/>
                <a:gd name="T3" fmla="*/ 0 h 25"/>
                <a:gd name="T4" fmla="*/ 7699 w 17"/>
                <a:gd name="T5" fmla="*/ 38100 h 25"/>
                <a:gd name="T6" fmla="*/ 15396 w 17"/>
                <a:gd name="T7" fmla="*/ 25400 h 25"/>
                <a:gd name="T8" fmla="*/ 0 w 17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5"/>
                <a:gd name="T17" fmla="*/ 17 w 17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5">
                  <a:moveTo>
                    <a:pt x="0" y="0"/>
                  </a:moveTo>
                  <a:lnTo>
                    <a:pt x="0" y="0"/>
                  </a:lnTo>
                  <a:lnTo>
                    <a:pt x="8" y="24"/>
                  </a:lnTo>
                  <a:lnTo>
                    <a:pt x="16" y="16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27" name="Freeform 113">
              <a:extLst>
                <a:ext uri="{FF2B5EF4-FFF2-40B4-BE49-F238E27FC236}">
                  <a16:creationId xmlns:a16="http://schemas.microsoft.com/office/drawing/2014/main" id="{2BEA38A4-359B-45C5-86B4-DC41E707BC3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5983" y="4744090"/>
              <a:ext cx="26971" cy="16688"/>
            </a:xfrm>
            <a:custGeom>
              <a:avLst/>
              <a:gdLst>
                <a:gd name="T0" fmla="*/ 0 w 17"/>
                <a:gd name="T1" fmla="*/ 0 h 9"/>
                <a:gd name="T2" fmla="*/ 0 w 17"/>
                <a:gd name="T3" fmla="*/ 0 h 9"/>
                <a:gd name="T4" fmla="*/ 0 w 17"/>
                <a:gd name="T5" fmla="*/ 12700 h 9"/>
                <a:gd name="T6" fmla="*/ 11683 w 17"/>
                <a:gd name="T7" fmla="*/ 12700 h 9"/>
                <a:gd name="T8" fmla="*/ 0 w 17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9"/>
                <a:gd name="T17" fmla="*/ 17 w 1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9">
                  <a:moveTo>
                    <a:pt x="0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16" y="8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28" name="Freeform 114">
              <a:extLst>
                <a:ext uri="{FF2B5EF4-FFF2-40B4-BE49-F238E27FC236}">
                  <a16:creationId xmlns:a16="http://schemas.microsoft.com/office/drawing/2014/main" id="{0B82DFDC-72D1-4EF3-8678-CA8F62CBB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7440" y="4868325"/>
              <a:ext cx="15412" cy="29668"/>
            </a:xfrm>
            <a:custGeom>
              <a:avLst/>
              <a:gdLst>
                <a:gd name="T0" fmla="*/ 0 w 9"/>
                <a:gd name="T1" fmla="*/ 0 h 17"/>
                <a:gd name="T2" fmla="*/ 0 w 9"/>
                <a:gd name="T3" fmla="*/ 0 h 17"/>
                <a:gd name="T4" fmla="*/ 0 w 9"/>
                <a:gd name="T5" fmla="*/ 19930 h 17"/>
                <a:gd name="T6" fmla="*/ 7929 w 9"/>
                <a:gd name="T7" fmla="*/ 9965 h 17"/>
                <a:gd name="T8" fmla="*/ 0 w 9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7"/>
                <a:gd name="T17" fmla="*/ 9 w 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7">
                  <a:moveTo>
                    <a:pt x="0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8" y="8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29" name="Line 115">
              <a:extLst>
                <a:ext uri="{FF2B5EF4-FFF2-40B4-BE49-F238E27FC236}">
                  <a16:creationId xmlns:a16="http://schemas.microsoft.com/office/drawing/2014/main" id="{CE6CF398-ADDF-4981-82B3-A03C19DEEB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50557" y="4916535"/>
              <a:ext cx="0" cy="0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30" name="Freeform 116">
              <a:extLst>
                <a:ext uri="{FF2B5EF4-FFF2-40B4-BE49-F238E27FC236}">
                  <a16:creationId xmlns:a16="http://schemas.microsoft.com/office/drawing/2014/main" id="{046FE9D4-06AC-4DC6-99F6-F80F48C6B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9645" y="4992559"/>
              <a:ext cx="59721" cy="57482"/>
            </a:xfrm>
            <a:custGeom>
              <a:avLst/>
              <a:gdLst>
                <a:gd name="T0" fmla="*/ 0 w 33"/>
                <a:gd name="T1" fmla="*/ 0 h 33"/>
                <a:gd name="T2" fmla="*/ 0 w 33"/>
                <a:gd name="T3" fmla="*/ 0 h 33"/>
                <a:gd name="T4" fmla="*/ 9890 w 33"/>
                <a:gd name="T5" fmla="*/ 19780 h 33"/>
                <a:gd name="T6" fmla="*/ 29670 w 33"/>
                <a:gd name="T7" fmla="*/ 39560 h 33"/>
                <a:gd name="T8" fmla="*/ 39561 w 33"/>
                <a:gd name="T9" fmla="*/ 39560 h 33"/>
                <a:gd name="T10" fmla="*/ 9890 w 33"/>
                <a:gd name="T11" fmla="*/ 9890 h 33"/>
                <a:gd name="T12" fmla="*/ 0 w 33"/>
                <a:gd name="T13" fmla="*/ 0 h 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3"/>
                <a:gd name="T22" fmla="*/ 0 h 33"/>
                <a:gd name="T23" fmla="*/ 33 w 33"/>
                <a:gd name="T24" fmla="*/ 33 h 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3" h="33">
                  <a:moveTo>
                    <a:pt x="0" y="0"/>
                  </a:moveTo>
                  <a:lnTo>
                    <a:pt x="0" y="0"/>
                  </a:lnTo>
                  <a:lnTo>
                    <a:pt x="8" y="16"/>
                  </a:lnTo>
                  <a:lnTo>
                    <a:pt x="24" y="32"/>
                  </a:lnTo>
                  <a:lnTo>
                    <a:pt x="32" y="32"/>
                  </a:lnTo>
                  <a:lnTo>
                    <a:pt x="8" y="8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31" name="Freeform 117">
              <a:extLst>
                <a:ext uri="{FF2B5EF4-FFF2-40B4-BE49-F238E27FC236}">
                  <a16:creationId xmlns:a16="http://schemas.microsoft.com/office/drawing/2014/main" id="{BF90BEB0-79CF-4B24-BBE8-FB30B72C36A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0543" y="4922098"/>
              <a:ext cx="26971" cy="31522"/>
            </a:xfrm>
            <a:custGeom>
              <a:avLst/>
              <a:gdLst>
                <a:gd name="T0" fmla="*/ 0 w 17"/>
                <a:gd name="T1" fmla="*/ 25400 h 17"/>
                <a:gd name="T2" fmla="*/ 0 w 17"/>
                <a:gd name="T3" fmla="*/ 25400 h 17"/>
                <a:gd name="T4" fmla="*/ 11683 w 17"/>
                <a:gd name="T5" fmla="*/ 25400 h 17"/>
                <a:gd name="T6" fmla="*/ 11683 w 17"/>
                <a:gd name="T7" fmla="*/ 12700 h 17"/>
                <a:gd name="T8" fmla="*/ 5841 w 17"/>
                <a:gd name="T9" fmla="*/ 0 h 17"/>
                <a:gd name="T10" fmla="*/ 0 w 17"/>
                <a:gd name="T11" fmla="*/ 2540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7"/>
                <a:gd name="T20" fmla="*/ 17 w 17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7">
                  <a:moveTo>
                    <a:pt x="0" y="16"/>
                  </a:moveTo>
                  <a:lnTo>
                    <a:pt x="0" y="16"/>
                  </a:lnTo>
                  <a:lnTo>
                    <a:pt x="16" y="16"/>
                  </a:lnTo>
                  <a:lnTo>
                    <a:pt x="16" y="8"/>
                  </a:lnTo>
                  <a:lnTo>
                    <a:pt x="8" y="0"/>
                  </a:lnTo>
                  <a:lnTo>
                    <a:pt x="0" y="16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32" name="Freeform 118">
              <a:extLst>
                <a:ext uri="{FF2B5EF4-FFF2-40B4-BE49-F238E27FC236}">
                  <a16:creationId xmlns:a16="http://schemas.microsoft.com/office/drawing/2014/main" id="{4E086B7D-4809-480F-BF21-B43FE636ACB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5587" y="4910972"/>
              <a:ext cx="32750" cy="14834"/>
            </a:xfrm>
            <a:custGeom>
              <a:avLst/>
              <a:gdLst>
                <a:gd name="T0" fmla="*/ 0 w 17"/>
                <a:gd name="T1" fmla="*/ 0 h 9"/>
                <a:gd name="T2" fmla="*/ 0 w 17"/>
                <a:gd name="T3" fmla="*/ 0 h 9"/>
                <a:gd name="T4" fmla="*/ 12700 w 17"/>
                <a:gd name="T5" fmla="*/ 7929 h 9"/>
                <a:gd name="T6" fmla="*/ 25400 w 17"/>
                <a:gd name="T7" fmla="*/ 0 h 9"/>
                <a:gd name="T8" fmla="*/ 0 w 17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9"/>
                <a:gd name="T17" fmla="*/ 17 w 1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9">
                  <a:moveTo>
                    <a:pt x="0" y="0"/>
                  </a:moveTo>
                  <a:lnTo>
                    <a:pt x="0" y="0"/>
                  </a:lnTo>
                  <a:lnTo>
                    <a:pt x="8" y="8"/>
                  </a:ln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33" name="Line 119">
              <a:extLst>
                <a:ext uri="{FF2B5EF4-FFF2-40B4-BE49-F238E27FC236}">
                  <a16:creationId xmlns:a16="http://schemas.microsoft.com/office/drawing/2014/main" id="{DB226992-21FF-4501-9A19-7E7EBC2A71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3392" y="4082123"/>
              <a:ext cx="0" cy="0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34" name="Line 120">
              <a:extLst>
                <a:ext uri="{FF2B5EF4-FFF2-40B4-BE49-F238E27FC236}">
                  <a16:creationId xmlns:a16="http://schemas.microsoft.com/office/drawing/2014/main" id="{8C5BE2BB-03C2-427A-8A74-B117214181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49479" y="4287944"/>
              <a:ext cx="0" cy="12980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35" name="Line 121">
              <a:extLst>
                <a:ext uri="{FF2B5EF4-FFF2-40B4-BE49-F238E27FC236}">
                  <a16:creationId xmlns:a16="http://schemas.microsoft.com/office/drawing/2014/main" id="{F8C480B9-8A65-4D50-8DDC-C958BDED54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20759" y="4517871"/>
              <a:ext cx="0" cy="0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36" name="Line 122">
              <a:extLst>
                <a:ext uri="{FF2B5EF4-FFF2-40B4-BE49-F238E27FC236}">
                  <a16:creationId xmlns:a16="http://schemas.microsoft.com/office/drawing/2014/main" id="{EB8F10D0-057C-4BC7-B6CF-5B7E834F9E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343187" y="3957888"/>
              <a:ext cx="9632" cy="40793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37" name="Line 123">
              <a:extLst>
                <a:ext uri="{FF2B5EF4-FFF2-40B4-BE49-F238E27FC236}">
                  <a16:creationId xmlns:a16="http://schemas.microsoft.com/office/drawing/2014/main" id="{4E99BF3A-6567-4873-9269-725D366C81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375937" y="3924512"/>
              <a:ext cx="0" cy="24105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38" name="Line 124">
              <a:extLst>
                <a:ext uri="{FF2B5EF4-FFF2-40B4-BE49-F238E27FC236}">
                  <a16:creationId xmlns:a16="http://schemas.microsoft.com/office/drawing/2014/main" id="{5E3E5311-71BC-4C8A-95C1-39E1158425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41968" y="3492471"/>
              <a:ext cx="17338" cy="38939"/>
            </a:xfrm>
            <a:prstGeom prst="line">
              <a:avLst/>
            </a:prstGeom>
            <a:noFill/>
            <a:ln w="635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39" name="Line 125">
              <a:extLst>
                <a:ext uri="{FF2B5EF4-FFF2-40B4-BE49-F238E27FC236}">
                  <a16:creationId xmlns:a16="http://schemas.microsoft.com/office/drawing/2014/main" id="{04BFD037-9C2F-4C20-AE6A-A8F799B1C2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32512" y="3438698"/>
              <a:ext cx="26971" cy="40793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40" name="Line 126">
              <a:extLst>
                <a:ext uri="{FF2B5EF4-FFF2-40B4-BE49-F238E27FC236}">
                  <a16:creationId xmlns:a16="http://schemas.microsoft.com/office/drawing/2014/main" id="{D299A864-F68B-4D63-9BC2-64D23656FE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88380" y="3423864"/>
              <a:ext cx="0" cy="0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41" name="Line 127">
              <a:extLst>
                <a:ext uri="{FF2B5EF4-FFF2-40B4-BE49-F238E27FC236}">
                  <a16:creationId xmlns:a16="http://schemas.microsoft.com/office/drawing/2014/main" id="{2BE3B6A4-D241-4019-9358-1ED522FEDC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414467" y="4710713"/>
              <a:ext cx="13485" cy="42648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42" name="Line 128">
              <a:extLst>
                <a:ext uri="{FF2B5EF4-FFF2-40B4-BE49-F238E27FC236}">
                  <a16:creationId xmlns:a16="http://schemas.microsoft.com/office/drawing/2014/main" id="{7EEDEA1B-5DAF-4514-A8F8-20CC522741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06054" y="4723693"/>
              <a:ext cx="0" cy="0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43" name="Line 129">
              <a:extLst>
                <a:ext uri="{FF2B5EF4-FFF2-40B4-BE49-F238E27FC236}">
                  <a16:creationId xmlns:a16="http://schemas.microsoft.com/office/drawing/2014/main" id="{BB0FBEF4-DBED-4B4F-8E23-6206F85A80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68055" y="4616147"/>
              <a:ext cx="0" cy="0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44" name="Line 130">
              <a:extLst>
                <a:ext uri="{FF2B5EF4-FFF2-40B4-BE49-F238E27FC236}">
                  <a16:creationId xmlns:a16="http://schemas.microsoft.com/office/drawing/2014/main" id="{D8612B34-9A1B-43D5-A1C9-EFBB18C9DE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99055" y="4575353"/>
              <a:ext cx="15412" cy="0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45" name="Line 131">
              <a:extLst>
                <a:ext uri="{FF2B5EF4-FFF2-40B4-BE49-F238E27FC236}">
                  <a16:creationId xmlns:a16="http://schemas.microsoft.com/office/drawing/2014/main" id="{A75B9E0B-EF99-4FE0-AD4A-5AA840B866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70865" y="4616147"/>
              <a:ext cx="0" cy="0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46" name="Line 132">
              <a:extLst>
                <a:ext uri="{FF2B5EF4-FFF2-40B4-BE49-F238E27FC236}">
                  <a16:creationId xmlns:a16="http://schemas.microsoft.com/office/drawing/2014/main" id="{D727E507-1750-49DC-938A-F684647BDA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88557" y="4710713"/>
              <a:ext cx="28897" cy="12980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47" name="Line 133">
              <a:extLst>
                <a:ext uri="{FF2B5EF4-FFF2-40B4-BE49-F238E27FC236}">
                  <a16:creationId xmlns:a16="http://schemas.microsoft.com/office/drawing/2014/main" id="{099C083E-B7A6-4417-B521-62B3B98816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17454" y="4740381"/>
              <a:ext cx="15412" cy="12980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48" name="Line 134">
              <a:extLst>
                <a:ext uri="{FF2B5EF4-FFF2-40B4-BE49-F238E27FC236}">
                  <a16:creationId xmlns:a16="http://schemas.microsoft.com/office/drawing/2014/main" id="{76A1E15F-6218-4558-A42A-D5CA7C0D68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46351" y="4740381"/>
              <a:ext cx="17338" cy="12980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49" name="Line 135">
              <a:extLst>
                <a:ext uri="{FF2B5EF4-FFF2-40B4-BE49-F238E27FC236}">
                  <a16:creationId xmlns:a16="http://schemas.microsoft.com/office/drawing/2014/main" id="{C1DE3095-C1FB-4F55-ACBD-5E81933853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90660" y="4753361"/>
              <a:ext cx="15412" cy="27814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50" name="Line 136">
              <a:extLst>
                <a:ext uri="{FF2B5EF4-FFF2-40B4-BE49-F238E27FC236}">
                  <a16:creationId xmlns:a16="http://schemas.microsoft.com/office/drawing/2014/main" id="{012EE905-071C-42ED-AFDC-066CBF9A07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06072" y="4792300"/>
              <a:ext cx="28897" cy="14834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51" name="Freeform 137">
              <a:extLst>
                <a:ext uri="{FF2B5EF4-FFF2-40B4-BE49-F238E27FC236}">
                  <a16:creationId xmlns:a16="http://schemas.microsoft.com/office/drawing/2014/main" id="{06DC4158-C7CF-437F-AFEC-C29540E510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8065" y="3414593"/>
              <a:ext cx="86691" cy="100129"/>
            </a:xfrm>
            <a:custGeom>
              <a:avLst/>
              <a:gdLst>
                <a:gd name="T0" fmla="*/ 0 w 49"/>
                <a:gd name="T1" fmla="*/ 40920 h 57"/>
                <a:gd name="T2" fmla="*/ 0 w 49"/>
                <a:gd name="T3" fmla="*/ 40920 h 57"/>
                <a:gd name="T4" fmla="*/ 9034 w 49"/>
                <a:gd name="T5" fmla="*/ 71611 h 57"/>
                <a:gd name="T6" fmla="*/ 27102 w 49"/>
                <a:gd name="T7" fmla="*/ 71611 h 57"/>
                <a:gd name="T8" fmla="*/ 36135 w 49"/>
                <a:gd name="T9" fmla="*/ 71611 h 57"/>
                <a:gd name="T10" fmla="*/ 45169 w 49"/>
                <a:gd name="T11" fmla="*/ 51150 h 57"/>
                <a:gd name="T12" fmla="*/ 45169 w 49"/>
                <a:gd name="T13" fmla="*/ 40920 h 57"/>
                <a:gd name="T14" fmla="*/ 54202 w 49"/>
                <a:gd name="T15" fmla="*/ 40920 h 57"/>
                <a:gd name="T16" fmla="*/ 45169 w 49"/>
                <a:gd name="T17" fmla="*/ 20460 h 57"/>
                <a:gd name="T18" fmla="*/ 54202 w 49"/>
                <a:gd name="T19" fmla="*/ 0 h 57"/>
                <a:gd name="T20" fmla="*/ 27102 w 49"/>
                <a:gd name="T21" fmla="*/ 0 h 57"/>
                <a:gd name="T22" fmla="*/ 27102 w 49"/>
                <a:gd name="T23" fmla="*/ 10231 h 57"/>
                <a:gd name="T24" fmla="*/ 18067 w 49"/>
                <a:gd name="T25" fmla="*/ 20460 h 57"/>
                <a:gd name="T26" fmla="*/ 9034 w 49"/>
                <a:gd name="T27" fmla="*/ 20460 h 57"/>
                <a:gd name="T28" fmla="*/ 0 w 49"/>
                <a:gd name="T29" fmla="*/ 40920 h 5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9"/>
                <a:gd name="T46" fmla="*/ 0 h 57"/>
                <a:gd name="T47" fmla="*/ 49 w 49"/>
                <a:gd name="T48" fmla="*/ 57 h 5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9" h="57">
                  <a:moveTo>
                    <a:pt x="0" y="32"/>
                  </a:moveTo>
                  <a:lnTo>
                    <a:pt x="0" y="32"/>
                  </a:lnTo>
                  <a:lnTo>
                    <a:pt x="8" y="56"/>
                  </a:lnTo>
                  <a:lnTo>
                    <a:pt x="24" y="56"/>
                  </a:lnTo>
                  <a:lnTo>
                    <a:pt x="32" y="56"/>
                  </a:lnTo>
                  <a:lnTo>
                    <a:pt x="40" y="40"/>
                  </a:lnTo>
                  <a:lnTo>
                    <a:pt x="40" y="32"/>
                  </a:lnTo>
                  <a:lnTo>
                    <a:pt x="48" y="32"/>
                  </a:lnTo>
                  <a:lnTo>
                    <a:pt x="40" y="16"/>
                  </a:lnTo>
                  <a:lnTo>
                    <a:pt x="48" y="0"/>
                  </a:lnTo>
                  <a:lnTo>
                    <a:pt x="24" y="0"/>
                  </a:lnTo>
                  <a:lnTo>
                    <a:pt x="24" y="8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0" y="32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52" name="Freeform 138">
              <a:extLst>
                <a:ext uri="{FF2B5EF4-FFF2-40B4-BE49-F238E27FC236}">
                  <a16:creationId xmlns:a16="http://schemas.microsoft.com/office/drawing/2014/main" id="{E78DEED9-A194-40A2-88FB-703FD522A4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0978" y="3414593"/>
              <a:ext cx="146412" cy="59336"/>
            </a:xfrm>
            <a:custGeom>
              <a:avLst/>
              <a:gdLst>
                <a:gd name="T0" fmla="*/ 0 w 81"/>
                <a:gd name="T1" fmla="*/ 22458 h 33"/>
                <a:gd name="T2" fmla="*/ 0 w 81"/>
                <a:gd name="T3" fmla="*/ 22458 h 33"/>
                <a:gd name="T4" fmla="*/ 9842 w 81"/>
                <a:gd name="T5" fmla="*/ 44916 h 33"/>
                <a:gd name="T6" fmla="*/ 19686 w 81"/>
                <a:gd name="T7" fmla="*/ 11229 h 33"/>
                <a:gd name="T8" fmla="*/ 29528 w 81"/>
                <a:gd name="T9" fmla="*/ 0 h 33"/>
                <a:gd name="T10" fmla="*/ 68899 w 81"/>
                <a:gd name="T11" fmla="*/ 0 h 33"/>
                <a:gd name="T12" fmla="*/ 78743 w 81"/>
                <a:gd name="T13" fmla="*/ 11229 h 33"/>
                <a:gd name="T14" fmla="*/ 98427 w 81"/>
                <a:gd name="T15" fmla="*/ 0 h 33"/>
                <a:gd name="T16" fmla="*/ 68899 w 81"/>
                <a:gd name="T17" fmla="*/ 0 h 33"/>
                <a:gd name="T18" fmla="*/ 19686 w 81"/>
                <a:gd name="T19" fmla="*/ 0 h 33"/>
                <a:gd name="T20" fmla="*/ 9842 w 81"/>
                <a:gd name="T21" fmla="*/ 11229 h 33"/>
                <a:gd name="T22" fmla="*/ 0 w 81"/>
                <a:gd name="T23" fmla="*/ 22458 h 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1"/>
                <a:gd name="T37" fmla="*/ 0 h 33"/>
                <a:gd name="T38" fmla="*/ 81 w 81"/>
                <a:gd name="T39" fmla="*/ 33 h 3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1" h="33">
                  <a:moveTo>
                    <a:pt x="0" y="16"/>
                  </a:moveTo>
                  <a:lnTo>
                    <a:pt x="0" y="16"/>
                  </a:lnTo>
                  <a:lnTo>
                    <a:pt x="8" y="32"/>
                  </a:lnTo>
                  <a:lnTo>
                    <a:pt x="16" y="8"/>
                  </a:lnTo>
                  <a:lnTo>
                    <a:pt x="24" y="0"/>
                  </a:lnTo>
                  <a:lnTo>
                    <a:pt x="56" y="0"/>
                  </a:lnTo>
                  <a:lnTo>
                    <a:pt x="64" y="8"/>
                  </a:lnTo>
                  <a:lnTo>
                    <a:pt x="80" y="0"/>
                  </a:lnTo>
                  <a:lnTo>
                    <a:pt x="56" y="0"/>
                  </a:lnTo>
                  <a:lnTo>
                    <a:pt x="16" y="0"/>
                  </a:lnTo>
                  <a:lnTo>
                    <a:pt x="8" y="8"/>
                  </a:lnTo>
                  <a:lnTo>
                    <a:pt x="0" y="16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53" name="Freeform 139">
              <a:extLst>
                <a:ext uri="{FF2B5EF4-FFF2-40B4-BE49-F238E27FC236}">
                  <a16:creationId xmlns:a16="http://schemas.microsoft.com/office/drawing/2014/main" id="{96D533DC-3983-4F3C-A3C3-2918888445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509" y="3101225"/>
              <a:ext cx="148339" cy="166882"/>
            </a:xfrm>
            <a:custGeom>
              <a:avLst/>
              <a:gdLst>
                <a:gd name="T0" fmla="*/ 0 w 81"/>
                <a:gd name="T1" fmla="*/ 103533 h 97"/>
                <a:gd name="T2" fmla="*/ 0 w 81"/>
                <a:gd name="T3" fmla="*/ 103533 h 97"/>
                <a:gd name="T4" fmla="*/ 10371 w 81"/>
                <a:gd name="T5" fmla="*/ 112945 h 97"/>
                <a:gd name="T6" fmla="*/ 41484 w 81"/>
                <a:gd name="T7" fmla="*/ 103533 h 97"/>
                <a:gd name="T8" fmla="*/ 41484 w 81"/>
                <a:gd name="T9" fmla="*/ 94121 h 97"/>
                <a:gd name="T10" fmla="*/ 72599 w 81"/>
                <a:gd name="T11" fmla="*/ 75297 h 97"/>
                <a:gd name="T12" fmla="*/ 93339 w 81"/>
                <a:gd name="T13" fmla="*/ 47061 h 97"/>
                <a:gd name="T14" fmla="*/ 103711 w 81"/>
                <a:gd name="T15" fmla="*/ 0 h 97"/>
                <a:gd name="T16" fmla="*/ 93339 w 81"/>
                <a:gd name="T17" fmla="*/ 0 h 97"/>
                <a:gd name="T18" fmla="*/ 72599 w 81"/>
                <a:gd name="T19" fmla="*/ 47061 h 97"/>
                <a:gd name="T20" fmla="*/ 31113 w 81"/>
                <a:gd name="T21" fmla="*/ 94121 h 97"/>
                <a:gd name="T22" fmla="*/ 0 w 81"/>
                <a:gd name="T23" fmla="*/ 103533 h 9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1"/>
                <a:gd name="T37" fmla="*/ 0 h 97"/>
                <a:gd name="T38" fmla="*/ 81 w 81"/>
                <a:gd name="T39" fmla="*/ 97 h 9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1" h="97">
                  <a:moveTo>
                    <a:pt x="0" y="88"/>
                  </a:moveTo>
                  <a:lnTo>
                    <a:pt x="0" y="88"/>
                  </a:lnTo>
                  <a:lnTo>
                    <a:pt x="8" y="96"/>
                  </a:lnTo>
                  <a:lnTo>
                    <a:pt x="32" y="88"/>
                  </a:lnTo>
                  <a:lnTo>
                    <a:pt x="32" y="80"/>
                  </a:lnTo>
                  <a:lnTo>
                    <a:pt x="56" y="64"/>
                  </a:lnTo>
                  <a:lnTo>
                    <a:pt x="72" y="4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56" y="40"/>
                  </a:lnTo>
                  <a:lnTo>
                    <a:pt x="24" y="80"/>
                  </a:lnTo>
                  <a:lnTo>
                    <a:pt x="0" y="88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54" name="Freeform 140">
              <a:extLst>
                <a:ext uri="{FF2B5EF4-FFF2-40B4-BE49-F238E27FC236}">
                  <a16:creationId xmlns:a16="http://schemas.microsoft.com/office/drawing/2014/main" id="{3257D331-728F-4C4C-B41C-16E353E561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7316" y="3716836"/>
              <a:ext cx="662708" cy="660113"/>
            </a:xfrm>
            <a:custGeom>
              <a:avLst/>
              <a:gdLst>
                <a:gd name="T0" fmla="*/ 402886 w 369"/>
                <a:gd name="T1" fmla="*/ 120700 h 385"/>
                <a:gd name="T2" fmla="*/ 441255 w 369"/>
                <a:gd name="T3" fmla="*/ 139268 h 385"/>
                <a:gd name="T4" fmla="*/ 422070 w 369"/>
                <a:gd name="T5" fmla="*/ 157837 h 385"/>
                <a:gd name="T6" fmla="*/ 393292 w 369"/>
                <a:gd name="T7" fmla="*/ 204260 h 385"/>
                <a:gd name="T8" fmla="*/ 374108 w 369"/>
                <a:gd name="T9" fmla="*/ 232114 h 385"/>
                <a:gd name="T10" fmla="*/ 364516 w 369"/>
                <a:gd name="T11" fmla="*/ 213545 h 385"/>
                <a:gd name="T12" fmla="*/ 354923 w 369"/>
                <a:gd name="T13" fmla="*/ 213545 h 385"/>
                <a:gd name="T14" fmla="*/ 345329 w 369"/>
                <a:gd name="T15" fmla="*/ 204260 h 385"/>
                <a:gd name="T16" fmla="*/ 326145 w 369"/>
                <a:gd name="T17" fmla="*/ 185691 h 385"/>
                <a:gd name="T18" fmla="*/ 316553 w 369"/>
                <a:gd name="T19" fmla="*/ 167122 h 385"/>
                <a:gd name="T20" fmla="*/ 306961 w 369"/>
                <a:gd name="T21" fmla="*/ 176406 h 385"/>
                <a:gd name="T22" fmla="*/ 306961 w 369"/>
                <a:gd name="T23" fmla="*/ 194975 h 385"/>
                <a:gd name="T24" fmla="*/ 306961 w 369"/>
                <a:gd name="T25" fmla="*/ 241398 h 385"/>
                <a:gd name="T26" fmla="*/ 287775 w 369"/>
                <a:gd name="T27" fmla="*/ 241398 h 385"/>
                <a:gd name="T28" fmla="*/ 258998 w 369"/>
                <a:gd name="T29" fmla="*/ 278536 h 385"/>
                <a:gd name="T30" fmla="*/ 211035 w 369"/>
                <a:gd name="T31" fmla="*/ 324959 h 385"/>
                <a:gd name="T32" fmla="*/ 191849 w 369"/>
                <a:gd name="T33" fmla="*/ 334244 h 385"/>
                <a:gd name="T34" fmla="*/ 182258 w 369"/>
                <a:gd name="T35" fmla="*/ 343528 h 385"/>
                <a:gd name="T36" fmla="*/ 172666 w 369"/>
                <a:gd name="T37" fmla="*/ 389951 h 385"/>
                <a:gd name="T38" fmla="*/ 163073 w 369"/>
                <a:gd name="T39" fmla="*/ 427089 h 385"/>
                <a:gd name="T40" fmla="*/ 143887 w 369"/>
                <a:gd name="T41" fmla="*/ 445658 h 385"/>
                <a:gd name="T42" fmla="*/ 95926 w 369"/>
                <a:gd name="T43" fmla="*/ 352812 h 385"/>
                <a:gd name="T44" fmla="*/ 67147 w 369"/>
                <a:gd name="T45" fmla="*/ 269253 h 385"/>
                <a:gd name="T46" fmla="*/ 57554 w 369"/>
                <a:gd name="T47" fmla="*/ 250683 h 385"/>
                <a:gd name="T48" fmla="*/ 9593 w 369"/>
                <a:gd name="T49" fmla="*/ 232114 h 385"/>
                <a:gd name="T50" fmla="*/ 28779 w 369"/>
                <a:gd name="T51" fmla="*/ 222829 h 385"/>
                <a:gd name="T52" fmla="*/ 0 w 369"/>
                <a:gd name="T53" fmla="*/ 213545 h 385"/>
                <a:gd name="T54" fmla="*/ 38370 w 369"/>
                <a:gd name="T55" fmla="*/ 204260 h 385"/>
                <a:gd name="T56" fmla="*/ 38370 w 369"/>
                <a:gd name="T57" fmla="*/ 176406 h 385"/>
                <a:gd name="T58" fmla="*/ 28779 w 369"/>
                <a:gd name="T59" fmla="*/ 167122 h 385"/>
                <a:gd name="T60" fmla="*/ 19185 w 369"/>
                <a:gd name="T61" fmla="*/ 148553 h 385"/>
                <a:gd name="T62" fmla="*/ 38370 w 369"/>
                <a:gd name="T63" fmla="*/ 148553 h 385"/>
                <a:gd name="T64" fmla="*/ 105517 w 369"/>
                <a:gd name="T65" fmla="*/ 83561 h 385"/>
                <a:gd name="T66" fmla="*/ 105517 w 369"/>
                <a:gd name="T67" fmla="*/ 74276 h 385"/>
                <a:gd name="T68" fmla="*/ 86333 w 369"/>
                <a:gd name="T69" fmla="*/ 55707 h 385"/>
                <a:gd name="T70" fmla="*/ 86333 w 369"/>
                <a:gd name="T71" fmla="*/ 27853 h 385"/>
                <a:gd name="T72" fmla="*/ 115110 w 369"/>
                <a:gd name="T73" fmla="*/ 27853 h 385"/>
                <a:gd name="T74" fmla="*/ 143887 w 369"/>
                <a:gd name="T75" fmla="*/ 9284 h 385"/>
                <a:gd name="T76" fmla="*/ 182258 w 369"/>
                <a:gd name="T77" fmla="*/ 9284 h 385"/>
                <a:gd name="T78" fmla="*/ 163073 w 369"/>
                <a:gd name="T79" fmla="*/ 46422 h 385"/>
                <a:gd name="T80" fmla="*/ 153480 w 369"/>
                <a:gd name="T81" fmla="*/ 64992 h 385"/>
                <a:gd name="T82" fmla="*/ 191849 w 369"/>
                <a:gd name="T83" fmla="*/ 102130 h 385"/>
                <a:gd name="T84" fmla="*/ 201442 w 369"/>
                <a:gd name="T85" fmla="*/ 139268 h 385"/>
                <a:gd name="T86" fmla="*/ 297368 w 369"/>
                <a:gd name="T87" fmla="*/ 167122 h 385"/>
                <a:gd name="T88" fmla="*/ 297368 w 369"/>
                <a:gd name="T89" fmla="*/ 139268 h 385"/>
                <a:gd name="T90" fmla="*/ 316553 w 369"/>
                <a:gd name="T91" fmla="*/ 148553 h 385"/>
                <a:gd name="T92" fmla="*/ 354923 w 369"/>
                <a:gd name="T93" fmla="*/ 157837 h 385"/>
                <a:gd name="T94" fmla="*/ 354923 w 369"/>
                <a:gd name="T95" fmla="*/ 139268 h 38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69"/>
                <a:gd name="T145" fmla="*/ 0 h 385"/>
                <a:gd name="T146" fmla="*/ 369 w 369"/>
                <a:gd name="T147" fmla="*/ 385 h 38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69" h="385">
                  <a:moveTo>
                    <a:pt x="336" y="104"/>
                  </a:moveTo>
                  <a:lnTo>
                    <a:pt x="336" y="104"/>
                  </a:lnTo>
                  <a:lnTo>
                    <a:pt x="352" y="104"/>
                  </a:lnTo>
                  <a:lnTo>
                    <a:pt x="368" y="120"/>
                  </a:lnTo>
                  <a:lnTo>
                    <a:pt x="368" y="136"/>
                  </a:lnTo>
                  <a:lnTo>
                    <a:pt x="352" y="136"/>
                  </a:lnTo>
                  <a:lnTo>
                    <a:pt x="344" y="144"/>
                  </a:lnTo>
                  <a:lnTo>
                    <a:pt x="328" y="176"/>
                  </a:lnTo>
                  <a:lnTo>
                    <a:pt x="320" y="184"/>
                  </a:lnTo>
                  <a:lnTo>
                    <a:pt x="312" y="200"/>
                  </a:lnTo>
                  <a:lnTo>
                    <a:pt x="312" y="208"/>
                  </a:lnTo>
                  <a:lnTo>
                    <a:pt x="304" y="184"/>
                  </a:lnTo>
                  <a:lnTo>
                    <a:pt x="304" y="176"/>
                  </a:lnTo>
                  <a:lnTo>
                    <a:pt x="296" y="184"/>
                  </a:lnTo>
                  <a:lnTo>
                    <a:pt x="288" y="184"/>
                  </a:lnTo>
                  <a:lnTo>
                    <a:pt x="288" y="176"/>
                  </a:lnTo>
                  <a:lnTo>
                    <a:pt x="304" y="160"/>
                  </a:lnTo>
                  <a:lnTo>
                    <a:pt x="272" y="160"/>
                  </a:lnTo>
                  <a:lnTo>
                    <a:pt x="272" y="144"/>
                  </a:lnTo>
                  <a:lnTo>
                    <a:pt x="264" y="144"/>
                  </a:lnTo>
                  <a:lnTo>
                    <a:pt x="256" y="144"/>
                  </a:lnTo>
                  <a:lnTo>
                    <a:pt x="256" y="152"/>
                  </a:lnTo>
                  <a:lnTo>
                    <a:pt x="248" y="168"/>
                  </a:lnTo>
                  <a:lnTo>
                    <a:pt x="256" y="168"/>
                  </a:lnTo>
                  <a:lnTo>
                    <a:pt x="264" y="208"/>
                  </a:lnTo>
                  <a:lnTo>
                    <a:pt x="256" y="208"/>
                  </a:lnTo>
                  <a:lnTo>
                    <a:pt x="256" y="200"/>
                  </a:lnTo>
                  <a:lnTo>
                    <a:pt x="240" y="208"/>
                  </a:lnTo>
                  <a:lnTo>
                    <a:pt x="232" y="232"/>
                  </a:lnTo>
                  <a:lnTo>
                    <a:pt x="216" y="240"/>
                  </a:lnTo>
                  <a:lnTo>
                    <a:pt x="176" y="272"/>
                  </a:lnTo>
                  <a:lnTo>
                    <a:pt x="176" y="280"/>
                  </a:lnTo>
                  <a:lnTo>
                    <a:pt x="168" y="280"/>
                  </a:lnTo>
                  <a:lnTo>
                    <a:pt x="160" y="288"/>
                  </a:lnTo>
                  <a:lnTo>
                    <a:pt x="152" y="288"/>
                  </a:lnTo>
                  <a:lnTo>
                    <a:pt x="152" y="296"/>
                  </a:lnTo>
                  <a:lnTo>
                    <a:pt x="152" y="320"/>
                  </a:lnTo>
                  <a:lnTo>
                    <a:pt x="144" y="336"/>
                  </a:lnTo>
                  <a:lnTo>
                    <a:pt x="144" y="360"/>
                  </a:lnTo>
                  <a:lnTo>
                    <a:pt x="136" y="368"/>
                  </a:lnTo>
                  <a:lnTo>
                    <a:pt x="128" y="376"/>
                  </a:lnTo>
                  <a:lnTo>
                    <a:pt x="120" y="384"/>
                  </a:lnTo>
                  <a:lnTo>
                    <a:pt x="104" y="376"/>
                  </a:lnTo>
                  <a:lnTo>
                    <a:pt x="80" y="304"/>
                  </a:lnTo>
                  <a:lnTo>
                    <a:pt x="64" y="280"/>
                  </a:lnTo>
                  <a:lnTo>
                    <a:pt x="56" y="232"/>
                  </a:lnTo>
                  <a:lnTo>
                    <a:pt x="56" y="200"/>
                  </a:lnTo>
                  <a:lnTo>
                    <a:pt x="48" y="216"/>
                  </a:lnTo>
                  <a:lnTo>
                    <a:pt x="32" y="224"/>
                  </a:lnTo>
                  <a:lnTo>
                    <a:pt x="8" y="200"/>
                  </a:lnTo>
                  <a:lnTo>
                    <a:pt x="24" y="200"/>
                  </a:lnTo>
                  <a:lnTo>
                    <a:pt x="24" y="192"/>
                  </a:lnTo>
                  <a:lnTo>
                    <a:pt x="16" y="192"/>
                  </a:lnTo>
                  <a:lnTo>
                    <a:pt x="0" y="184"/>
                  </a:lnTo>
                  <a:lnTo>
                    <a:pt x="8" y="176"/>
                  </a:lnTo>
                  <a:lnTo>
                    <a:pt x="32" y="176"/>
                  </a:lnTo>
                  <a:lnTo>
                    <a:pt x="32" y="168"/>
                  </a:lnTo>
                  <a:lnTo>
                    <a:pt x="32" y="152"/>
                  </a:lnTo>
                  <a:lnTo>
                    <a:pt x="24" y="152"/>
                  </a:lnTo>
                  <a:lnTo>
                    <a:pt x="24" y="144"/>
                  </a:lnTo>
                  <a:lnTo>
                    <a:pt x="16" y="144"/>
                  </a:lnTo>
                  <a:lnTo>
                    <a:pt x="16" y="128"/>
                  </a:lnTo>
                  <a:lnTo>
                    <a:pt x="24" y="120"/>
                  </a:lnTo>
                  <a:lnTo>
                    <a:pt x="32" y="128"/>
                  </a:lnTo>
                  <a:lnTo>
                    <a:pt x="48" y="120"/>
                  </a:lnTo>
                  <a:lnTo>
                    <a:pt x="88" y="72"/>
                  </a:lnTo>
                  <a:lnTo>
                    <a:pt x="80" y="64"/>
                  </a:lnTo>
                  <a:lnTo>
                    <a:pt x="88" y="64"/>
                  </a:lnTo>
                  <a:lnTo>
                    <a:pt x="88" y="56"/>
                  </a:lnTo>
                  <a:lnTo>
                    <a:pt x="72" y="48"/>
                  </a:lnTo>
                  <a:lnTo>
                    <a:pt x="80" y="32"/>
                  </a:lnTo>
                  <a:lnTo>
                    <a:pt x="72" y="24"/>
                  </a:lnTo>
                  <a:lnTo>
                    <a:pt x="80" y="16"/>
                  </a:lnTo>
                  <a:lnTo>
                    <a:pt x="96" y="24"/>
                  </a:lnTo>
                  <a:lnTo>
                    <a:pt x="112" y="16"/>
                  </a:lnTo>
                  <a:lnTo>
                    <a:pt x="120" y="8"/>
                  </a:lnTo>
                  <a:lnTo>
                    <a:pt x="144" y="0"/>
                  </a:lnTo>
                  <a:lnTo>
                    <a:pt x="152" y="8"/>
                  </a:lnTo>
                  <a:lnTo>
                    <a:pt x="152" y="24"/>
                  </a:lnTo>
                  <a:lnTo>
                    <a:pt x="136" y="40"/>
                  </a:lnTo>
                  <a:lnTo>
                    <a:pt x="144" y="56"/>
                  </a:lnTo>
                  <a:lnTo>
                    <a:pt x="128" y="56"/>
                  </a:lnTo>
                  <a:lnTo>
                    <a:pt x="136" y="80"/>
                  </a:lnTo>
                  <a:lnTo>
                    <a:pt x="160" y="88"/>
                  </a:lnTo>
                  <a:lnTo>
                    <a:pt x="152" y="112"/>
                  </a:lnTo>
                  <a:lnTo>
                    <a:pt x="168" y="120"/>
                  </a:lnTo>
                  <a:lnTo>
                    <a:pt x="240" y="144"/>
                  </a:lnTo>
                  <a:lnTo>
                    <a:pt x="248" y="144"/>
                  </a:lnTo>
                  <a:lnTo>
                    <a:pt x="248" y="136"/>
                  </a:lnTo>
                  <a:lnTo>
                    <a:pt x="248" y="120"/>
                  </a:lnTo>
                  <a:lnTo>
                    <a:pt x="256" y="120"/>
                  </a:lnTo>
                  <a:lnTo>
                    <a:pt x="264" y="128"/>
                  </a:lnTo>
                  <a:lnTo>
                    <a:pt x="264" y="136"/>
                  </a:lnTo>
                  <a:lnTo>
                    <a:pt x="296" y="136"/>
                  </a:lnTo>
                  <a:lnTo>
                    <a:pt x="304" y="136"/>
                  </a:lnTo>
                  <a:lnTo>
                    <a:pt x="296" y="120"/>
                  </a:lnTo>
                  <a:lnTo>
                    <a:pt x="336" y="104"/>
                  </a:lnTo>
                </a:path>
              </a:pathLst>
            </a:custGeom>
            <a:solidFill>
              <a:srgbClr val="33CC33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55" name="Freeform 141">
              <a:extLst>
                <a:ext uri="{FF2B5EF4-FFF2-40B4-BE49-F238E27FC236}">
                  <a16:creationId xmlns:a16="http://schemas.microsoft.com/office/drawing/2014/main" id="{6E7A7A84-688C-4A1C-9411-C4EDE9907F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8316" y="3182812"/>
              <a:ext cx="1383210" cy="919708"/>
            </a:xfrm>
            <a:custGeom>
              <a:avLst/>
              <a:gdLst>
                <a:gd name="T0" fmla="*/ 212334 w 769"/>
                <a:gd name="T1" fmla="*/ 101677 h 537"/>
                <a:gd name="T2" fmla="*/ 260591 w 769"/>
                <a:gd name="T3" fmla="*/ 147895 h 537"/>
                <a:gd name="T4" fmla="*/ 347455 w 769"/>
                <a:gd name="T5" fmla="*/ 231086 h 537"/>
                <a:gd name="T6" fmla="*/ 472925 w 769"/>
                <a:gd name="T7" fmla="*/ 258816 h 537"/>
                <a:gd name="T8" fmla="*/ 579092 w 769"/>
                <a:gd name="T9" fmla="*/ 212599 h 537"/>
                <a:gd name="T10" fmla="*/ 608046 w 769"/>
                <a:gd name="T11" fmla="*/ 194111 h 537"/>
                <a:gd name="T12" fmla="*/ 694910 w 769"/>
                <a:gd name="T13" fmla="*/ 157139 h 537"/>
                <a:gd name="T14" fmla="*/ 656304 w 769"/>
                <a:gd name="T15" fmla="*/ 138651 h 537"/>
                <a:gd name="T16" fmla="*/ 646653 w 769"/>
                <a:gd name="T17" fmla="*/ 83190 h 537"/>
                <a:gd name="T18" fmla="*/ 704562 w 769"/>
                <a:gd name="T19" fmla="*/ 46218 h 537"/>
                <a:gd name="T20" fmla="*/ 704562 w 769"/>
                <a:gd name="T21" fmla="*/ 27730 h 537"/>
                <a:gd name="T22" fmla="*/ 781774 w 769"/>
                <a:gd name="T23" fmla="*/ 9243 h 537"/>
                <a:gd name="T24" fmla="*/ 839683 w 769"/>
                <a:gd name="T25" fmla="*/ 92435 h 537"/>
                <a:gd name="T26" fmla="*/ 887941 w 769"/>
                <a:gd name="T27" fmla="*/ 129408 h 537"/>
                <a:gd name="T28" fmla="*/ 897593 w 769"/>
                <a:gd name="T29" fmla="*/ 194111 h 537"/>
                <a:gd name="T30" fmla="*/ 878289 w 769"/>
                <a:gd name="T31" fmla="*/ 221841 h 537"/>
                <a:gd name="T32" fmla="*/ 839683 w 769"/>
                <a:gd name="T33" fmla="*/ 249572 h 537"/>
                <a:gd name="T34" fmla="*/ 810728 w 769"/>
                <a:gd name="T35" fmla="*/ 258816 h 537"/>
                <a:gd name="T36" fmla="*/ 752820 w 769"/>
                <a:gd name="T37" fmla="*/ 295790 h 537"/>
                <a:gd name="T38" fmla="*/ 723864 w 769"/>
                <a:gd name="T39" fmla="*/ 295790 h 537"/>
                <a:gd name="T40" fmla="*/ 694910 w 769"/>
                <a:gd name="T41" fmla="*/ 295790 h 537"/>
                <a:gd name="T42" fmla="*/ 665956 w 769"/>
                <a:gd name="T43" fmla="*/ 314276 h 537"/>
                <a:gd name="T44" fmla="*/ 743168 w 769"/>
                <a:gd name="T45" fmla="*/ 342006 h 537"/>
                <a:gd name="T46" fmla="*/ 714213 w 769"/>
                <a:gd name="T47" fmla="*/ 351250 h 537"/>
                <a:gd name="T48" fmla="*/ 714213 w 769"/>
                <a:gd name="T49" fmla="*/ 425198 h 537"/>
                <a:gd name="T50" fmla="*/ 733516 w 769"/>
                <a:gd name="T51" fmla="*/ 452928 h 537"/>
                <a:gd name="T52" fmla="*/ 723864 w 769"/>
                <a:gd name="T53" fmla="*/ 499145 h 537"/>
                <a:gd name="T54" fmla="*/ 694910 w 769"/>
                <a:gd name="T55" fmla="*/ 536118 h 537"/>
                <a:gd name="T56" fmla="*/ 675607 w 769"/>
                <a:gd name="T57" fmla="*/ 563849 h 537"/>
                <a:gd name="T58" fmla="*/ 617698 w 769"/>
                <a:gd name="T59" fmla="*/ 591580 h 537"/>
                <a:gd name="T60" fmla="*/ 598396 w 769"/>
                <a:gd name="T61" fmla="*/ 591580 h 537"/>
                <a:gd name="T62" fmla="*/ 550137 w 769"/>
                <a:gd name="T63" fmla="*/ 600823 h 537"/>
                <a:gd name="T64" fmla="*/ 501879 w 769"/>
                <a:gd name="T65" fmla="*/ 600823 h 537"/>
                <a:gd name="T66" fmla="*/ 443970 w 769"/>
                <a:gd name="T67" fmla="*/ 591580 h 537"/>
                <a:gd name="T68" fmla="*/ 424667 w 769"/>
                <a:gd name="T69" fmla="*/ 591580 h 537"/>
                <a:gd name="T70" fmla="*/ 415016 w 769"/>
                <a:gd name="T71" fmla="*/ 600823 h 537"/>
                <a:gd name="T72" fmla="*/ 386062 w 769"/>
                <a:gd name="T73" fmla="*/ 582335 h 537"/>
                <a:gd name="T74" fmla="*/ 366758 w 769"/>
                <a:gd name="T75" fmla="*/ 563849 h 537"/>
                <a:gd name="T76" fmla="*/ 357107 w 769"/>
                <a:gd name="T77" fmla="*/ 499145 h 537"/>
                <a:gd name="T78" fmla="*/ 270243 w 769"/>
                <a:gd name="T79" fmla="*/ 499145 h 537"/>
                <a:gd name="T80" fmla="*/ 221985 w 769"/>
                <a:gd name="T81" fmla="*/ 499145 h 537"/>
                <a:gd name="T82" fmla="*/ 164077 w 769"/>
                <a:gd name="T83" fmla="*/ 489902 h 537"/>
                <a:gd name="T84" fmla="*/ 125471 w 769"/>
                <a:gd name="T85" fmla="*/ 462171 h 537"/>
                <a:gd name="T86" fmla="*/ 67560 w 769"/>
                <a:gd name="T87" fmla="*/ 425198 h 537"/>
                <a:gd name="T88" fmla="*/ 96515 w 769"/>
                <a:gd name="T89" fmla="*/ 388224 h 537"/>
                <a:gd name="T90" fmla="*/ 57910 w 769"/>
                <a:gd name="T91" fmla="*/ 369737 h 537"/>
                <a:gd name="T92" fmla="*/ 9652 w 769"/>
                <a:gd name="T93" fmla="*/ 342006 h 537"/>
                <a:gd name="T94" fmla="*/ 0 w 769"/>
                <a:gd name="T95" fmla="*/ 314276 h 537"/>
                <a:gd name="T96" fmla="*/ 38606 w 769"/>
                <a:gd name="T97" fmla="*/ 277304 h 537"/>
                <a:gd name="T98" fmla="*/ 96515 w 769"/>
                <a:gd name="T99" fmla="*/ 249572 h 537"/>
                <a:gd name="T100" fmla="*/ 96515 w 769"/>
                <a:gd name="T101" fmla="*/ 184869 h 537"/>
                <a:gd name="T102" fmla="*/ 164077 w 769"/>
                <a:gd name="T103" fmla="*/ 147895 h 537"/>
                <a:gd name="T104" fmla="*/ 193031 w 769"/>
                <a:gd name="T105" fmla="*/ 110921 h 53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69"/>
                <a:gd name="T160" fmla="*/ 0 h 537"/>
                <a:gd name="T161" fmla="*/ 769 w 769"/>
                <a:gd name="T162" fmla="*/ 537 h 53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69" h="537">
                  <a:moveTo>
                    <a:pt x="160" y="96"/>
                  </a:moveTo>
                  <a:lnTo>
                    <a:pt x="160" y="96"/>
                  </a:lnTo>
                  <a:lnTo>
                    <a:pt x="176" y="88"/>
                  </a:lnTo>
                  <a:lnTo>
                    <a:pt x="192" y="112"/>
                  </a:lnTo>
                  <a:lnTo>
                    <a:pt x="208" y="112"/>
                  </a:lnTo>
                  <a:lnTo>
                    <a:pt x="216" y="128"/>
                  </a:lnTo>
                  <a:lnTo>
                    <a:pt x="216" y="160"/>
                  </a:lnTo>
                  <a:lnTo>
                    <a:pt x="264" y="176"/>
                  </a:lnTo>
                  <a:lnTo>
                    <a:pt x="288" y="200"/>
                  </a:lnTo>
                  <a:lnTo>
                    <a:pt x="336" y="200"/>
                  </a:lnTo>
                  <a:lnTo>
                    <a:pt x="360" y="216"/>
                  </a:lnTo>
                  <a:lnTo>
                    <a:pt x="392" y="224"/>
                  </a:lnTo>
                  <a:lnTo>
                    <a:pt x="424" y="208"/>
                  </a:lnTo>
                  <a:lnTo>
                    <a:pt x="456" y="208"/>
                  </a:lnTo>
                  <a:lnTo>
                    <a:pt x="480" y="184"/>
                  </a:lnTo>
                  <a:lnTo>
                    <a:pt x="472" y="176"/>
                  </a:lnTo>
                  <a:lnTo>
                    <a:pt x="488" y="160"/>
                  </a:lnTo>
                  <a:lnTo>
                    <a:pt x="504" y="168"/>
                  </a:lnTo>
                  <a:lnTo>
                    <a:pt x="528" y="152"/>
                  </a:lnTo>
                  <a:lnTo>
                    <a:pt x="544" y="136"/>
                  </a:lnTo>
                  <a:lnTo>
                    <a:pt x="576" y="136"/>
                  </a:lnTo>
                  <a:lnTo>
                    <a:pt x="568" y="120"/>
                  </a:lnTo>
                  <a:lnTo>
                    <a:pt x="560" y="112"/>
                  </a:lnTo>
                  <a:lnTo>
                    <a:pt x="544" y="120"/>
                  </a:lnTo>
                  <a:lnTo>
                    <a:pt x="528" y="120"/>
                  </a:lnTo>
                  <a:lnTo>
                    <a:pt x="528" y="88"/>
                  </a:lnTo>
                  <a:lnTo>
                    <a:pt x="536" y="72"/>
                  </a:lnTo>
                  <a:lnTo>
                    <a:pt x="552" y="80"/>
                  </a:lnTo>
                  <a:lnTo>
                    <a:pt x="576" y="72"/>
                  </a:lnTo>
                  <a:lnTo>
                    <a:pt x="584" y="40"/>
                  </a:lnTo>
                  <a:lnTo>
                    <a:pt x="592" y="32"/>
                  </a:lnTo>
                  <a:lnTo>
                    <a:pt x="592" y="24"/>
                  </a:lnTo>
                  <a:lnTo>
                    <a:pt x="584" y="24"/>
                  </a:lnTo>
                  <a:lnTo>
                    <a:pt x="592" y="8"/>
                  </a:lnTo>
                  <a:lnTo>
                    <a:pt x="624" y="0"/>
                  </a:lnTo>
                  <a:lnTo>
                    <a:pt x="648" y="8"/>
                  </a:lnTo>
                  <a:lnTo>
                    <a:pt x="664" y="24"/>
                  </a:lnTo>
                  <a:lnTo>
                    <a:pt x="680" y="80"/>
                  </a:lnTo>
                  <a:lnTo>
                    <a:pt x="696" y="80"/>
                  </a:lnTo>
                  <a:lnTo>
                    <a:pt x="720" y="96"/>
                  </a:lnTo>
                  <a:lnTo>
                    <a:pt x="720" y="112"/>
                  </a:lnTo>
                  <a:lnTo>
                    <a:pt x="736" y="112"/>
                  </a:lnTo>
                  <a:lnTo>
                    <a:pt x="768" y="104"/>
                  </a:lnTo>
                  <a:lnTo>
                    <a:pt x="768" y="120"/>
                  </a:lnTo>
                  <a:lnTo>
                    <a:pt x="744" y="168"/>
                  </a:lnTo>
                  <a:lnTo>
                    <a:pt x="736" y="160"/>
                  </a:lnTo>
                  <a:lnTo>
                    <a:pt x="720" y="168"/>
                  </a:lnTo>
                  <a:lnTo>
                    <a:pt x="728" y="192"/>
                  </a:lnTo>
                  <a:lnTo>
                    <a:pt x="720" y="208"/>
                  </a:lnTo>
                  <a:lnTo>
                    <a:pt x="712" y="208"/>
                  </a:lnTo>
                  <a:lnTo>
                    <a:pt x="696" y="216"/>
                  </a:lnTo>
                  <a:lnTo>
                    <a:pt x="688" y="216"/>
                  </a:lnTo>
                  <a:lnTo>
                    <a:pt x="680" y="224"/>
                  </a:lnTo>
                  <a:lnTo>
                    <a:pt x="672" y="224"/>
                  </a:lnTo>
                  <a:lnTo>
                    <a:pt x="640" y="248"/>
                  </a:lnTo>
                  <a:lnTo>
                    <a:pt x="640" y="256"/>
                  </a:lnTo>
                  <a:lnTo>
                    <a:pt x="624" y="256"/>
                  </a:lnTo>
                  <a:lnTo>
                    <a:pt x="600" y="272"/>
                  </a:lnTo>
                  <a:lnTo>
                    <a:pt x="600" y="264"/>
                  </a:lnTo>
                  <a:lnTo>
                    <a:pt x="600" y="256"/>
                  </a:lnTo>
                  <a:lnTo>
                    <a:pt x="608" y="240"/>
                  </a:lnTo>
                  <a:lnTo>
                    <a:pt x="600" y="232"/>
                  </a:lnTo>
                  <a:lnTo>
                    <a:pt x="576" y="256"/>
                  </a:lnTo>
                  <a:lnTo>
                    <a:pt x="568" y="264"/>
                  </a:lnTo>
                  <a:lnTo>
                    <a:pt x="560" y="264"/>
                  </a:lnTo>
                  <a:lnTo>
                    <a:pt x="552" y="272"/>
                  </a:lnTo>
                  <a:lnTo>
                    <a:pt x="576" y="296"/>
                  </a:lnTo>
                  <a:lnTo>
                    <a:pt x="592" y="288"/>
                  </a:lnTo>
                  <a:lnTo>
                    <a:pt x="616" y="296"/>
                  </a:lnTo>
                  <a:lnTo>
                    <a:pt x="616" y="304"/>
                  </a:lnTo>
                  <a:lnTo>
                    <a:pt x="608" y="296"/>
                  </a:lnTo>
                  <a:lnTo>
                    <a:pt x="592" y="304"/>
                  </a:lnTo>
                  <a:lnTo>
                    <a:pt x="576" y="328"/>
                  </a:lnTo>
                  <a:lnTo>
                    <a:pt x="584" y="336"/>
                  </a:lnTo>
                  <a:lnTo>
                    <a:pt x="592" y="368"/>
                  </a:lnTo>
                  <a:lnTo>
                    <a:pt x="608" y="376"/>
                  </a:lnTo>
                  <a:lnTo>
                    <a:pt x="600" y="376"/>
                  </a:lnTo>
                  <a:lnTo>
                    <a:pt x="608" y="392"/>
                  </a:lnTo>
                  <a:lnTo>
                    <a:pt x="584" y="400"/>
                  </a:lnTo>
                  <a:lnTo>
                    <a:pt x="608" y="400"/>
                  </a:lnTo>
                  <a:lnTo>
                    <a:pt x="600" y="432"/>
                  </a:lnTo>
                  <a:lnTo>
                    <a:pt x="584" y="448"/>
                  </a:lnTo>
                  <a:lnTo>
                    <a:pt x="576" y="448"/>
                  </a:lnTo>
                  <a:lnTo>
                    <a:pt x="576" y="464"/>
                  </a:lnTo>
                  <a:lnTo>
                    <a:pt x="568" y="480"/>
                  </a:lnTo>
                  <a:lnTo>
                    <a:pt x="560" y="480"/>
                  </a:lnTo>
                  <a:lnTo>
                    <a:pt x="560" y="488"/>
                  </a:lnTo>
                  <a:lnTo>
                    <a:pt x="536" y="504"/>
                  </a:lnTo>
                  <a:lnTo>
                    <a:pt x="512" y="504"/>
                  </a:lnTo>
                  <a:lnTo>
                    <a:pt x="512" y="512"/>
                  </a:lnTo>
                  <a:lnTo>
                    <a:pt x="504" y="504"/>
                  </a:lnTo>
                  <a:lnTo>
                    <a:pt x="504" y="512"/>
                  </a:lnTo>
                  <a:lnTo>
                    <a:pt x="496" y="512"/>
                  </a:lnTo>
                  <a:lnTo>
                    <a:pt x="464" y="528"/>
                  </a:lnTo>
                  <a:lnTo>
                    <a:pt x="456" y="536"/>
                  </a:lnTo>
                  <a:lnTo>
                    <a:pt x="456" y="520"/>
                  </a:lnTo>
                  <a:lnTo>
                    <a:pt x="440" y="520"/>
                  </a:lnTo>
                  <a:lnTo>
                    <a:pt x="432" y="520"/>
                  </a:lnTo>
                  <a:lnTo>
                    <a:pt x="416" y="520"/>
                  </a:lnTo>
                  <a:lnTo>
                    <a:pt x="416" y="504"/>
                  </a:lnTo>
                  <a:lnTo>
                    <a:pt x="400" y="504"/>
                  </a:lnTo>
                  <a:lnTo>
                    <a:pt x="368" y="512"/>
                  </a:lnTo>
                  <a:lnTo>
                    <a:pt x="360" y="504"/>
                  </a:lnTo>
                  <a:lnTo>
                    <a:pt x="360" y="512"/>
                  </a:lnTo>
                  <a:lnTo>
                    <a:pt x="352" y="512"/>
                  </a:lnTo>
                  <a:lnTo>
                    <a:pt x="352" y="528"/>
                  </a:lnTo>
                  <a:lnTo>
                    <a:pt x="344" y="528"/>
                  </a:lnTo>
                  <a:lnTo>
                    <a:pt x="344" y="520"/>
                  </a:lnTo>
                  <a:lnTo>
                    <a:pt x="336" y="520"/>
                  </a:lnTo>
                  <a:lnTo>
                    <a:pt x="320" y="512"/>
                  </a:lnTo>
                  <a:lnTo>
                    <a:pt x="320" y="504"/>
                  </a:lnTo>
                  <a:lnTo>
                    <a:pt x="320" y="496"/>
                  </a:lnTo>
                  <a:lnTo>
                    <a:pt x="312" y="488"/>
                  </a:lnTo>
                  <a:lnTo>
                    <a:pt x="304" y="488"/>
                  </a:lnTo>
                  <a:lnTo>
                    <a:pt x="312" y="448"/>
                  </a:lnTo>
                  <a:lnTo>
                    <a:pt x="304" y="432"/>
                  </a:lnTo>
                  <a:lnTo>
                    <a:pt x="296" y="432"/>
                  </a:lnTo>
                  <a:lnTo>
                    <a:pt x="280" y="416"/>
                  </a:lnTo>
                  <a:lnTo>
                    <a:pt x="264" y="416"/>
                  </a:lnTo>
                  <a:lnTo>
                    <a:pt x="224" y="432"/>
                  </a:lnTo>
                  <a:lnTo>
                    <a:pt x="200" y="432"/>
                  </a:lnTo>
                  <a:lnTo>
                    <a:pt x="192" y="440"/>
                  </a:lnTo>
                  <a:lnTo>
                    <a:pt x="184" y="432"/>
                  </a:lnTo>
                  <a:lnTo>
                    <a:pt x="176" y="432"/>
                  </a:lnTo>
                  <a:lnTo>
                    <a:pt x="152" y="432"/>
                  </a:lnTo>
                  <a:lnTo>
                    <a:pt x="136" y="424"/>
                  </a:lnTo>
                  <a:lnTo>
                    <a:pt x="128" y="416"/>
                  </a:lnTo>
                  <a:lnTo>
                    <a:pt x="120" y="416"/>
                  </a:lnTo>
                  <a:lnTo>
                    <a:pt x="104" y="400"/>
                  </a:lnTo>
                  <a:lnTo>
                    <a:pt x="88" y="400"/>
                  </a:lnTo>
                  <a:lnTo>
                    <a:pt x="64" y="392"/>
                  </a:lnTo>
                  <a:lnTo>
                    <a:pt x="56" y="368"/>
                  </a:lnTo>
                  <a:lnTo>
                    <a:pt x="72" y="368"/>
                  </a:lnTo>
                  <a:lnTo>
                    <a:pt x="64" y="352"/>
                  </a:lnTo>
                  <a:lnTo>
                    <a:pt x="80" y="336"/>
                  </a:lnTo>
                  <a:lnTo>
                    <a:pt x="80" y="320"/>
                  </a:lnTo>
                  <a:lnTo>
                    <a:pt x="72" y="312"/>
                  </a:lnTo>
                  <a:lnTo>
                    <a:pt x="48" y="320"/>
                  </a:lnTo>
                  <a:lnTo>
                    <a:pt x="32" y="312"/>
                  </a:lnTo>
                  <a:lnTo>
                    <a:pt x="24" y="304"/>
                  </a:lnTo>
                  <a:lnTo>
                    <a:pt x="8" y="296"/>
                  </a:lnTo>
                  <a:lnTo>
                    <a:pt x="16" y="296"/>
                  </a:lnTo>
                  <a:lnTo>
                    <a:pt x="16" y="272"/>
                  </a:lnTo>
                  <a:lnTo>
                    <a:pt x="0" y="272"/>
                  </a:lnTo>
                  <a:lnTo>
                    <a:pt x="0" y="248"/>
                  </a:lnTo>
                  <a:lnTo>
                    <a:pt x="16" y="240"/>
                  </a:lnTo>
                  <a:lnTo>
                    <a:pt x="32" y="240"/>
                  </a:lnTo>
                  <a:lnTo>
                    <a:pt x="40" y="232"/>
                  </a:lnTo>
                  <a:lnTo>
                    <a:pt x="56" y="232"/>
                  </a:lnTo>
                  <a:lnTo>
                    <a:pt x="80" y="216"/>
                  </a:lnTo>
                  <a:lnTo>
                    <a:pt x="88" y="200"/>
                  </a:lnTo>
                  <a:lnTo>
                    <a:pt x="80" y="168"/>
                  </a:lnTo>
                  <a:lnTo>
                    <a:pt x="80" y="160"/>
                  </a:lnTo>
                  <a:lnTo>
                    <a:pt x="104" y="160"/>
                  </a:lnTo>
                  <a:lnTo>
                    <a:pt x="112" y="128"/>
                  </a:lnTo>
                  <a:lnTo>
                    <a:pt x="136" y="128"/>
                  </a:lnTo>
                  <a:lnTo>
                    <a:pt x="144" y="128"/>
                  </a:lnTo>
                  <a:lnTo>
                    <a:pt x="152" y="104"/>
                  </a:lnTo>
                  <a:lnTo>
                    <a:pt x="160" y="96"/>
                  </a:lnTo>
                </a:path>
              </a:pathLst>
            </a:custGeom>
            <a:solidFill>
              <a:srgbClr val="33CC33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56" name="Freeform 142">
              <a:extLst>
                <a:ext uri="{FF2B5EF4-FFF2-40B4-BE49-F238E27FC236}">
                  <a16:creationId xmlns:a16="http://schemas.microsoft.com/office/drawing/2014/main" id="{92FADE2E-245C-43DD-8812-160B9A9A4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1077" y="3525848"/>
              <a:ext cx="15412" cy="55627"/>
            </a:xfrm>
            <a:custGeom>
              <a:avLst/>
              <a:gdLst>
                <a:gd name="T0" fmla="*/ 0 w 9"/>
                <a:gd name="T1" fmla="*/ 8674 h 33"/>
                <a:gd name="T2" fmla="*/ 0 w 9"/>
                <a:gd name="T3" fmla="*/ 8674 h 33"/>
                <a:gd name="T4" fmla="*/ 0 w 9"/>
                <a:gd name="T5" fmla="*/ 26023 h 33"/>
                <a:gd name="T6" fmla="*/ 7929 w 9"/>
                <a:gd name="T7" fmla="*/ 34697 h 33"/>
                <a:gd name="T8" fmla="*/ 7929 w 9"/>
                <a:gd name="T9" fmla="*/ 0 h 33"/>
                <a:gd name="T10" fmla="*/ 0 w 9"/>
                <a:gd name="T11" fmla="*/ 8674 h 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33"/>
                <a:gd name="T20" fmla="*/ 9 w 9"/>
                <a:gd name="T21" fmla="*/ 33 h 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33">
                  <a:moveTo>
                    <a:pt x="0" y="8"/>
                  </a:moveTo>
                  <a:lnTo>
                    <a:pt x="0" y="8"/>
                  </a:lnTo>
                  <a:lnTo>
                    <a:pt x="0" y="24"/>
                  </a:lnTo>
                  <a:lnTo>
                    <a:pt x="8" y="32"/>
                  </a:lnTo>
                  <a:lnTo>
                    <a:pt x="8" y="0"/>
                  </a:lnTo>
                  <a:lnTo>
                    <a:pt x="0" y="8"/>
                  </a:lnTo>
                </a:path>
              </a:pathLst>
            </a:custGeom>
            <a:solidFill>
              <a:srgbClr val="33CC33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57" name="Freeform 143">
              <a:extLst>
                <a:ext uri="{FF2B5EF4-FFF2-40B4-BE49-F238E27FC236}">
                  <a16:creationId xmlns:a16="http://schemas.microsoft.com/office/drawing/2014/main" id="{8B5D9B88-4791-40AC-903F-E7AC7D5A3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6591" y="3607435"/>
              <a:ext cx="30824" cy="29668"/>
            </a:xfrm>
            <a:custGeom>
              <a:avLst/>
              <a:gdLst>
                <a:gd name="T0" fmla="*/ 0 w 17"/>
                <a:gd name="T1" fmla="*/ 9965 h 17"/>
                <a:gd name="T2" fmla="*/ 0 w 17"/>
                <a:gd name="T3" fmla="*/ 9965 h 17"/>
                <a:gd name="T4" fmla="*/ 9965 w 17"/>
                <a:gd name="T5" fmla="*/ 19930 h 17"/>
                <a:gd name="T6" fmla="*/ 19930 w 17"/>
                <a:gd name="T7" fmla="*/ 9965 h 17"/>
                <a:gd name="T8" fmla="*/ 9965 w 17"/>
                <a:gd name="T9" fmla="*/ 0 h 17"/>
                <a:gd name="T10" fmla="*/ 0 w 17"/>
                <a:gd name="T11" fmla="*/ 9965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7"/>
                <a:gd name="T20" fmla="*/ 17 w 17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7">
                  <a:moveTo>
                    <a:pt x="0" y="8"/>
                  </a:moveTo>
                  <a:lnTo>
                    <a:pt x="0" y="8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8" y="0"/>
                  </a:lnTo>
                  <a:lnTo>
                    <a:pt x="0" y="8"/>
                  </a:lnTo>
                </a:path>
              </a:pathLst>
            </a:custGeom>
            <a:solidFill>
              <a:srgbClr val="33CC33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58" name="Freeform 144">
              <a:extLst>
                <a:ext uri="{FF2B5EF4-FFF2-40B4-BE49-F238E27FC236}">
                  <a16:creationId xmlns:a16="http://schemas.microsoft.com/office/drawing/2014/main" id="{004E8A2E-C87A-497C-868D-4F89A2C21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1975" y="3004804"/>
              <a:ext cx="157971" cy="96421"/>
            </a:xfrm>
            <a:custGeom>
              <a:avLst/>
              <a:gdLst>
                <a:gd name="T0" fmla="*/ 45758 w 89"/>
                <a:gd name="T1" fmla="*/ 0 h 57"/>
                <a:gd name="T2" fmla="*/ 45758 w 89"/>
                <a:gd name="T3" fmla="*/ 0 h 57"/>
                <a:gd name="T4" fmla="*/ 45758 w 89"/>
                <a:gd name="T5" fmla="*/ 26390 h 57"/>
                <a:gd name="T6" fmla="*/ 36607 w 89"/>
                <a:gd name="T7" fmla="*/ 26390 h 57"/>
                <a:gd name="T8" fmla="*/ 27454 w 89"/>
                <a:gd name="T9" fmla="*/ 26390 h 57"/>
                <a:gd name="T10" fmla="*/ 18303 w 89"/>
                <a:gd name="T11" fmla="*/ 8797 h 57"/>
                <a:gd name="T12" fmla="*/ 9152 w 89"/>
                <a:gd name="T13" fmla="*/ 17593 h 57"/>
                <a:gd name="T14" fmla="*/ 0 w 89"/>
                <a:gd name="T15" fmla="*/ 35187 h 57"/>
                <a:gd name="T16" fmla="*/ 0 w 89"/>
                <a:gd name="T17" fmla="*/ 52780 h 57"/>
                <a:gd name="T18" fmla="*/ 9152 w 89"/>
                <a:gd name="T19" fmla="*/ 43983 h 57"/>
                <a:gd name="T20" fmla="*/ 45758 w 89"/>
                <a:gd name="T21" fmla="*/ 43983 h 57"/>
                <a:gd name="T22" fmla="*/ 54910 w 89"/>
                <a:gd name="T23" fmla="*/ 43983 h 57"/>
                <a:gd name="T24" fmla="*/ 82365 w 89"/>
                <a:gd name="T25" fmla="*/ 61577 h 57"/>
                <a:gd name="T26" fmla="*/ 100668 w 89"/>
                <a:gd name="T27" fmla="*/ 43983 h 57"/>
                <a:gd name="T28" fmla="*/ 91517 w 89"/>
                <a:gd name="T29" fmla="*/ 26390 h 57"/>
                <a:gd name="T30" fmla="*/ 91517 w 89"/>
                <a:gd name="T31" fmla="*/ 17593 h 57"/>
                <a:gd name="T32" fmla="*/ 91517 w 89"/>
                <a:gd name="T33" fmla="*/ 8797 h 57"/>
                <a:gd name="T34" fmla="*/ 73213 w 89"/>
                <a:gd name="T35" fmla="*/ 8797 h 57"/>
                <a:gd name="T36" fmla="*/ 54910 w 89"/>
                <a:gd name="T37" fmla="*/ 0 h 57"/>
                <a:gd name="T38" fmla="*/ 45758 w 89"/>
                <a:gd name="T39" fmla="*/ 0 h 5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9"/>
                <a:gd name="T61" fmla="*/ 0 h 57"/>
                <a:gd name="T62" fmla="*/ 89 w 89"/>
                <a:gd name="T63" fmla="*/ 57 h 5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9" h="57">
                  <a:moveTo>
                    <a:pt x="40" y="0"/>
                  </a:moveTo>
                  <a:lnTo>
                    <a:pt x="40" y="0"/>
                  </a:lnTo>
                  <a:lnTo>
                    <a:pt x="40" y="24"/>
                  </a:lnTo>
                  <a:lnTo>
                    <a:pt x="32" y="24"/>
                  </a:lnTo>
                  <a:lnTo>
                    <a:pt x="24" y="24"/>
                  </a:lnTo>
                  <a:lnTo>
                    <a:pt x="16" y="8"/>
                  </a:lnTo>
                  <a:lnTo>
                    <a:pt x="8" y="16"/>
                  </a:lnTo>
                  <a:lnTo>
                    <a:pt x="0" y="32"/>
                  </a:lnTo>
                  <a:lnTo>
                    <a:pt x="0" y="48"/>
                  </a:lnTo>
                  <a:lnTo>
                    <a:pt x="8" y="40"/>
                  </a:lnTo>
                  <a:lnTo>
                    <a:pt x="40" y="40"/>
                  </a:lnTo>
                  <a:lnTo>
                    <a:pt x="48" y="40"/>
                  </a:lnTo>
                  <a:lnTo>
                    <a:pt x="72" y="56"/>
                  </a:lnTo>
                  <a:lnTo>
                    <a:pt x="88" y="40"/>
                  </a:lnTo>
                  <a:lnTo>
                    <a:pt x="80" y="24"/>
                  </a:lnTo>
                  <a:lnTo>
                    <a:pt x="80" y="16"/>
                  </a:lnTo>
                  <a:lnTo>
                    <a:pt x="80" y="8"/>
                  </a:lnTo>
                  <a:lnTo>
                    <a:pt x="64" y="8"/>
                  </a:lnTo>
                  <a:lnTo>
                    <a:pt x="48" y="0"/>
                  </a:lnTo>
                  <a:lnTo>
                    <a:pt x="40" y="0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59" name="Freeform 145">
              <a:extLst>
                <a:ext uri="{FF2B5EF4-FFF2-40B4-BE49-F238E27FC236}">
                  <a16:creationId xmlns:a16="http://schemas.microsoft.com/office/drawing/2014/main" id="{EE12F9C9-D26F-435C-B59A-F82ED0785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4916" y="3021492"/>
              <a:ext cx="36603" cy="25959"/>
            </a:xfrm>
            <a:custGeom>
              <a:avLst/>
              <a:gdLst>
                <a:gd name="T0" fmla="*/ 0 w 17"/>
                <a:gd name="T1" fmla="*/ 5841 h 17"/>
                <a:gd name="T2" fmla="*/ 0 w 17"/>
                <a:gd name="T3" fmla="*/ 5841 h 17"/>
                <a:gd name="T4" fmla="*/ 0 w 17"/>
                <a:gd name="T5" fmla="*/ 11683 h 17"/>
                <a:gd name="T6" fmla="*/ 19816 w 17"/>
                <a:gd name="T7" fmla="*/ 11683 h 17"/>
                <a:gd name="T8" fmla="*/ 19816 w 17"/>
                <a:gd name="T9" fmla="*/ 0 h 17"/>
                <a:gd name="T10" fmla="*/ 39633 w 17"/>
                <a:gd name="T11" fmla="*/ 0 h 17"/>
                <a:gd name="T12" fmla="*/ 0 w 17"/>
                <a:gd name="T13" fmla="*/ 5841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0" y="8"/>
                  </a:moveTo>
                  <a:lnTo>
                    <a:pt x="0" y="8"/>
                  </a:lnTo>
                  <a:lnTo>
                    <a:pt x="0" y="16"/>
                  </a:lnTo>
                  <a:lnTo>
                    <a:pt x="8" y="16"/>
                  </a:lnTo>
                  <a:lnTo>
                    <a:pt x="8" y="0"/>
                  </a:lnTo>
                  <a:lnTo>
                    <a:pt x="16" y="0"/>
                  </a:lnTo>
                  <a:lnTo>
                    <a:pt x="0" y="8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60" name="Freeform 146">
              <a:extLst>
                <a:ext uri="{FF2B5EF4-FFF2-40B4-BE49-F238E27FC236}">
                  <a16:creationId xmlns:a16="http://schemas.microsoft.com/office/drawing/2014/main" id="{70C65155-E323-4901-93F9-AF1A602BD6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5460" y="2989970"/>
              <a:ext cx="28897" cy="14834"/>
            </a:xfrm>
            <a:custGeom>
              <a:avLst/>
              <a:gdLst>
                <a:gd name="T0" fmla="*/ 0 w 17"/>
                <a:gd name="T1" fmla="*/ 0 h 9"/>
                <a:gd name="T2" fmla="*/ 0 w 17"/>
                <a:gd name="T3" fmla="*/ 0 h 9"/>
                <a:gd name="T4" fmla="*/ 0 w 17"/>
                <a:gd name="T5" fmla="*/ 7929 h 9"/>
                <a:gd name="T6" fmla="*/ 15396 w 17"/>
                <a:gd name="T7" fmla="*/ 0 h 9"/>
                <a:gd name="T8" fmla="*/ 7699 w 17"/>
                <a:gd name="T9" fmla="*/ 0 h 9"/>
                <a:gd name="T10" fmla="*/ 0 w 17"/>
                <a:gd name="T11" fmla="*/ 0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9"/>
                <a:gd name="T20" fmla="*/ 17 w 17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9">
                  <a:moveTo>
                    <a:pt x="0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16" y="0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61" name="Freeform 147">
              <a:extLst>
                <a:ext uri="{FF2B5EF4-FFF2-40B4-BE49-F238E27FC236}">
                  <a16:creationId xmlns:a16="http://schemas.microsoft.com/office/drawing/2014/main" id="{AB621999-FA04-4647-A458-76C3F4F2F2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9769" y="2949176"/>
              <a:ext cx="100177" cy="72316"/>
            </a:xfrm>
            <a:custGeom>
              <a:avLst/>
              <a:gdLst>
                <a:gd name="T0" fmla="*/ 8797 w 57"/>
                <a:gd name="T1" fmla="*/ 41590 h 41"/>
                <a:gd name="T2" fmla="*/ 8797 w 57"/>
                <a:gd name="T3" fmla="*/ 41590 h 41"/>
                <a:gd name="T4" fmla="*/ 0 w 57"/>
                <a:gd name="T5" fmla="*/ 31191 h 41"/>
                <a:gd name="T6" fmla="*/ 0 w 57"/>
                <a:gd name="T7" fmla="*/ 10397 h 41"/>
                <a:gd name="T8" fmla="*/ 8797 w 57"/>
                <a:gd name="T9" fmla="*/ 0 h 41"/>
                <a:gd name="T10" fmla="*/ 26390 w 57"/>
                <a:gd name="T11" fmla="*/ 0 h 41"/>
                <a:gd name="T12" fmla="*/ 61577 w 57"/>
                <a:gd name="T13" fmla="*/ 0 h 41"/>
                <a:gd name="T14" fmla="*/ 52780 w 57"/>
                <a:gd name="T15" fmla="*/ 10397 h 41"/>
                <a:gd name="T16" fmla="*/ 43983 w 57"/>
                <a:gd name="T17" fmla="*/ 10397 h 41"/>
                <a:gd name="T18" fmla="*/ 52780 w 57"/>
                <a:gd name="T19" fmla="*/ 41590 h 41"/>
                <a:gd name="T20" fmla="*/ 52780 w 57"/>
                <a:gd name="T21" fmla="*/ 51987 h 41"/>
                <a:gd name="T22" fmla="*/ 35187 w 57"/>
                <a:gd name="T23" fmla="*/ 51987 h 41"/>
                <a:gd name="T24" fmla="*/ 17593 w 57"/>
                <a:gd name="T25" fmla="*/ 41590 h 41"/>
                <a:gd name="T26" fmla="*/ 8797 w 57"/>
                <a:gd name="T27" fmla="*/ 41590 h 4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7"/>
                <a:gd name="T43" fmla="*/ 0 h 41"/>
                <a:gd name="T44" fmla="*/ 57 w 57"/>
                <a:gd name="T45" fmla="*/ 41 h 4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7" h="41">
                  <a:moveTo>
                    <a:pt x="8" y="32"/>
                  </a:moveTo>
                  <a:lnTo>
                    <a:pt x="8" y="32"/>
                  </a:lnTo>
                  <a:lnTo>
                    <a:pt x="0" y="24"/>
                  </a:lnTo>
                  <a:lnTo>
                    <a:pt x="0" y="8"/>
                  </a:lnTo>
                  <a:lnTo>
                    <a:pt x="8" y="0"/>
                  </a:lnTo>
                  <a:lnTo>
                    <a:pt x="24" y="0"/>
                  </a:lnTo>
                  <a:lnTo>
                    <a:pt x="56" y="0"/>
                  </a:lnTo>
                  <a:lnTo>
                    <a:pt x="48" y="8"/>
                  </a:lnTo>
                  <a:lnTo>
                    <a:pt x="40" y="8"/>
                  </a:lnTo>
                  <a:lnTo>
                    <a:pt x="48" y="32"/>
                  </a:lnTo>
                  <a:lnTo>
                    <a:pt x="48" y="40"/>
                  </a:lnTo>
                  <a:lnTo>
                    <a:pt x="32" y="40"/>
                  </a:lnTo>
                  <a:lnTo>
                    <a:pt x="16" y="32"/>
                  </a:lnTo>
                  <a:lnTo>
                    <a:pt x="8" y="32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62" name="Freeform 148">
              <a:extLst>
                <a:ext uri="{FF2B5EF4-FFF2-40B4-BE49-F238E27FC236}">
                  <a16:creationId xmlns:a16="http://schemas.microsoft.com/office/drawing/2014/main" id="{754CB0D4-6755-4DD3-AA4B-184E7E5A0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5665" y="3579621"/>
              <a:ext cx="44309" cy="70461"/>
            </a:xfrm>
            <a:custGeom>
              <a:avLst/>
              <a:gdLst>
                <a:gd name="T0" fmla="*/ 0 w 25"/>
                <a:gd name="T1" fmla="*/ 0 h 41"/>
                <a:gd name="T2" fmla="*/ 0 w 25"/>
                <a:gd name="T3" fmla="*/ 0 h 41"/>
                <a:gd name="T4" fmla="*/ 9098 w 25"/>
                <a:gd name="T5" fmla="*/ 37486 h 41"/>
                <a:gd name="T6" fmla="*/ 9098 w 25"/>
                <a:gd name="T7" fmla="*/ 46858 h 41"/>
                <a:gd name="T8" fmla="*/ 18197 w 25"/>
                <a:gd name="T9" fmla="*/ 37486 h 41"/>
                <a:gd name="T10" fmla="*/ 27295 w 25"/>
                <a:gd name="T11" fmla="*/ 9372 h 41"/>
                <a:gd name="T12" fmla="*/ 18197 w 25"/>
                <a:gd name="T13" fmla="*/ 0 h 41"/>
                <a:gd name="T14" fmla="*/ 0 w 25"/>
                <a:gd name="T15" fmla="*/ 0 h 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5"/>
                <a:gd name="T25" fmla="*/ 0 h 41"/>
                <a:gd name="T26" fmla="*/ 25 w 25"/>
                <a:gd name="T27" fmla="*/ 41 h 4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5" h="41">
                  <a:moveTo>
                    <a:pt x="0" y="0"/>
                  </a:moveTo>
                  <a:lnTo>
                    <a:pt x="0" y="0"/>
                  </a:lnTo>
                  <a:lnTo>
                    <a:pt x="8" y="32"/>
                  </a:lnTo>
                  <a:lnTo>
                    <a:pt x="8" y="40"/>
                  </a:lnTo>
                  <a:lnTo>
                    <a:pt x="16" y="32"/>
                  </a:lnTo>
                  <a:lnTo>
                    <a:pt x="24" y="8"/>
                  </a:ln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63" name="Freeform 149">
              <a:extLst>
                <a:ext uri="{FF2B5EF4-FFF2-40B4-BE49-F238E27FC236}">
                  <a16:creationId xmlns:a16="http://schemas.microsoft.com/office/drawing/2014/main" id="{A376C0CA-9179-4774-9888-93D09D2B7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283" y="3264399"/>
              <a:ext cx="157971" cy="85295"/>
            </a:xfrm>
            <a:custGeom>
              <a:avLst/>
              <a:gdLst>
                <a:gd name="T0" fmla="*/ 100668 w 89"/>
                <a:gd name="T1" fmla="*/ 39456 h 49"/>
                <a:gd name="T2" fmla="*/ 100668 w 89"/>
                <a:gd name="T3" fmla="*/ 39456 h 49"/>
                <a:gd name="T4" fmla="*/ 82365 w 89"/>
                <a:gd name="T5" fmla="*/ 19727 h 49"/>
                <a:gd name="T6" fmla="*/ 73213 w 89"/>
                <a:gd name="T7" fmla="*/ 19727 h 49"/>
                <a:gd name="T8" fmla="*/ 54910 w 89"/>
                <a:gd name="T9" fmla="*/ 9864 h 49"/>
                <a:gd name="T10" fmla="*/ 45758 w 89"/>
                <a:gd name="T11" fmla="*/ 0 h 49"/>
                <a:gd name="T12" fmla="*/ 45758 w 89"/>
                <a:gd name="T13" fmla="*/ 9864 h 49"/>
                <a:gd name="T14" fmla="*/ 36607 w 89"/>
                <a:gd name="T15" fmla="*/ 0 h 49"/>
                <a:gd name="T16" fmla="*/ 18303 w 89"/>
                <a:gd name="T17" fmla="*/ 9864 h 49"/>
                <a:gd name="T18" fmla="*/ 0 w 89"/>
                <a:gd name="T19" fmla="*/ 19727 h 49"/>
                <a:gd name="T20" fmla="*/ 9152 w 89"/>
                <a:gd name="T21" fmla="*/ 39456 h 49"/>
                <a:gd name="T22" fmla="*/ 27454 w 89"/>
                <a:gd name="T23" fmla="*/ 59183 h 49"/>
                <a:gd name="T24" fmla="*/ 45758 w 89"/>
                <a:gd name="T25" fmla="*/ 59183 h 49"/>
                <a:gd name="T26" fmla="*/ 45758 w 89"/>
                <a:gd name="T27" fmla="*/ 49320 h 49"/>
                <a:gd name="T28" fmla="*/ 73213 w 89"/>
                <a:gd name="T29" fmla="*/ 59183 h 49"/>
                <a:gd name="T30" fmla="*/ 100668 w 89"/>
                <a:gd name="T31" fmla="*/ 39456 h 4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9"/>
                <a:gd name="T49" fmla="*/ 0 h 49"/>
                <a:gd name="T50" fmla="*/ 89 w 89"/>
                <a:gd name="T51" fmla="*/ 49 h 4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9" h="49">
                  <a:moveTo>
                    <a:pt x="88" y="32"/>
                  </a:moveTo>
                  <a:lnTo>
                    <a:pt x="88" y="32"/>
                  </a:lnTo>
                  <a:lnTo>
                    <a:pt x="72" y="16"/>
                  </a:lnTo>
                  <a:lnTo>
                    <a:pt x="64" y="16"/>
                  </a:lnTo>
                  <a:lnTo>
                    <a:pt x="48" y="8"/>
                  </a:lnTo>
                  <a:lnTo>
                    <a:pt x="40" y="0"/>
                  </a:lnTo>
                  <a:lnTo>
                    <a:pt x="40" y="8"/>
                  </a:lnTo>
                  <a:lnTo>
                    <a:pt x="32" y="0"/>
                  </a:lnTo>
                  <a:lnTo>
                    <a:pt x="16" y="8"/>
                  </a:lnTo>
                  <a:lnTo>
                    <a:pt x="0" y="16"/>
                  </a:lnTo>
                  <a:lnTo>
                    <a:pt x="8" y="32"/>
                  </a:lnTo>
                  <a:lnTo>
                    <a:pt x="24" y="48"/>
                  </a:lnTo>
                  <a:lnTo>
                    <a:pt x="40" y="48"/>
                  </a:lnTo>
                  <a:lnTo>
                    <a:pt x="40" y="40"/>
                  </a:lnTo>
                  <a:lnTo>
                    <a:pt x="64" y="48"/>
                  </a:lnTo>
                  <a:lnTo>
                    <a:pt x="88" y="32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64" name="Freeform 150">
              <a:extLst>
                <a:ext uri="{FF2B5EF4-FFF2-40B4-BE49-F238E27FC236}">
                  <a16:creationId xmlns:a16="http://schemas.microsoft.com/office/drawing/2014/main" id="{F82A7C34-7FE1-4DFD-8EC0-34F86FFE3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357" y="3073411"/>
              <a:ext cx="219618" cy="181716"/>
            </a:xfrm>
            <a:custGeom>
              <a:avLst/>
              <a:gdLst>
                <a:gd name="T0" fmla="*/ 140091 w 121"/>
                <a:gd name="T1" fmla="*/ 106010 h 105"/>
                <a:gd name="T2" fmla="*/ 140091 w 121"/>
                <a:gd name="T3" fmla="*/ 106010 h 105"/>
                <a:gd name="T4" fmla="*/ 130084 w 121"/>
                <a:gd name="T5" fmla="*/ 86735 h 105"/>
                <a:gd name="T6" fmla="*/ 130084 w 121"/>
                <a:gd name="T7" fmla="*/ 77098 h 105"/>
                <a:gd name="T8" fmla="*/ 140091 w 121"/>
                <a:gd name="T9" fmla="*/ 86735 h 105"/>
                <a:gd name="T10" fmla="*/ 150098 w 121"/>
                <a:gd name="T11" fmla="*/ 67459 h 105"/>
                <a:gd name="T12" fmla="*/ 140091 w 121"/>
                <a:gd name="T13" fmla="*/ 67459 h 105"/>
                <a:gd name="T14" fmla="*/ 120078 w 121"/>
                <a:gd name="T15" fmla="*/ 38549 h 105"/>
                <a:gd name="T16" fmla="*/ 120078 w 121"/>
                <a:gd name="T17" fmla="*/ 19275 h 105"/>
                <a:gd name="T18" fmla="*/ 110071 w 121"/>
                <a:gd name="T19" fmla="*/ 9637 h 105"/>
                <a:gd name="T20" fmla="*/ 80052 w 121"/>
                <a:gd name="T21" fmla="*/ 0 h 105"/>
                <a:gd name="T22" fmla="*/ 60039 w 121"/>
                <a:gd name="T23" fmla="*/ 19275 h 105"/>
                <a:gd name="T24" fmla="*/ 60039 w 121"/>
                <a:gd name="T25" fmla="*/ 28911 h 105"/>
                <a:gd name="T26" fmla="*/ 40025 w 121"/>
                <a:gd name="T27" fmla="*/ 38549 h 105"/>
                <a:gd name="T28" fmla="*/ 40025 w 121"/>
                <a:gd name="T29" fmla="*/ 57824 h 105"/>
                <a:gd name="T30" fmla="*/ 30020 w 121"/>
                <a:gd name="T31" fmla="*/ 57824 h 105"/>
                <a:gd name="T32" fmla="*/ 10007 w 121"/>
                <a:gd name="T33" fmla="*/ 67459 h 105"/>
                <a:gd name="T34" fmla="*/ 0 w 121"/>
                <a:gd name="T35" fmla="*/ 67459 h 105"/>
                <a:gd name="T36" fmla="*/ 10007 w 121"/>
                <a:gd name="T37" fmla="*/ 86735 h 105"/>
                <a:gd name="T38" fmla="*/ 0 w 121"/>
                <a:gd name="T39" fmla="*/ 106010 h 105"/>
                <a:gd name="T40" fmla="*/ 0 w 121"/>
                <a:gd name="T41" fmla="*/ 125283 h 105"/>
                <a:gd name="T42" fmla="*/ 20014 w 121"/>
                <a:gd name="T43" fmla="*/ 115647 h 105"/>
                <a:gd name="T44" fmla="*/ 40025 w 121"/>
                <a:gd name="T45" fmla="*/ 115647 h 105"/>
                <a:gd name="T46" fmla="*/ 70046 w 121"/>
                <a:gd name="T47" fmla="*/ 125283 h 105"/>
                <a:gd name="T48" fmla="*/ 80052 w 121"/>
                <a:gd name="T49" fmla="*/ 125283 h 105"/>
                <a:gd name="T50" fmla="*/ 90059 w 121"/>
                <a:gd name="T51" fmla="*/ 125283 h 105"/>
                <a:gd name="T52" fmla="*/ 100065 w 121"/>
                <a:gd name="T53" fmla="*/ 125283 h 105"/>
                <a:gd name="T54" fmla="*/ 120078 w 121"/>
                <a:gd name="T55" fmla="*/ 125283 h 105"/>
                <a:gd name="T56" fmla="*/ 130084 w 121"/>
                <a:gd name="T57" fmla="*/ 106010 h 105"/>
                <a:gd name="T58" fmla="*/ 140091 w 121"/>
                <a:gd name="T59" fmla="*/ 106010 h 10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21"/>
                <a:gd name="T91" fmla="*/ 0 h 105"/>
                <a:gd name="T92" fmla="*/ 121 w 121"/>
                <a:gd name="T93" fmla="*/ 105 h 10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21" h="105">
                  <a:moveTo>
                    <a:pt x="112" y="88"/>
                  </a:moveTo>
                  <a:lnTo>
                    <a:pt x="112" y="88"/>
                  </a:lnTo>
                  <a:lnTo>
                    <a:pt x="104" y="72"/>
                  </a:lnTo>
                  <a:lnTo>
                    <a:pt x="104" y="64"/>
                  </a:lnTo>
                  <a:lnTo>
                    <a:pt x="112" y="72"/>
                  </a:lnTo>
                  <a:lnTo>
                    <a:pt x="120" y="56"/>
                  </a:lnTo>
                  <a:lnTo>
                    <a:pt x="112" y="56"/>
                  </a:lnTo>
                  <a:lnTo>
                    <a:pt x="96" y="32"/>
                  </a:lnTo>
                  <a:lnTo>
                    <a:pt x="96" y="16"/>
                  </a:lnTo>
                  <a:lnTo>
                    <a:pt x="88" y="8"/>
                  </a:lnTo>
                  <a:lnTo>
                    <a:pt x="64" y="0"/>
                  </a:lnTo>
                  <a:lnTo>
                    <a:pt x="48" y="16"/>
                  </a:lnTo>
                  <a:lnTo>
                    <a:pt x="48" y="24"/>
                  </a:lnTo>
                  <a:lnTo>
                    <a:pt x="32" y="32"/>
                  </a:lnTo>
                  <a:lnTo>
                    <a:pt x="32" y="48"/>
                  </a:lnTo>
                  <a:lnTo>
                    <a:pt x="24" y="48"/>
                  </a:lnTo>
                  <a:lnTo>
                    <a:pt x="8" y="56"/>
                  </a:lnTo>
                  <a:lnTo>
                    <a:pt x="0" y="56"/>
                  </a:lnTo>
                  <a:lnTo>
                    <a:pt x="8" y="72"/>
                  </a:lnTo>
                  <a:lnTo>
                    <a:pt x="0" y="88"/>
                  </a:lnTo>
                  <a:lnTo>
                    <a:pt x="0" y="104"/>
                  </a:lnTo>
                  <a:lnTo>
                    <a:pt x="16" y="96"/>
                  </a:lnTo>
                  <a:lnTo>
                    <a:pt x="32" y="96"/>
                  </a:lnTo>
                  <a:lnTo>
                    <a:pt x="56" y="104"/>
                  </a:lnTo>
                  <a:lnTo>
                    <a:pt x="64" y="104"/>
                  </a:lnTo>
                  <a:lnTo>
                    <a:pt x="72" y="104"/>
                  </a:lnTo>
                  <a:lnTo>
                    <a:pt x="80" y="104"/>
                  </a:lnTo>
                  <a:lnTo>
                    <a:pt x="96" y="104"/>
                  </a:lnTo>
                  <a:lnTo>
                    <a:pt x="104" y="88"/>
                  </a:lnTo>
                  <a:lnTo>
                    <a:pt x="112" y="88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65" name="Freeform 151">
              <a:extLst>
                <a:ext uri="{FF2B5EF4-FFF2-40B4-BE49-F238E27FC236}">
                  <a16:creationId xmlns:a16="http://schemas.microsoft.com/office/drawing/2014/main" id="{E761CC67-5456-4848-A822-3BCE809C9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5460" y="3221751"/>
              <a:ext cx="419972" cy="265158"/>
            </a:xfrm>
            <a:custGeom>
              <a:avLst/>
              <a:gdLst>
                <a:gd name="T0" fmla="*/ 116784 w 233"/>
                <a:gd name="T1" fmla="*/ 164752 h 153"/>
                <a:gd name="T2" fmla="*/ 116784 w 233"/>
                <a:gd name="T3" fmla="*/ 164752 h 153"/>
                <a:gd name="T4" fmla="*/ 97321 w 233"/>
                <a:gd name="T5" fmla="*/ 164752 h 153"/>
                <a:gd name="T6" fmla="*/ 97321 w 233"/>
                <a:gd name="T7" fmla="*/ 155061 h 153"/>
                <a:gd name="T8" fmla="*/ 107052 w 233"/>
                <a:gd name="T9" fmla="*/ 135678 h 153"/>
                <a:gd name="T10" fmla="*/ 126518 w 233"/>
                <a:gd name="T11" fmla="*/ 135678 h 153"/>
                <a:gd name="T12" fmla="*/ 126518 w 233"/>
                <a:gd name="T13" fmla="*/ 125987 h 153"/>
                <a:gd name="T14" fmla="*/ 116784 w 233"/>
                <a:gd name="T15" fmla="*/ 106605 h 153"/>
                <a:gd name="T16" fmla="*/ 116784 w 233"/>
                <a:gd name="T17" fmla="*/ 96914 h 153"/>
                <a:gd name="T18" fmla="*/ 87589 w 233"/>
                <a:gd name="T19" fmla="*/ 87223 h 153"/>
                <a:gd name="T20" fmla="*/ 68125 w 233"/>
                <a:gd name="T21" fmla="*/ 96914 h 153"/>
                <a:gd name="T22" fmla="*/ 48660 w 233"/>
                <a:gd name="T23" fmla="*/ 106605 h 153"/>
                <a:gd name="T24" fmla="*/ 38928 w 233"/>
                <a:gd name="T25" fmla="*/ 106605 h 153"/>
                <a:gd name="T26" fmla="*/ 9731 w 233"/>
                <a:gd name="T27" fmla="*/ 106605 h 153"/>
                <a:gd name="T28" fmla="*/ 0 w 233"/>
                <a:gd name="T29" fmla="*/ 96914 h 153"/>
                <a:gd name="T30" fmla="*/ 9731 w 233"/>
                <a:gd name="T31" fmla="*/ 77530 h 153"/>
                <a:gd name="T32" fmla="*/ 19465 w 233"/>
                <a:gd name="T33" fmla="*/ 58148 h 153"/>
                <a:gd name="T34" fmla="*/ 29196 w 233"/>
                <a:gd name="T35" fmla="*/ 48456 h 153"/>
                <a:gd name="T36" fmla="*/ 19465 w 233"/>
                <a:gd name="T37" fmla="*/ 19383 h 153"/>
                <a:gd name="T38" fmla="*/ 38928 w 233"/>
                <a:gd name="T39" fmla="*/ 9691 h 153"/>
                <a:gd name="T40" fmla="*/ 58392 w 233"/>
                <a:gd name="T41" fmla="*/ 9691 h 153"/>
                <a:gd name="T42" fmla="*/ 87589 w 233"/>
                <a:gd name="T43" fmla="*/ 19383 h 153"/>
                <a:gd name="T44" fmla="*/ 97321 w 233"/>
                <a:gd name="T45" fmla="*/ 19383 h 153"/>
                <a:gd name="T46" fmla="*/ 107052 w 233"/>
                <a:gd name="T47" fmla="*/ 19383 h 153"/>
                <a:gd name="T48" fmla="*/ 116784 w 233"/>
                <a:gd name="T49" fmla="*/ 19383 h 153"/>
                <a:gd name="T50" fmla="*/ 136250 w 233"/>
                <a:gd name="T51" fmla="*/ 19383 h 153"/>
                <a:gd name="T52" fmla="*/ 145981 w 233"/>
                <a:gd name="T53" fmla="*/ 0 h 153"/>
                <a:gd name="T54" fmla="*/ 155714 w 233"/>
                <a:gd name="T55" fmla="*/ 0 h 153"/>
                <a:gd name="T56" fmla="*/ 184910 w 233"/>
                <a:gd name="T57" fmla="*/ 0 h 153"/>
                <a:gd name="T58" fmla="*/ 194642 w 233"/>
                <a:gd name="T59" fmla="*/ 9691 h 153"/>
                <a:gd name="T60" fmla="*/ 184910 w 233"/>
                <a:gd name="T61" fmla="*/ 9691 h 153"/>
                <a:gd name="T62" fmla="*/ 194642 w 233"/>
                <a:gd name="T63" fmla="*/ 19383 h 153"/>
                <a:gd name="T64" fmla="*/ 204374 w 233"/>
                <a:gd name="T65" fmla="*/ 19383 h 153"/>
                <a:gd name="T66" fmla="*/ 214106 w 233"/>
                <a:gd name="T67" fmla="*/ 38766 h 153"/>
                <a:gd name="T68" fmla="*/ 223838 w 233"/>
                <a:gd name="T69" fmla="*/ 48456 h 153"/>
                <a:gd name="T70" fmla="*/ 233571 w 233"/>
                <a:gd name="T71" fmla="*/ 38766 h 153"/>
                <a:gd name="T72" fmla="*/ 282231 w 233"/>
                <a:gd name="T73" fmla="*/ 67839 h 153"/>
                <a:gd name="T74" fmla="*/ 272498 w 233"/>
                <a:gd name="T75" fmla="*/ 106605 h 153"/>
                <a:gd name="T76" fmla="*/ 262767 w 233"/>
                <a:gd name="T77" fmla="*/ 96914 h 153"/>
                <a:gd name="T78" fmla="*/ 253033 w 233"/>
                <a:gd name="T79" fmla="*/ 106605 h 153"/>
                <a:gd name="T80" fmla="*/ 253033 w 233"/>
                <a:gd name="T81" fmla="*/ 125987 h 153"/>
                <a:gd name="T82" fmla="*/ 243302 w 233"/>
                <a:gd name="T83" fmla="*/ 125987 h 153"/>
                <a:gd name="T84" fmla="*/ 194642 w 233"/>
                <a:gd name="T85" fmla="*/ 155061 h 153"/>
                <a:gd name="T86" fmla="*/ 214106 w 233"/>
                <a:gd name="T87" fmla="*/ 164752 h 153"/>
                <a:gd name="T88" fmla="*/ 223838 w 233"/>
                <a:gd name="T89" fmla="*/ 164752 h 153"/>
                <a:gd name="T90" fmla="*/ 214106 w 233"/>
                <a:gd name="T91" fmla="*/ 164752 h 153"/>
                <a:gd name="T92" fmla="*/ 184910 w 233"/>
                <a:gd name="T93" fmla="*/ 184135 h 153"/>
                <a:gd name="T94" fmla="*/ 175178 w 233"/>
                <a:gd name="T95" fmla="*/ 184135 h 153"/>
                <a:gd name="T96" fmla="*/ 175178 w 233"/>
                <a:gd name="T97" fmla="*/ 174443 h 153"/>
                <a:gd name="T98" fmla="*/ 165446 w 233"/>
                <a:gd name="T99" fmla="*/ 164752 h 153"/>
                <a:gd name="T100" fmla="*/ 184910 w 233"/>
                <a:gd name="T101" fmla="*/ 155061 h 153"/>
                <a:gd name="T102" fmla="*/ 155714 w 233"/>
                <a:gd name="T103" fmla="*/ 145369 h 153"/>
                <a:gd name="T104" fmla="*/ 155714 w 233"/>
                <a:gd name="T105" fmla="*/ 135678 h 153"/>
                <a:gd name="T106" fmla="*/ 136250 w 233"/>
                <a:gd name="T107" fmla="*/ 135678 h 153"/>
                <a:gd name="T108" fmla="*/ 126518 w 233"/>
                <a:gd name="T109" fmla="*/ 155061 h 153"/>
                <a:gd name="T110" fmla="*/ 116784 w 233"/>
                <a:gd name="T111" fmla="*/ 155061 h 153"/>
                <a:gd name="T112" fmla="*/ 116784 w 233"/>
                <a:gd name="T113" fmla="*/ 164752 h 15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33"/>
                <a:gd name="T172" fmla="*/ 0 h 153"/>
                <a:gd name="T173" fmla="*/ 233 w 233"/>
                <a:gd name="T174" fmla="*/ 153 h 15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33" h="153">
                  <a:moveTo>
                    <a:pt x="96" y="136"/>
                  </a:moveTo>
                  <a:lnTo>
                    <a:pt x="96" y="136"/>
                  </a:lnTo>
                  <a:lnTo>
                    <a:pt x="80" y="136"/>
                  </a:lnTo>
                  <a:lnTo>
                    <a:pt x="80" y="128"/>
                  </a:lnTo>
                  <a:lnTo>
                    <a:pt x="88" y="112"/>
                  </a:lnTo>
                  <a:lnTo>
                    <a:pt x="104" y="112"/>
                  </a:lnTo>
                  <a:lnTo>
                    <a:pt x="104" y="104"/>
                  </a:lnTo>
                  <a:lnTo>
                    <a:pt x="96" y="88"/>
                  </a:lnTo>
                  <a:lnTo>
                    <a:pt x="96" y="80"/>
                  </a:lnTo>
                  <a:lnTo>
                    <a:pt x="72" y="72"/>
                  </a:lnTo>
                  <a:lnTo>
                    <a:pt x="56" y="80"/>
                  </a:lnTo>
                  <a:lnTo>
                    <a:pt x="40" y="88"/>
                  </a:lnTo>
                  <a:lnTo>
                    <a:pt x="32" y="88"/>
                  </a:lnTo>
                  <a:lnTo>
                    <a:pt x="8" y="88"/>
                  </a:lnTo>
                  <a:lnTo>
                    <a:pt x="0" y="80"/>
                  </a:lnTo>
                  <a:lnTo>
                    <a:pt x="8" y="64"/>
                  </a:lnTo>
                  <a:lnTo>
                    <a:pt x="16" y="48"/>
                  </a:lnTo>
                  <a:lnTo>
                    <a:pt x="24" y="40"/>
                  </a:lnTo>
                  <a:lnTo>
                    <a:pt x="16" y="16"/>
                  </a:lnTo>
                  <a:lnTo>
                    <a:pt x="32" y="8"/>
                  </a:lnTo>
                  <a:lnTo>
                    <a:pt x="48" y="8"/>
                  </a:lnTo>
                  <a:lnTo>
                    <a:pt x="72" y="16"/>
                  </a:lnTo>
                  <a:lnTo>
                    <a:pt x="80" y="16"/>
                  </a:lnTo>
                  <a:lnTo>
                    <a:pt x="88" y="16"/>
                  </a:lnTo>
                  <a:lnTo>
                    <a:pt x="96" y="16"/>
                  </a:lnTo>
                  <a:lnTo>
                    <a:pt x="112" y="16"/>
                  </a:lnTo>
                  <a:lnTo>
                    <a:pt x="120" y="0"/>
                  </a:lnTo>
                  <a:lnTo>
                    <a:pt x="128" y="0"/>
                  </a:lnTo>
                  <a:lnTo>
                    <a:pt x="152" y="0"/>
                  </a:lnTo>
                  <a:lnTo>
                    <a:pt x="160" y="8"/>
                  </a:lnTo>
                  <a:lnTo>
                    <a:pt x="152" y="8"/>
                  </a:lnTo>
                  <a:lnTo>
                    <a:pt x="160" y="16"/>
                  </a:lnTo>
                  <a:lnTo>
                    <a:pt x="168" y="16"/>
                  </a:lnTo>
                  <a:lnTo>
                    <a:pt x="176" y="32"/>
                  </a:lnTo>
                  <a:lnTo>
                    <a:pt x="184" y="40"/>
                  </a:lnTo>
                  <a:lnTo>
                    <a:pt x="192" y="32"/>
                  </a:lnTo>
                  <a:lnTo>
                    <a:pt x="232" y="56"/>
                  </a:lnTo>
                  <a:lnTo>
                    <a:pt x="224" y="88"/>
                  </a:lnTo>
                  <a:lnTo>
                    <a:pt x="216" y="80"/>
                  </a:lnTo>
                  <a:lnTo>
                    <a:pt x="208" y="88"/>
                  </a:lnTo>
                  <a:lnTo>
                    <a:pt x="208" y="104"/>
                  </a:lnTo>
                  <a:lnTo>
                    <a:pt x="200" y="104"/>
                  </a:lnTo>
                  <a:lnTo>
                    <a:pt x="160" y="128"/>
                  </a:lnTo>
                  <a:lnTo>
                    <a:pt x="176" y="136"/>
                  </a:lnTo>
                  <a:lnTo>
                    <a:pt x="184" y="136"/>
                  </a:lnTo>
                  <a:lnTo>
                    <a:pt x="176" y="136"/>
                  </a:lnTo>
                  <a:lnTo>
                    <a:pt x="152" y="152"/>
                  </a:lnTo>
                  <a:lnTo>
                    <a:pt x="144" y="152"/>
                  </a:lnTo>
                  <a:lnTo>
                    <a:pt x="144" y="144"/>
                  </a:lnTo>
                  <a:lnTo>
                    <a:pt x="136" y="136"/>
                  </a:lnTo>
                  <a:lnTo>
                    <a:pt x="152" y="128"/>
                  </a:lnTo>
                  <a:lnTo>
                    <a:pt x="128" y="120"/>
                  </a:lnTo>
                  <a:lnTo>
                    <a:pt x="128" y="112"/>
                  </a:lnTo>
                  <a:lnTo>
                    <a:pt x="112" y="112"/>
                  </a:lnTo>
                  <a:lnTo>
                    <a:pt x="104" y="128"/>
                  </a:lnTo>
                  <a:lnTo>
                    <a:pt x="96" y="128"/>
                  </a:lnTo>
                  <a:lnTo>
                    <a:pt x="96" y="136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66" name="Freeform 152">
              <a:extLst>
                <a:ext uri="{FF2B5EF4-FFF2-40B4-BE49-F238E27FC236}">
                  <a16:creationId xmlns:a16="http://schemas.microsoft.com/office/drawing/2014/main" id="{62F5A5A4-EAD8-4128-BB6F-92A10F4069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1975" y="3073411"/>
              <a:ext cx="131000" cy="98275"/>
            </a:xfrm>
            <a:custGeom>
              <a:avLst/>
              <a:gdLst>
                <a:gd name="T0" fmla="*/ 0 w 73"/>
                <a:gd name="T1" fmla="*/ 28480 h 57"/>
                <a:gd name="T2" fmla="*/ 0 w 73"/>
                <a:gd name="T3" fmla="*/ 28480 h 57"/>
                <a:gd name="T4" fmla="*/ 0 w 73"/>
                <a:gd name="T5" fmla="*/ 18987 h 57"/>
                <a:gd name="T6" fmla="*/ 0 w 73"/>
                <a:gd name="T7" fmla="*/ 9493 h 57"/>
                <a:gd name="T8" fmla="*/ 9562 w 73"/>
                <a:gd name="T9" fmla="*/ 0 h 57"/>
                <a:gd name="T10" fmla="*/ 47811 w 73"/>
                <a:gd name="T11" fmla="*/ 0 h 57"/>
                <a:gd name="T12" fmla="*/ 57371 w 73"/>
                <a:gd name="T13" fmla="*/ 0 h 57"/>
                <a:gd name="T14" fmla="*/ 86057 w 73"/>
                <a:gd name="T15" fmla="*/ 18987 h 57"/>
                <a:gd name="T16" fmla="*/ 86057 w 73"/>
                <a:gd name="T17" fmla="*/ 28480 h 57"/>
                <a:gd name="T18" fmla="*/ 66934 w 73"/>
                <a:gd name="T19" fmla="*/ 37972 h 57"/>
                <a:gd name="T20" fmla="*/ 66934 w 73"/>
                <a:gd name="T21" fmla="*/ 56959 h 57"/>
                <a:gd name="T22" fmla="*/ 57371 w 73"/>
                <a:gd name="T23" fmla="*/ 56959 h 57"/>
                <a:gd name="T24" fmla="*/ 38249 w 73"/>
                <a:gd name="T25" fmla="*/ 66452 h 57"/>
                <a:gd name="T26" fmla="*/ 28686 w 73"/>
                <a:gd name="T27" fmla="*/ 66452 h 57"/>
                <a:gd name="T28" fmla="*/ 19123 w 73"/>
                <a:gd name="T29" fmla="*/ 56959 h 57"/>
                <a:gd name="T30" fmla="*/ 19123 w 73"/>
                <a:gd name="T31" fmla="*/ 28480 h 57"/>
                <a:gd name="T32" fmla="*/ 0 w 73"/>
                <a:gd name="T33" fmla="*/ 28480 h 5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3"/>
                <a:gd name="T52" fmla="*/ 0 h 57"/>
                <a:gd name="T53" fmla="*/ 73 w 73"/>
                <a:gd name="T54" fmla="*/ 57 h 5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3" h="57">
                  <a:moveTo>
                    <a:pt x="0" y="24"/>
                  </a:moveTo>
                  <a:lnTo>
                    <a:pt x="0" y="24"/>
                  </a:lnTo>
                  <a:lnTo>
                    <a:pt x="0" y="16"/>
                  </a:lnTo>
                  <a:lnTo>
                    <a:pt x="0" y="8"/>
                  </a:lnTo>
                  <a:lnTo>
                    <a:pt x="8" y="0"/>
                  </a:lnTo>
                  <a:lnTo>
                    <a:pt x="40" y="0"/>
                  </a:lnTo>
                  <a:lnTo>
                    <a:pt x="48" y="0"/>
                  </a:lnTo>
                  <a:lnTo>
                    <a:pt x="72" y="16"/>
                  </a:lnTo>
                  <a:lnTo>
                    <a:pt x="72" y="24"/>
                  </a:lnTo>
                  <a:lnTo>
                    <a:pt x="56" y="32"/>
                  </a:lnTo>
                  <a:lnTo>
                    <a:pt x="56" y="48"/>
                  </a:lnTo>
                  <a:lnTo>
                    <a:pt x="48" y="48"/>
                  </a:lnTo>
                  <a:lnTo>
                    <a:pt x="32" y="56"/>
                  </a:lnTo>
                  <a:lnTo>
                    <a:pt x="24" y="56"/>
                  </a:lnTo>
                  <a:lnTo>
                    <a:pt x="16" y="48"/>
                  </a:lnTo>
                  <a:lnTo>
                    <a:pt x="16" y="24"/>
                  </a:lnTo>
                  <a:lnTo>
                    <a:pt x="0" y="24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67" name="Freeform 153">
              <a:extLst>
                <a:ext uri="{FF2B5EF4-FFF2-40B4-BE49-F238E27FC236}">
                  <a16:creationId xmlns:a16="http://schemas.microsoft.com/office/drawing/2014/main" id="{6C6B6483-1B9D-403F-B7D7-E33D7EF620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7666" y="3116059"/>
              <a:ext cx="73206" cy="42648"/>
            </a:xfrm>
            <a:custGeom>
              <a:avLst/>
              <a:gdLst>
                <a:gd name="T0" fmla="*/ 46858 w 41"/>
                <a:gd name="T1" fmla="*/ 0 h 25"/>
                <a:gd name="T2" fmla="*/ 46858 w 41"/>
                <a:gd name="T3" fmla="*/ 0 h 25"/>
                <a:gd name="T4" fmla="*/ 46858 w 41"/>
                <a:gd name="T5" fmla="*/ 27295 h 25"/>
                <a:gd name="T6" fmla="*/ 28114 w 41"/>
                <a:gd name="T7" fmla="*/ 27295 h 25"/>
                <a:gd name="T8" fmla="*/ 0 w 41"/>
                <a:gd name="T9" fmla="*/ 18197 h 25"/>
                <a:gd name="T10" fmla="*/ 18742 w 41"/>
                <a:gd name="T11" fmla="*/ 9098 h 25"/>
                <a:gd name="T12" fmla="*/ 28114 w 41"/>
                <a:gd name="T13" fmla="*/ 0 h 25"/>
                <a:gd name="T14" fmla="*/ 46858 w 41"/>
                <a:gd name="T15" fmla="*/ 0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25"/>
                <a:gd name="T26" fmla="*/ 41 w 41"/>
                <a:gd name="T27" fmla="*/ 25 h 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25">
                  <a:moveTo>
                    <a:pt x="40" y="0"/>
                  </a:moveTo>
                  <a:lnTo>
                    <a:pt x="40" y="0"/>
                  </a:lnTo>
                  <a:lnTo>
                    <a:pt x="40" y="24"/>
                  </a:lnTo>
                  <a:lnTo>
                    <a:pt x="24" y="24"/>
                  </a:lnTo>
                  <a:lnTo>
                    <a:pt x="0" y="16"/>
                  </a:lnTo>
                  <a:lnTo>
                    <a:pt x="16" y="8"/>
                  </a:lnTo>
                  <a:lnTo>
                    <a:pt x="24" y="0"/>
                  </a:lnTo>
                  <a:lnTo>
                    <a:pt x="40" y="0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68" name="Freeform 154">
              <a:extLst>
                <a:ext uri="{FF2B5EF4-FFF2-40B4-BE49-F238E27FC236}">
                  <a16:creationId xmlns:a16="http://schemas.microsoft.com/office/drawing/2014/main" id="{60CC04B4-A1EF-44C2-AB5B-5E057A82E1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8094" y="3512868"/>
              <a:ext cx="163750" cy="55627"/>
            </a:xfrm>
            <a:custGeom>
              <a:avLst/>
              <a:gdLst>
                <a:gd name="T0" fmla="*/ 31699 w 89"/>
                <a:gd name="T1" fmla="*/ 34697 h 33"/>
                <a:gd name="T2" fmla="*/ 31699 w 89"/>
                <a:gd name="T3" fmla="*/ 34697 h 33"/>
                <a:gd name="T4" fmla="*/ 31699 w 89"/>
                <a:gd name="T5" fmla="*/ 26023 h 33"/>
                <a:gd name="T6" fmla="*/ 31699 w 89"/>
                <a:gd name="T7" fmla="*/ 17349 h 33"/>
                <a:gd name="T8" fmla="*/ 0 w 89"/>
                <a:gd name="T9" fmla="*/ 0 h 33"/>
                <a:gd name="T10" fmla="*/ 52831 w 89"/>
                <a:gd name="T11" fmla="*/ 0 h 33"/>
                <a:gd name="T12" fmla="*/ 73963 w 89"/>
                <a:gd name="T13" fmla="*/ 8674 h 33"/>
                <a:gd name="T14" fmla="*/ 95096 w 89"/>
                <a:gd name="T15" fmla="*/ 8674 h 33"/>
                <a:gd name="T16" fmla="*/ 116228 w 89"/>
                <a:gd name="T17" fmla="*/ 26023 h 33"/>
                <a:gd name="T18" fmla="*/ 105663 w 89"/>
                <a:gd name="T19" fmla="*/ 26023 h 33"/>
                <a:gd name="T20" fmla="*/ 116228 w 89"/>
                <a:gd name="T21" fmla="*/ 34697 h 33"/>
                <a:gd name="T22" fmla="*/ 95096 w 89"/>
                <a:gd name="T23" fmla="*/ 34697 h 33"/>
                <a:gd name="T24" fmla="*/ 84529 w 89"/>
                <a:gd name="T25" fmla="*/ 34697 h 33"/>
                <a:gd name="T26" fmla="*/ 63397 w 89"/>
                <a:gd name="T27" fmla="*/ 34697 h 33"/>
                <a:gd name="T28" fmla="*/ 31699 w 89"/>
                <a:gd name="T29" fmla="*/ 34697 h 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9"/>
                <a:gd name="T46" fmla="*/ 0 h 33"/>
                <a:gd name="T47" fmla="*/ 89 w 89"/>
                <a:gd name="T48" fmla="*/ 33 h 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9" h="33">
                  <a:moveTo>
                    <a:pt x="24" y="32"/>
                  </a:moveTo>
                  <a:lnTo>
                    <a:pt x="24" y="32"/>
                  </a:lnTo>
                  <a:lnTo>
                    <a:pt x="24" y="24"/>
                  </a:lnTo>
                  <a:lnTo>
                    <a:pt x="24" y="16"/>
                  </a:lnTo>
                  <a:lnTo>
                    <a:pt x="0" y="0"/>
                  </a:lnTo>
                  <a:lnTo>
                    <a:pt x="40" y="0"/>
                  </a:lnTo>
                  <a:lnTo>
                    <a:pt x="56" y="8"/>
                  </a:lnTo>
                  <a:lnTo>
                    <a:pt x="72" y="8"/>
                  </a:lnTo>
                  <a:lnTo>
                    <a:pt x="88" y="24"/>
                  </a:lnTo>
                  <a:lnTo>
                    <a:pt x="80" y="24"/>
                  </a:lnTo>
                  <a:lnTo>
                    <a:pt x="88" y="32"/>
                  </a:lnTo>
                  <a:lnTo>
                    <a:pt x="72" y="32"/>
                  </a:lnTo>
                  <a:lnTo>
                    <a:pt x="64" y="32"/>
                  </a:lnTo>
                  <a:lnTo>
                    <a:pt x="48" y="32"/>
                  </a:lnTo>
                  <a:lnTo>
                    <a:pt x="24" y="32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69" name="Freeform 155">
              <a:extLst>
                <a:ext uri="{FF2B5EF4-FFF2-40B4-BE49-F238E27FC236}">
                  <a16:creationId xmlns:a16="http://schemas.microsoft.com/office/drawing/2014/main" id="{EDB1A4E8-6537-45BE-A78E-FA07C79B05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7563" y="3347840"/>
              <a:ext cx="88618" cy="100129"/>
            </a:xfrm>
            <a:custGeom>
              <a:avLst/>
              <a:gdLst>
                <a:gd name="T0" fmla="*/ 0 w 49"/>
                <a:gd name="T1" fmla="*/ 10231 h 57"/>
                <a:gd name="T2" fmla="*/ 0 w 49"/>
                <a:gd name="T3" fmla="*/ 10231 h 57"/>
                <a:gd name="T4" fmla="*/ 9864 w 49"/>
                <a:gd name="T5" fmla="*/ 10231 h 57"/>
                <a:gd name="T6" fmla="*/ 29591 w 49"/>
                <a:gd name="T7" fmla="*/ 40920 h 57"/>
                <a:gd name="T8" fmla="*/ 29591 w 49"/>
                <a:gd name="T9" fmla="*/ 71611 h 57"/>
                <a:gd name="T10" fmla="*/ 39456 w 49"/>
                <a:gd name="T11" fmla="*/ 51150 h 57"/>
                <a:gd name="T12" fmla="*/ 59183 w 49"/>
                <a:gd name="T13" fmla="*/ 51150 h 57"/>
                <a:gd name="T14" fmla="*/ 59183 w 49"/>
                <a:gd name="T15" fmla="*/ 40920 h 57"/>
                <a:gd name="T16" fmla="*/ 49320 w 49"/>
                <a:gd name="T17" fmla="*/ 20460 h 57"/>
                <a:gd name="T18" fmla="*/ 49320 w 49"/>
                <a:gd name="T19" fmla="*/ 10231 h 57"/>
                <a:gd name="T20" fmla="*/ 19727 w 49"/>
                <a:gd name="T21" fmla="*/ 0 h 57"/>
                <a:gd name="T22" fmla="*/ 0 w 49"/>
                <a:gd name="T23" fmla="*/ 10231 h 5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9"/>
                <a:gd name="T37" fmla="*/ 0 h 57"/>
                <a:gd name="T38" fmla="*/ 49 w 49"/>
                <a:gd name="T39" fmla="*/ 57 h 5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9" h="57">
                  <a:moveTo>
                    <a:pt x="0" y="8"/>
                  </a:moveTo>
                  <a:lnTo>
                    <a:pt x="0" y="8"/>
                  </a:lnTo>
                  <a:lnTo>
                    <a:pt x="8" y="8"/>
                  </a:lnTo>
                  <a:lnTo>
                    <a:pt x="24" y="32"/>
                  </a:lnTo>
                  <a:lnTo>
                    <a:pt x="24" y="56"/>
                  </a:lnTo>
                  <a:lnTo>
                    <a:pt x="32" y="40"/>
                  </a:lnTo>
                  <a:lnTo>
                    <a:pt x="48" y="40"/>
                  </a:lnTo>
                  <a:lnTo>
                    <a:pt x="48" y="32"/>
                  </a:lnTo>
                  <a:lnTo>
                    <a:pt x="40" y="16"/>
                  </a:lnTo>
                  <a:lnTo>
                    <a:pt x="40" y="8"/>
                  </a:lnTo>
                  <a:lnTo>
                    <a:pt x="16" y="0"/>
                  </a:lnTo>
                  <a:lnTo>
                    <a:pt x="0" y="8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70" name="Freeform 156">
              <a:extLst>
                <a:ext uri="{FF2B5EF4-FFF2-40B4-BE49-F238E27FC236}">
                  <a16:creationId xmlns:a16="http://schemas.microsoft.com/office/drawing/2014/main" id="{BF0AF37C-EDDB-42B4-B606-A215EA2059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8638" y="3568496"/>
              <a:ext cx="73206" cy="68607"/>
            </a:xfrm>
            <a:custGeom>
              <a:avLst/>
              <a:gdLst>
                <a:gd name="T0" fmla="*/ 46858 w 41"/>
                <a:gd name="T1" fmla="*/ 42115 h 41"/>
                <a:gd name="T2" fmla="*/ 46858 w 41"/>
                <a:gd name="T3" fmla="*/ 42115 h 41"/>
                <a:gd name="T4" fmla="*/ 46858 w 41"/>
                <a:gd name="T5" fmla="*/ 33693 h 41"/>
                <a:gd name="T6" fmla="*/ 37486 w 41"/>
                <a:gd name="T7" fmla="*/ 25270 h 41"/>
                <a:gd name="T8" fmla="*/ 37486 w 41"/>
                <a:gd name="T9" fmla="*/ 16847 h 41"/>
                <a:gd name="T10" fmla="*/ 18742 w 41"/>
                <a:gd name="T11" fmla="*/ 0 h 41"/>
                <a:gd name="T12" fmla="*/ 0 w 41"/>
                <a:gd name="T13" fmla="*/ 0 h 41"/>
                <a:gd name="T14" fmla="*/ 9372 w 41"/>
                <a:gd name="T15" fmla="*/ 25270 h 41"/>
                <a:gd name="T16" fmla="*/ 18742 w 41"/>
                <a:gd name="T17" fmla="*/ 25270 h 41"/>
                <a:gd name="T18" fmla="*/ 37486 w 41"/>
                <a:gd name="T19" fmla="*/ 33693 h 41"/>
                <a:gd name="T20" fmla="*/ 37486 w 41"/>
                <a:gd name="T21" fmla="*/ 42115 h 41"/>
                <a:gd name="T22" fmla="*/ 46858 w 41"/>
                <a:gd name="T23" fmla="*/ 42115 h 4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1"/>
                <a:gd name="T37" fmla="*/ 0 h 41"/>
                <a:gd name="T38" fmla="*/ 41 w 41"/>
                <a:gd name="T39" fmla="*/ 41 h 4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1" h="41">
                  <a:moveTo>
                    <a:pt x="40" y="40"/>
                  </a:moveTo>
                  <a:lnTo>
                    <a:pt x="40" y="40"/>
                  </a:lnTo>
                  <a:lnTo>
                    <a:pt x="40" y="32"/>
                  </a:lnTo>
                  <a:lnTo>
                    <a:pt x="32" y="24"/>
                  </a:lnTo>
                  <a:lnTo>
                    <a:pt x="32" y="16"/>
                  </a:lnTo>
                  <a:lnTo>
                    <a:pt x="16" y="0"/>
                  </a:lnTo>
                  <a:lnTo>
                    <a:pt x="0" y="0"/>
                  </a:lnTo>
                  <a:lnTo>
                    <a:pt x="8" y="24"/>
                  </a:lnTo>
                  <a:lnTo>
                    <a:pt x="16" y="24"/>
                  </a:lnTo>
                  <a:lnTo>
                    <a:pt x="32" y="32"/>
                  </a:lnTo>
                  <a:lnTo>
                    <a:pt x="32" y="40"/>
                  </a:lnTo>
                  <a:lnTo>
                    <a:pt x="40" y="40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71" name="Freeform 157">
              <a:extLst>
                <a:ext uri="{FF2B5EF4-FFF2-40B4-BE49-F238E27FC236}">
                  <a16:creationId xmlns:a16="http://schemas.microsoft.com/office/drawing/2014/main" id="{F165965E-5E20-46A1-AAAF-5880EAF855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5609" y="3607435"/>
              <a:ext cx="28897" cy="29668"/>
            </a:xfrm>
            <a:custGeom>
              <a:avLst/>
              <a:gdLst>
                <a:gd name="T0" fmla="*/ 15396 w 17"/>
                <a:gd name="T1" fmla="*/ 19930 h 17"/>
                <a:gd name="T2" fmla="*/ 15396 w 17"/>
                <a:gd name="T3" fmla="*/ 19930 h 17"/>
                <a:gd name="T4" fmla="*/ 7699 w 17"/>
                <a:gd name="T5" fmla="*/ 19930 h 17"/>
                <a:gd name="T6" fmla="*/ 0 w 17"/>
                <a:gd name="T7" fmla="*/ 0 h 17"/>
                <a:gd name="T8" fmla="*/ 15396 w 17"/>
                <a:gd name="T9" fmla="*/ 9965 h 17"/>
                <a:gd name="T10" fmla="*/ 15396 w 17"/>
                <a:gd name="T11" fmla="*/ 1993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7"/>
                <a:gd name="T20" fmla="*/ 17 w 17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7">
                  <a:moveTo>
                    <a:pt x="16" y="16"/>
                  </a:moveTo>
                  <a:lnTo>
                    <a:pt x="16" y="16"/>
                  </a:lnTo>
                  <a:lnTo>
                    <a:pt x="8" y="16"/>
                  </a:lnTo>
                  <a:lnTo>
                    <a:pt x="0" y="0"/>
                  </a:lnTo>
                  <a:lnTo>
                    <a:pt x="16" y="8"/>
                  </a:lnTo>
                  <a:lnTo>
                    <a:pt x="16" y="16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72" name="Freeform 158">
              <a:extLst>
                <a:ext uri="{FF2B5EF4-FFF2-40B4-BE49-F238E27FC236}">
                  <a16:creationId xmlns:a16="http://schemas.microsoft.com/office/drawing/2014/main" id="{10D55765-6CA7-4F94-A1BD-5FD1071B5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5609" y="3555516"/>
              <a:ext cx="131000" cy="94567"/>
            </a:xfrm>
            <a:custGeom>
              <a:avLst/>
              <a:gdLst>
                <a:gd name="T0" fmla="*/ 28686 w 73"/>
                <a:gd name="T1" fmla="*/ 48836 h 57"/>
                <a:gd name="T2" fmla="*/ 28686 w 73"/>
                <a:gd name="T3" fmla="*/ 48836 h 57"/>
                <a:gd name="T4" fmla="*/ 47811 w 73"/>
                <a:gd name="T5" fmla="*/ 40696 h 57"/>
                <a:gd name="T6" fmla="*/ 57371 w 73"/>
                <a:gd name="T7" fmla="*/ 40696 h 57"/>
                <a:gd name="T8" fmla="*/ 47811 w 73"/>
                <a:gd name="T9" fmla="*/ 48836 h 57"/>
                <a:gd name="T10" fmla="*/ 66934 w 73"/>
                <a:gd name="T11" fmla="*/ 56975 h 57"/>
                <a:gd name="T12" fmla="*/ 57371 w 73"/>
                <a:gd name="T13" fmla="*/ 48836 h 57"/>
                <a:gd name="T14" fmla="*/ 66934 w 73"/>
                <a:gd name="T15" fmla="*/ 48836 h 57"/>
                <a:gd name="T16" fmla="*/ 66934 w 73"/>
                <a:gd name="T17" fmla="*/ 32557 h 57"/>
                <a:gd name="T18" fmla="*/ 86057 w 73"/>
                <a:gd name="T19" fmla="*/ 24418 h 57"/>
                <a:gd name="T20" fmla="*/ 66934 w 73"/>
                <a:gd name="T21" fmla="*/ 16279 h 57"/>
                <a:gd name="T22" fmla="*/ 57371 w 73"/>
                <a:gd name="T23" fmla="*/ 0 h 57"/>
                <a:gd name="T24" fmla="*/ 47811 w 73"/>
                <a:gd name="T25" fmla="*/ 8139 h 57"/>
                <a:gd name="T26" fmla="*/ 38249 w 73"/>
                <a:gd name="T27" fmla="*/ 8139 h 57"/>
                <a:gd name="T28" fmla="*/ 28686 w 73"/>
                <a:gd name="T29" fmla="*/ 0 h 57"/>
                <a:gd name="T30" fmla="*/ 19123 w 73"/>
                <a:gd name="T31" fmla="*/ 0 h 57"/>
                <a:gd name="T32" fmla="*/ 28686 w 73"/>
                <a:gd name="T33" fmla="*/ 8139 h 57"/>
                <a:gd name="T34" fmla="*/ 9562 w 73"/>
                <a:gd name="T35" fmla="*/ 8139 h 57"/>
                <a:gd name="T36" fmla="*/ 0 w 73"/>
                <a:gd name="T37" fmla="*/ 8139 h 57"/>
                <a:gd name="T38" fmla="*/ 19123 w 73"/>
                <a:gd name="T39" fmla="*/ 24418 h 57"/>
                <a:gd name="T40" fmla="*/ 19123 w 73"/>
                <a:gd name="T41" fmla="*/ 32557 h 57"/>
                <a:gd name="T42" fmla="*/ 28686 w 73"/>
                <a:gd name="T43" fmla="*/ 40696 h 57"/>
                <a:gd name="T44" fmla="*/ 28686 w 73"/>
                <a:gd name="T45" fmla="*/ 48836 h 5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3"/>
                <a:gd name="T70" fmla="*/ 0 h 57"/>
                <a:gd name="T71" fmla="*/ 73 w 73"/>
                <a:gd name="T72" fmla="*/ 57 h 5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3" h="57">
                  <a:moveTo>
                    <a:pt x="24" y="48"/>
                  </a:moveTo>
                  <a:lnTo>
                    <a:pt x="24" y="48"/>
                  </a:lnTo>
                  <a:lnTo>
                    <a:pt x="40" y="40"/>
                  </a:lnTo>
                  <a:lnTo>
                    <a:pt x="48" y="40"/>
                  </a:lnTo>
                  <a:lnTo>
                    <a:pt x="40" y="48"/>
                  </a:lnTo>
                  <a:lnTo>
                    <a:pt x="56" y="56"/>
                  </a:lnTo>
                  <a:lnTo>
                    <a:pt x="48" y="48"/>
                  </a:lnTo>
                  <a:lnTo>
                    <a:pt x="56" y="48"/>
                  </a:lnTo>
                  <a:lnTo>
                    <a:pt x="56" y="32"/>
                  </a:lnTo>
                  <a:lnTo>
                    <a:pt x="72" y="24"/>
                  </a:lnTo>
                  <a:lnTo>
                    <a:pt x="56" y="16"/>
                  </a:lnTo>
                  <a:lnTo>
                    <a:pt x="48" y="0"/>
                  </a:lnTo>
                  <a:lnTo>
                    <a:pt x="40" y="8"/>
                  </a:lnTo>
                  <a:lnTo>
                    <a:pt x="32" y="8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24" y="8"/>
                  </a:lnTo>
                  <a:lnTo>
                    <a:pt x="8" y="8"/>
                  </a:lnTo>
                  <a:lnTo>
                    <a:pt x="0" y="8"/>
                  </a:lnTo>
                  <a:lnTo>
                    <a:pt x="16" y="24"/>
                  </a:lnTo>
                  <a:lnTo>
                    <a:pt x="16" y="32"/>
                  </a:lnTo>
                  <a:lnTo>
                    <a:pt x="24" y="40"/>
                  </a:lnTo>
                  <a:lnTo>
                    <a:pt x="24" y="48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73" name="Freeform 159">
              <a:extLst>
                <a:ext uri="{FF2B5EF4-FFF2-40B4-BE49-F238E27FC236}">
                  <a16:creationId xmlns:a16="http://schemas.microsoft.com/office/drawing/2014/main" id="{0ADCFCBA-BBCF-4D8C-96DA-3D78CA0714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2077" y="3127184"/>
              <a:ext cx="217692" cy="209530"/>
            </a:xfrm>
            <a:custGeom>
              <a:avLst/>
              <a:gdLst>
                <a:gd name="T0" fmla="*/ 125580 w 121"/>
                <a:gd name="T1" fmla="*/ 144899 h 121"/>
                <a:gd name="T2" fmla="*/ 125580 w 121"/>
                <a:gd name="T3" fmla="*/ 144899 h 121"/>
                <a:gd name="T4" fmla="*/ 135240 w 121"/>
                <a:gd name="T5" fmla="*/ 125579 h 121"/>
                <a:gd name="T6" fmla="*/ 144900 w 121"/>
                <a:gd name="T7" fmla="*/ 115919 h 121"/>
                <a:gd name="T8" fmla="*/ 135240 w 121"/>
                <a:gd name="T9" fmla="*/ 86940 h 121"/>
                <a:gd name="T10" fmla="*/ 135240 w 121"/>
                <a:gd name="T11" fmla="*/ 67620 h 121"/>
                <a:gd name="T12" fmla="*/ 144900 w 121"/>
                <a:gd name="T13" fmla="*/ 48300 h 121"/>
                <a:gd name="T14" fmla="*/ 135240 w 121"/>
                <a:gd name="T15" fmla="*/ 28980 h 121"/>
                <a:gd name="T16" fmla="*/ 125580 w 121"/>
                <a:gd name="T17" fmla="*/ 19320 h 121"/>
                <a:gd name="T18" fmla="*/ 106260 w 121"/>
                <a:gd name="T19" fmla="*/ 19320 h 121"/>
                <a:gd name="T20" fmla="*/ 77280 w 121"/>
                <a:gd name="T21" fmla="*/ 9660 h 121"/>
                <a:gd name="T22" fmla="*/ 77280 w 121"/>
                <a:gd name="T23" fmla="*/ 19320 h 121"/>
                <a:gd name="T24" fmla="*/ 67621 w 121"/>
                <a:gd name="T25" fmla="*/ 19320 h 121"/>
                <a:gd name="T26" fmla="*/ 57960 w 121"/>
                <a:gd name="T27" fmla="*/ 0 h 121"/>
                <a:gd name="T28" fmla="*/ 0 w 121"/>
                <a:gd name="T29" fmla="*/ 28980 h 121"/>
                <a:gd name="T30" fmla="*/ 9660 w 121"/>
                <a:gd name="T31" fmla="*/ 106259 h 121"/>
                <a:gd name="T32" fmla="*/ 9660 w 121"/>
                <a:gd name="T33" fmla="*/ 96599 h 121"/>
                <a:gd name="T34" fmla="*/ 19320 w 121"/>
                <a:gd name="T35" fmla="*/ 106259 h 121"/>
                <a:gd name="T36" fmla="*/ 38639 w 121"/>
                <a:gd name="T37" fmla="*/ 115919 h 121"/>
                <a:gd name="T38" fmla="*/ 48300 w 121"/>
                <a:gd name="T39" fmla="*/ 115919 h 121"/>
                <a:gd name="T40" fmla="*/ 67621 w 121"/>
                <a:gd name="T41" fmla="*/ 135240 h 121"/>
                <a:gd name="T42" fmla="*/ 77280 w 121"/>
                <a:gd name="T43" fmla="*/ 135240 h 121"/>
                <a:gd name="T44" fmla="*/ 86940 w 121"/>
                <a:gd name="T45" fmla="*/ 144899 h 121"/>
                <a:gd name="T46" fmla="*/ 106260 w 121"/>
                <a:gd name="T47" fmla="*/ 135240 h 121"/>
                <a:gd name="T48" fmla="*/ 125580 w 121"/>
                <a:gd name="T49" fmla="*/ 144899 h 12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1"/>
                <a:gd name="T76" fmla="*/ 0 h 121"/>
                <a:gd name="T77" fmla="*/ 121 w 121"/>
                <a:gd name="T78" fmla="*/ 121 h 12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1" h="121">
                  <a:moveTo>
                    <a:pt x="104" y="120"/>
                  </a:moveTo>
                  <a:lnTo>
                    <a:pt x="104" y="120"/>
                  </a:lnTo>
                  <a:lnTo>
                    <a:pt x="112" y="104"/>
                  </a:lnTo>
                  <a:lnTo>
                    <a:pt x="120" y="96"/>
                  </a:lnTo>
                  <a:lnTo>
                    <a:pt x="112" y="72"/>
                  </a:lnTo>
                  <a:lnTo>
                    <a:pt x="112" y="56"/>
                  </a:lnTo>
                  <a:lnTo>
                    <a:pt x="120" y="40"/>
                  </a:lnTo>
                  <a:lnTo>
                    <a:pt x="112" y="24"/>
                  </a:lnTo>
                  <a:lnTo>
                    <a:pt x="104" y="16"/>
                  </a:lnTo>
                  <a:lnTo>
                    <a:pt x="88" y="16"/>
                  </a:lnTo>
                  <a:lnTo>
                    <a:pt x="64" y="8"/>
                  </a:lnTo>
                  <a:lnTo>
                    <a:pt x="64" y="16"/>
                  </a:lnTo>
                  <a:lnTo>
                    <a:pt x="56" y="16"/>
                  </a:lnTo>
                  <a:lnTo>
                    <a:pt x="48" y="0"/>
                  </a:lnTo>
                  <a:lnTo>
                    <a:pt x="0" y="24"/>
                  </a:lnTo>
                  <a:lnTo>
                    <a:pt x="8" y="88"/>
                  </a:lnTo>
                  <a:lnTo>
                    <a:pt x="8" y="80"/>
                  </a:lnTo>
                  <a:lnTo>
                    <a:pt x="16" y="88"/>
                  </a:lnTo>
                  <a:lnTo>
                    <a:pt x="32" y="96"/>
                  </a:lnTo>
                  <a:lnTo>
                    <a:pt x="40" y="96"/>
                  </a:lnTo>
                  <a:lnTo>
                    <a:pt x="56" y="112"/>
                  </a:lnTo>
                  <a:lnTo>
                    <a:pt x="64" y="112"/>
                  </a:lnTo>
                  <a:lnTo>
                    <a:pt x="72" y="120"/>
                  </a:lnTo>
                  <a:lnTo>
                    <a:pt x="88" y="112"/>
                  </a:lnTo>
                  <a:lnTo>
                    <a:pt x="104" y="120"/>
                  </a:lnTo>
                </a:path>
              </a:pathLst>
            </a:custGeom>
            <a:solidFill>
              <a:srgbClr val="33CC33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74" name="Freeform 160">
              <a:extLst>
                <a:ext uri="{FF2B5EF4-FFF2-40B4-BE49-F238E27FC236}">
                  <a16:creationId xmlns:a16="http://schemas.microsoft.com/office/drawing/2014/main" id="{F83A704D-5723-465E-8979-E1D24939D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1151" y="3362674"/>
              <a:ext cx="217692" cy="152048"/>
            </a:xfrm>
            <a:custGeom>
              <a:avLst/>
              <a:gdLst>
                <a:gd name="T0" fmla="*/ 19320 w 121"/>
                <a:gd name="T1" fmla="*/ 73213 h 89"/>
                <a:gd name="T2" fmla="*/ 19320 w 121"/>
                <a:gd name="T3" fmla="*/ 73213 h 89"/>
                <a:gd name="T4" fmla="*/ 38639 w 121"/>
                <a:gd name="T5" fmla="*/ 73213 h 89"/>
                <a:gd name="T6" fmla="*/ 38639 w 121"/>
                <a:gd name="T7" fmla="*/ 82365 h 89"/>
                <a:gd name="T8" fmla="*/ 48300 w 121"/>
                <a:gd name="T9" fmla="*/ 91517 h 89"/>
                <a:gd name="T10" fmla="*/ 57960 w 121"/>
                <a:gd name="T11" fmla="*/ 91517 h 89"/>
                <a:gd name="T12" fmla="*/ 86940 w 121"/>
                <a:gd name="T13" fmla="*/ 100668 h 89"/>
                <a:gd name="T14" fmla="*/ 106259 w 121"/>
                <a:gd name="T15" fmla="*/ 82365 h 89"/>
                <a:gd name="T16" fmla="*/ 135240 w 121"/>
                <a:gd name="T17" fmla="*/ 91517 h 89"/>
                <a:gd name="T18" fmla="*/ 135240 w 121"/>
                <a:gd name="T19" fmla="*/ 82365 h 89"/>
                <a:gd name="T20" fmla="*/ 144899 w 121"/>
                <a:gd name="T21" fmla="*/ 73213 h 89"/>
                <a:gd name="T22" fmla="*/ 144899 w 121"/>
                <a:gd name="T23" fmla="*/ 64061 h 89"/>
                <a:gd name="T24" fmla="*/ 125579 w 121"/>
                <a:gd name="T25" fmla="*/ 64061 h 89"/>
                <a:gd name="T26" fmla="*/ 125579 w 121"/>
                <a:gd name="T27" fmla="*/ 54910 h 89"/>
                <a:gd name="T28" fmla="*/ 125579 w 121"/>
                <a:gd name="T29" fmla="*/ 27454 h 89"/>
                <a:gd name="T30" fmla="*/ 106259 w 121"/>
                <a:gd name="T31" fmla="*/ 0 h 89"/>
                <a:gd name="T32" fmla="*/ 96599 w 121"/>
                <a:gd name="T33" fmla="*/ 0 h 89"/>
                <a:gd name="T34" fmla="*/ 77280 w 121"/>
                <a:gd name="T35" fmla="*/ 9152 h 89"/>
                <a:gd name="T36" fmla="*/ 67620 w 121"/>
                <a:gd name="T37" fmla="*/ 9152 h 89"/>
                <a:gd name="T38" fmla="*/ 38639 w 121"/>
                <a:gd name="T39" fmla="*/ 9152 h 89"/>
                <a:gd name="T40" fmla="*/ 28980 w 121"/>
                <a:gd name="T41" fmla="*/ 9152 h 89"/>
                <a:gd name="T42" fmla="*/ 19320 w 121"/>
                <a:gd name="T43" fmla="*/ 45758 h 89"/>
                <a:gd name="T44" fmla="*/ 0 w 121"/>
                <a:gd name="T45" fmla="*/ 45758 h 89"/>
                <a:gd name="T46" fmla="*/ 19320 w 121"/>
                <a:gd name="T47" fmla="*/ 73213 h 8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21"/>
                <a:gd name="T73" fmla="*/ 0 h 89"/>
                <a:gd name="T74" fmla="*/ 121 w 121"/>
                <a:gd name="T75" fmla="*/ 89 h 8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21" h="89">
                  <a:moveTo>
                    <a:pt x="16" y="64"/>
                  </a:moveTo>
                  <a:lnTo>
                    <a:pt x="16" y="64"/>
                  </a:lnTo>
                  <a:lnTo>
                    <a:pt x="32" y="64"/>
                  </a:lnTo>
                  <a:lnTo>
                    <a:pt x="32" y="72"/>
                  </a:lnTo>
                  <a:lnTo>
                    <a:pt x="40" y="80"/>
                  </a:lnTo>
                  <a:lnTo>
                    <a:pt x="48" y="80"/>
                  </a:lnTo>
                  <a:lnTo>
                    <a:pt x="72" y="88"/>
                  </a:lnTo>
                  <a:lnTo>
                    <a:pt x="88" y="72"/>
                  </a:lnTo>
                  <a:lnTo>
                    <a:pt x="112" y="80"/>
                  </a:lnTo>
                  <a:lnTo>
                    <a:pt x="112" y="72"/>
                  </a:lnTo>
                  <a:lnTo>
                    <a:pt x="120" y="64"/>
                  </a:lnTo>
                  <a:lnTo>
                    <a:pt x="120" y="56"/>
                  </a:lnTo>
                  <a:lnTo>
                    <a:pt x="104" y="56"/>
                  </a:lnTo>
                  <a:lnTo>
                    <a:pt x="104" y="48"/>
                  </a:lnTo>
                  <a:lnTo>
                    <a:pt x="104" y="2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64" y="8"/>
                  </a:lnTo>
                  <a:lnTo>
                    <a:pt x="56" y="8"/>
                  </a:lnTo>
                  <a:lnTo>
                    <a:pt x="32" y="8"/>
                  </a:lnTo>
                  <a:lnTo>
                    <a:pt x="24" y="8"/>
                  </a:lnTo>
                  <a:lnTo>
                    <a:pt x="16" y="40"/>
                  </a:lnTo>
                  <a:lnTo>
                    <a:pt x="0" y="40"/>
                  </a:lnTo>
                  <a:lnTo>
                    <a:pt x="16" y="64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75" name="Freeform 161">
              <a:extLst>
                <a:ext uri="{FF2B5EF4-FFF2-40B4-BE49-F238E27FC236}">
                  <a16:creationId xmlns:a16="http://schemas.microsoft.com/office/drawing/2014/main" id="{70D0653E-192F-4582-8F7E-C59242085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225" y="3555516"/>
              <a:ext cx="435384" cy="166882"/>
            </a:xfrm>
            <a:custGeom>
              <a:avLst/>
              <a:gdLst>
                <a:gd name="T0" fmla="*/ 294638 w 241"/>
                <a:gd name="T1" fmla="*/ 37649 h 97"/>
                <a:gd name="T2" fmla="*/ 294638 w 241"/>
                <a:gd name="T3" fmla="*/ 37649 h 97"/>
                <a:gd name="T4" fmla="*/ 284818 w 241"/>
                <a:gd name="T5" fmla="*/ 37649 h 97"/>
                <a:gd name="T6" fmla="*/ 274997 w 241"/>
                <a:gd name="T7" fmla="*/ 9413 h 97"/>
                <a:gd name="T8" fmla="*/ 245534 w 241"/>
                <a:gd name="T9" fmla="*/ 9413 h 97"/>
                <a:gd name="T10" fmla="*/ 216068 w 241"/>
                <a:gd name="T11" fmla="*/ 18824 h 97"/>
                <a:gd name="T12" fmla="*/ 176784 w 241"/>
                <a:gd name="T13" fmla="*/ 18824 h 97"/>
                <a:gd name="T14" fmla="*/ 147319 w 241"/>
                <a:gd name="T15" fmla="*/ 0 h 97"/>
                <a:gd name="T16" fmla="*/ 117857 w 241"/>
                <a:gd name="T17" fmla="*/ 0 h 97"/>
                <a:gd name="T18" fmla="*/ 88392 w 241"/>
                <a:gd name="T19" fmla="*/ 18824 h 97"/>
                <a:gd name="T20" fmla="*/ 68749 w 241"/>
                <a:gd name="T21" fmla="*/ 18824 h 97"/>
                <a:gd name="T22" fmla="*/ 49107 w 241"/>
                <a:gd name="T23" fmla="*/ 18824 h 97"/>
                <a:gd name="T24" fmla="*/ 39286 w 241"/>
                <a:gd name="T25" fmla="*/ 0 h 97"/>
                <a:gd name="T26" fmla="*/ 19642 w 241"/>
                <a:gd name="T27" fmla="*/ 0 h 97"/>
                <a:gd name="T28" fmla="*/ 9822 w 241"/>
                <a:gd name="T29" fmla="*/ 9413 h 97"/>
                <a:gd name="T30" fmla="*/ 0 w 241"/>
                <a:gd name="T31" fmla="*/ 28237 h 97"/>
                <a:gd name="T32" fmla="*/ 9822 w 241"/>
                <a:gd name="T33" fmla="*/ 28237 h 97"/>
                <a:gd name="T34" fmla="*/ 9822 w 241"/>
                <a:gd name="T35" fmla="*/ 37649 h 97"/>
                <a:gd name="T36" fmla="*/ 29464 w 241"/>
                <a:gd name="T37" fmla="*/ 18824 h 97"/>
                <a:gd name="T38" fmla="*/ 49107 w 241"/>
                <a:gd name="T39" fmla="*/ 18824 h 97"/>
                <a:gd name="T40" fmla="*/ 58927 w 241"/>
                <a:gd name="T41" fmla="*/ 28237 h 97"/>
                <a:gd name="T42" fmla="*/ 49107 w 241"/>
                <a:gd name="T43" fmla="*/ 28237 h 97"/>
                <a:gd name="T44" fmla="*/ 49107 w 241"/>
                <a:gd name="T45" fmla="*/ 37649 h 97"/>
                <a:gd name="T46" fmla="*/ 19642 w 241"/>
                <a:gd name="T47" fmla="*/ 37649 h 97"/>
                <a:gd name="T48" fmla="*/ 9822 w 241"/>
                <a:gd name="T49" fmla="*/ 37649 h 97"/>
                <a:gd name="T50" fmla="*/ 9822 w 241"/>
                <a:gd name="T51" fmla="*/ 56473 h 97"/>
                <a:gd name="T52" fmla="*/ 19642 w 241"/>
                <a:gd name="T53" fmla="*/ 47061 h 97"/>
                <a:gd name="T54" fmla="*/ 19642 w 241"/>
                <a:gd name="T55" fmla="*/ 65885 h 97"/>
                <a:gd name="T56" fmla="*/ 9822 w 241"/>
                <a:gd name="T57" fmla="*/ 65885 h 97"/>
                <a:gd name="T58" fmla="*/ 9822 w 241"/>
                <a:gd name="T59" fmla="*/ 75297 h 97"/>
                <a:gd name="T60" fmla="*/ 19642 w 241"/>
                <a:gd name="T61" fmla="*/ 75297 h 97"/>
                <a:gd name="T62" fmla="*/ 19642 w 241"/>
                <a:gd name="T63" fmla="*/ 84709 h 97"/>
                <a:gd name="T64" fmla="*/ 29464 w 241"/>
                <a:gd name="T65" fmla="*/ 94121 h 97"/>
                <a:gd name="T66" fmla="*/ 19642 w 241"/>
                <a:gd name="T67" fmla="*/ 94121 h 97"/>
                <a:gd name="T68" fmla="*/ 39286 w 241"/>
                <a:gd name="T69" fmla="*/ 94121 h 97"/>
                <a:gd name="T70" fmla="*/ 39286 w 241"/>
                <a:gd name="T71" fmla="*/ 103533 h 97"/>
                <a:gd name="T72" fmla="*/ 58927 w 241"/>
                <a:gd name="T73" fmla="*/ 112945 h 97"/>
                <a:gd name="T74" fmla="*/ 78570 w 241"/>
                <a:gd name="T75" fmla="*/ 103533 h 97"/>
                <a:gd name="T76" fmla="*/ 88392 w 241"/>
                <a:gd name="T77" fmla="*/ 103533 h 97"/>
                <a:gd name="T78" fmla="*/ 108035 w 241"/>
                <a:gd name="T79" fmla="*/ 112945 h 97"/>
                <a:gd name="T80" fmla="*/ 117857 w 241"/>
                <a:gd name="T81" fmla="*/ 112945 h 97"/>
                <a:gd name="T82" fmla="*/ 137498 w 241"/>
                <a:gd name="T83" fmla="*/ 103533 h 97"/>
                <a:gd name="T84" fmla="*/ 157141 w 241"/>
                <a:gd name="T85" fmla="*/ 103533 h 97"/>
                <a:gd name="T86" fmla="*/ 157141 w 241"/>
                <a:gd name="T87" fmla="*/ 94121 h 97"/>
                <a:gd name="T88" fmla="*/ 157141 w 241"/>
                <a:gd name="T89" fmla="*/ 112945 h 97"/>
                <a:gd name="T90" fmla="*/ 166962 w 241"/>
                <a:gd name="T91" fmla="*/ 112945 h 97"/>
                <a:gd name="T92" fmla="*/ 166962 w 241"/>
                <a:gd name="T93" fmla="*/ 103533 h 97"/>
                <a:gd name="T94" fmla="*/ 196427 w 241"/>
                <a:gd name="T95" fmla="*/ 94121 h 97"/>
                <a:gd name="T96" fmla="*/ 206247 w 241"/>
                <a:gd name="T97" fmla="*/ 103533 h 97"/>
                <a:gd name="T98" fmla="*/ 235711 w 241"/>
                <a:gd name="T99" fmla="*/ 94121 h 97"/>
                <a:gd name="T100" fmla="*/ 265176 w 241"/>
                <a:gd name="T101" fmla="*/ 94121 h 97"/>
                <a:gd name="T102" fmla="*/ 265176 w 241"/>
                <a:gd name="T103" fmla="*/ 84709 h 97"/>
                <a:gd name="T104" fmla="*/ 294638 w 241"/>
                <a:gd name="T105" fmla="*/ 94121 h 97"/>
                <a:gd name="T106" fmla="*/ 284818 w 241"/>
                <a:gd name="T107" fmla="*/ 47061 h 97"/>
                <a:gd name="T108" fmla="*/ 294638 w 241"/>
                <a:gd name="T109" fmla="*/ 37649 h 9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41"/>
                <a:gd name="T166" fmla="*/ 0 h 97"/>
                <a:gd name="T167" fmla="*/ 241 w 241"/>
                <a:gd name="T168" fmla="*/ 97 h 9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41" h="97">
                  <a:moveTo>
                    <a:pt x="240" y="32"/>
                  </a:moveTo>
                  <a:lnTo>
                    <a:pt x="240" y="32"/>
                  </a:lnTo>
                  <a:lnTo>
                    <a:pt x="232" y="32"/>
                  </a:lnTo>
                  <a:lnTo>
                    <a:pt x="224" y="8"/>
                  </a:lnTo>
                  <a:lnTo>
                    <a:pt x="200" y="8"/>
                  </a:lnTo>
                  <a:lnTo>
                    <a:pt x="176" y="16"/>
                  </a:lnTo>
                  <a:lnTo>
                    <a:pt x="144" y="16"/>
                  </a:lnTo>
                  <a:lnTo>
                    <a:pt x="120" y="0"/>
                  </a:lnTo>
                  <a:lnTo>
                    <a:pt x="96" y="0"/>
                  </a:lnTo>
                  <a:lnTo>
                    <a:pt x="72" y="16"/>
                  </a:lnTo>
                  <a:lnTo>
                    <a:pt x="56" y="16"/>
                  </a:lnTo>
                  <a:lnTo>
                    <a:pt x="40" y="16"/>
                  </a:lnTo>
                  <a:lnTo>
                    <a:pt x="32" y="0"/>
                  </a:lnTo>
                  <a:lnTo>
                    <a:pt x="16" y="0"/>
                  </a:lnTo>
                  <a:lnTo>
                    <a:pt x="8" y="8"/>
                  </a:lnTo>
                  <a:lnTo>
                    <a:pt x="0" y="24"/>
                  </a:lnTo>
                  <a:lnTo>
                    <a:pt x="8" y="24"/>
                  </a:lnTo>
                  <a:lnTo>
                    <a:pt x="8" y="32"/>
                  </a:lnTo>
                  <a:lnTo>
                    <a:pt x="24" y="16"/>
                  </a:lnTo>
                  <a:lnTo>
                    <a:pt x="40" y="16"/>
                  </a:lnTo>
                  <a:lnTo>
                    <a:pt x="48" y="24"/>
                  </a:lnTo>
                  <a:lnTo>
                    <a:pt x="40" y="24"/>
                  </a:lnTo>
                  <a:lnTo>
                    <a:pt x="40" y="32"/>
                  </a:lnTo>
                  <a:lnTo>
                    <a:pt x="16" y="32"/>
                  </a:lnTo>
                  <a:lnTo>
                    <a:pt x="8" y="32"/>
                  </a:lnTo>
                  <a:lnTo>
                    <a:pt x="8" y="48"/>
                  </a:lnTo>
                  <a:lnTo>
                    <a:pt x="16" y="40"/>
                  </a:lnTo>
                  <a:lnTo>
                    <a:pt x="16" y="56"/>
                  </a:lnTo>
                  <a:lnTo>
                    <a:pt x="8" y="56"/>
                  </a:lnTo>
                  <a:lnTo>
                    <a:pt x="8" y="64"/>
                  </a:lnTo>
                  <a:lnTo>
                    <a:pt x="16" y="64"/>
                  </a:lnTo>
                  <a:lnTo>
                    <a:pt x="16" y="72"/>
                  </a:lnTo>
                  <a:lnTo>
                    <a:pt x="24" y="80"/>
                  </a:lnTo>
                  <a:lnTo>
                    <a:pt x="16" y="80"/>
                  </a:lnTo>
                  <a:lnTo>
                    <a:pt x="32" y="80"/>
                  </a:lnTo>
                  <a:lnTo>
                    <a:pt x="32" y="88"/>
                  </a:lnTo>
                  <a:lnTo>
                    <a:pt x="48" y="96"/>
                  </a:lnTo>
                  <a:lnTo>
                    <a:pt x="64" y="88"/>
                  </a:lnTo>
                  <a:lnTo>
                    <a:pt x="72" y="88"/>
                  </a:lnTo>
                  <a:lnTo>
                    <a:pt x="88" y="96"/>
                  </a:lnTo>
                  <a:lnTo>
                    <a:pt x="96" y="96"/>
                  </a:lnTo>
                  <a:lnTo>
                    <a:pt x="112" y="88"/>
                  </a:lnTo>
                  <a:lnTo>
                    <a:pt x="128" y="88"/>
                  </a:lnTo>
                  <a:lnTo>
                    <a:pt x="128" y="80"/>
                  </a:lnTo>
                  <a:lnTo>
                    <a:pt x="128" y="96"/>
                  </a:lnTo>
                  <a:lnTo>
                    <a:pt x="136" y="96"/>
                  </a:lnTo>
                  <a:lnTo>
                    <a:pt x="136" y="88"/>
                  </a:lnTo>
                  <a:lnTo>
                    <a:pt x="160" y="80"/>
                  </a:lnTo>
                  <a:lnTo>
                    <a:pt x="168" y="88"/>
                  </a:lnTo>
                  <a:lnTo>
                    <a:pt x="192" y="80"/>
                  </a:lnTo>
                  <a:lnTo>
                    <a:pt x="216" y="80"/>
                  </a:lnTo>
                  <a:lnTo>
                    <a:pt x="216" y="72"/>
                  </a:lnTo>
                  <a:lnTo>
                    <a:pt x="240" y="80"/>
                  </a:lnTo>
                  <a:lnTo>
                    <a:pt x="232" y="40"/>
                  </a:lnTo>
                  <a:lnTo>
                    <a:pt x="240" y="32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76" name="Freeform 162">
              <a:extLst>
                <a:ext uri="{FF2B5EF4-FFF2-40B4-BE49-F238E27FC236}">
                  <a16:creationId xmlns:a16="http://schemas.microsoft.com/office/drawing/2014/main" id="{4EEC7305-13C4-4424-99D1-0BAD400740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1151" y="3568496"/>
              <a:ext cx="146412" cy="111255"/>
            </a:xfrm>
            <a:custGeom>
              <a:avLst/>
              <a:gdLst>
                <a:gd name="T0" fmla="*/ 19686 w 81"/>
                <a:gd name="T1" fmla="*/ 9221 h 65"/>
                <a:gd name="T2" fmla="*/ 19686 w 81"/>
                <a:gd name="T3" fmla="*/ 9221 h 65"/>
                <a:gd name="T4" fmla="*/ 49213 w 81"/>
                <a:gd name="T5" fmla="*/ 0 h 65"/>
                <a:gd name="T6" fmla="*/ 68899 w 81"/>
                <a:gd name="T7" fmla="*/ 0 h 65"/>
                <a:gd name="T8" fmla="*/ 88585 w 81"/>
                <a:gd name="T9" fmla="*/ 9221 h 65"/>
                <a:gd name="T10" fmla="*/ 98427 w 81"/>
                <a:gd name="T11" fmla="*/ 0 h 65"/>
                <a:gd name="T12" fmla="*/ 88585 w 81"/>
                <a:gd name="T13" fmla="*/ 18440 h 65"/>
                <a:gd name="T14" fmla="*/ 68899 w 81"/>
                <a:gd name="T15" fmla="*/ 9221 h 65"/>
                <a:gd name="T16" fmla="*/ 59057 w 81"/>
                <a:gd name="T17" fmla="*/ 18440 h 65"/>
                <a:gd name="T18" fmla="*/ 59057 w 81"/>
                <a:gd name="T19" fmla="*/ 27662 h 65"/>
                <a:gd name="T20" fmla="*/ 49213 w 81"/>
                <a:gd name="T21" fmla="*/ 27662 h 65"/>
                <a:gd name="T22" fmla="*/ 39371 w 81"/>
                <a:gd name="T23" fmla="*/ 18440 h 65"/>
                <a:gd name="T24" fmla="*/ 39371 w 81"/>
                <a:gd name="T25" fmla="*/ 27662 h 65"/>
                <a:gd name="T26" fmla="*/ 49213 w 81"/>
                <a:gd name="T27" fmla="*/ 46102 h 65"/>
                <a:gd name="T28" fmla="*/ 68899 w 81"/>
                <a:gd name="T29" fmla="*/ 64544 h 65"/>
                <a:gd name="T30" fmla="*/ 59057 w 81"/>
                <a:gd name="T31" fmla="*/ 64544 h 65"/>
                <a:gd name="T32" fmla="*/ 59057 w 81"/>
                <a:gd name="T33" fmla="*/ 73765 h 65"/>
                <a:gd name="T34" fmla="*/ 39371 w 81"/>
                <a:gd name="T35" fmla="*/ 64544 h 65"/>
                <a:gd name="T36" fmla="*/ 19686 w 81"/>
                <a:gd name="T37" fmla="*/ 64544 h 65"/>
                <a:gd name="T38" fmla="*/ 0 w 81"/>
                <a:gd name="T39" fmla="*/ 36882 h 65"/>
                <a:gd name="T40" fmla="*/ 19686 w 81"/>
                <a:gd name="T41" fmla="*/ 18440 h 65"/>
                <a:gd name="T42" fmla="*/ 19686 w 81"/>
                <a:gd name="T43" fmla="*/ 9221 h 6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1"/>
                <a:gd name="T67" fmla="*/ 0 h 65"/>
                <a:gd name="T68" fmla="*/ 81 w 81"/>
                <a:gd name="T69" fmla="*/ 65 h 6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1" h="65">
                  <a:moveTo>
                    <a:pt x="16" y="8"/>
                  </a:moveTo>
                  <a:lnTo>
                    <a:pt x="16" y="8"/>
                  </a:lnTo>
                  <a:lnTo>
                    <a:pt x="40" y="0"/>
                  </a:lnTo>
                  <a:lnTo>
                    <a:pt x="56" y="0"/>
                  </a:lnTo>
                  <a:lnTo>
                    <a:pt x="72" y="8"/>
                  </a:lnTo>
                  <a:lnTo>
                    <a:pt x="80" y="0"/>
                  </a:lnTo>
                  <a:lnTo>
                    <a:pt x="72" y="16"/>
                  </a:lnTo>
                  <a:lnTo>
                    <a:pt x="56" y="8"/>
                  </a:lnTo>
                  <a:lnTo>
                    <a:pt x="48" y="16"/>
                  </a:lnTo>
                  <a:lnTo>
                    <a:pt x="48" y="24"/>
                  </a:lnTo>
                  <a:lnTo>
                    <a:pt x="40" y="24"/>
                  </a:lnTo>
                  <a:lnTo>
                    <a:pt x="32" y="16"/>
                  </a:lnTo>
                  <a:lnTo>
                    <a:pt x="32" y="24"/>
                  </a:lnTo>
                  <a:lnTo>
                    <a:pt x="40" y="40"/>
                  </a:lnTo>
                  <a:lnTo>
                    <a:pt x="56" y="56"/>
                  </a:lnTo>
                  <a:lnTo>
                    <a:pt x="48" y="56"/>
                  </a:lnTo>
                  <a:lnTo>
                    <a:pt x="48" y="64"/>
                  </a:lnTo>
                  <a:lnTo>
                    <a:pt x="32" y="56"/>
                  </a:lnTo>
                  <a:lnTo>
                    <a:pt x="16" y="56"/>
                  </a:lnTo>
                  <a:lnTo>
                    <a:pt x="0" y="32"/>
                  </a:lnTo>
                  <a:lnTo>
                    <a:pt x="16" y="16"/>
                  </a:lnTo>
                  <a:lnTo>
                    <a:pt x="16" y="8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77" name="Freeform 163">
              <a:extLst>
                <a:ext uri="{FF2B5EF4-FFF2-40B4-BE49-F238E27FC236}">
                  <a16:creationId xmlns:a16="http://schemas.microsoft.com/office/drawing/2014/main" id="{232F276F-4A2C-4482-AACA-370F311FD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1975" y="3664917"/>
              <a:ext cx="42382" cy="40793"/>
            </a:xfrm>
            <a:custGeom>
              <a:avLst/>
              <a:gdLst>
                <a:gd name="T0" fmla="*/ 0 w 25"/>
                <a:gd name="T1" fmla="*/ 7616 h 25"/>
                <a:gd name="T2" fmla="*/ 0 w 25"/>
                <a:gd name="T3" fmla="*/ 7616 h 25"/>
                <a:gd name="T4" fmla="*/ 7616 w 25"/>
                <a:gd name="T5" fmla="*/ 7616 h 25"/>
                <a:gd name="T6" fmla="*/ 7616 w 25"/>
                <a:gd name="T7" fmla="*/ 22848 h 25"/>
                <a:gd name="T8" fmla="*/ 15233 w 25"/>
                <a:gd name="T9" fmla="*/ 22848 h 25"/>
                <a:gd name="T10" fmla="*/ 22848 w 25"/>
                <a:gd name="T11" fmla="*/ 22848 h 25"/>
                <a:gd name="T12" fmla="*/ 15233 w 25"/>
                <a:gd name="T13" fmla="*/ 7616 h 25"/>
                <a:gd name="T14" fmla="*/ 22848 w 25"/>
                <a:gd name="T15" fmla="*/ 15233 h 25"/>
                <a:gd name="T16" fmla="*/ 22848 w 25"/>
                <a:gd name="T17" fmla="*/ 7616 h 25"/>
                <a:gd name="T18" fmla="*/ 7616 w 25"/>
                <a:gd name="T19" fmla="*/ 0 h 25"/>
                <a:gd name="T20" fmla="*/ 0 w 25"/>
                <a:gd name="T21" fmla="*/ 7616 h 2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5"/>
                <a:gd name="T34" fmla="*/ 0 h 25"/>
                <a:gd name="T35" fmla="*/ 25 w 25"/>
                <a:gd name="T36" fmla="*/ 25 h 2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5" h="25">
                  <a:moveTo>
                    <a:pt x="0" y="8"/>
                  </a:moveTo>
                  <a:lnTo>
                    <a:pt x="0" y="8"/>
                  </a:lnTo>
                  <a:lnTo>
                    <a:pt x="8" y="8"/>
                  </a:lnTo>
                  <a:lnTo>
                    <a:pt x="8" y="24"/>
                  </a:lnTo>
                  <a:lnTo>
                    <a:pt x="16" y="24"/>
                  </a:lnTo>
                  <a:lnTo>
                    <a:pt x="24" y="24"/>
                  </a:lnTo>
                  <a:lnTo>
                    <a:pt x="16" y="8"/>
                  </a:lnTo>
                  <a:lnTo>
                    <a:pt x="24" y="16"/>
                  </a:lnTo>
                  <a:lnTo>
                    <a:pt x="24" y="8"/>
                  </a:lnTo>
                  <a:lnTo>
                    <a:pt x="8" y="0"/>
                  </a:lnTo>
                  <a:lnTo>
                    <a:pt x="0" y="8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78" name="Freeform 164">
              <a:extLst>
                <a:ext uri="{FF2B5EF4-FFF2-40B4-BE49-F238E27FC236}">
                  <a16:creationId xmlns:a16="http://schemas.microsoft.com/office/drawing/2014/main" id="{D2ADF5EB-F895-4CD5-8545-4E8074B4B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7666" y="3538828"/>
              <a:ext cx="44309" cy="85295"/>
            </a:xfrm>
            <a:custGeom>
              <a:avLst/>
              <a:gdLst>
                <a:gd name="T0" fmla="*/ 0 w 25"/>
                <a:gd name="T1" fmla="*/ 0 h 49"/>
                <a:gd name="T2" fmla="*/ 0 w 25"/>
                <a:gd name="T3" fmla="*/ 0 h 49"/>
                <a:gd name="T4" fmla="*/ 9098 w 25"/>
                <a:gd name="T5" fmla="*/ 0 h 49"/>
                <a:gd name="T6" fmla="*/ 18197 w 25"/>
                <a:gd name="T7" fmla="*/ 9864 h 49"/>
                <a:gd name="T8" fmla="*/ 18197 w 25"/>
                <a:gd name="T9" fmla="*/ 19727 h 49"/>
                <a:gd name="T10" fmla="*/ 27295 w 25"/>
                <a:gd name="T11" fmla="*/ 29591 h 49"/>
                <a:gd name="T12" fmla="*/ 27295 w 25"/>
                <a:gd name="T13" fmla="*/ 39456 h 49"/>
                <a:gd name="T14" fmla="*/ 9098 w 25"/>
                <a:gd name="T15" fmla="*/ 59183 h 49"/>
                <a:gd name="T16" fmla="*/ 0 w 25"/>
                <a:gd name="T17" fmla="*/ 49320 h 49"/>
                <a:gd name="T18" fmla="*/ 0 w 25"/>
                <a:gd name="T19" fmla="*/ 19727 h 49"/>
                <a:gd name="T20" fmla="*/ 0 w 25"/>
                <a:gd name="T21" fmla="*/ 9864 h 49"/>
                <a:gd name="T22" fmla="*/ 0 w 25"/>
                <a:gd name="T23" fmla="*/ 0 h 4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"/>
                <a:gd name="T37" fmla="*/ 0 h 49"/>
                <a:gd name="T38" fmla="*/ 25 w 25"/>
                <a:gd name="T39" fmla="*/ 49 h 4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" h="49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16" y="8"/>
                  </a:lnTo>
                  <a:lnTo>
                    <a:pt x="16" y="16"/>
                  </a:lnTo>
                  <a:lnTo>
                    <a:pt x="24" y="24"/>
                  </a:lnTo>
                  <a:lnTo>
                    <a:pt x="24" y="32"/>
                  </a:lnTo>
                  <a:lnTo>
                    <a:pt x="8" y="48"/>
                  </a:lnTo>
                  <a:lnTo>
                    <a:pt x="0" y="40"/>
                  </a:lnTo>
                  <a:lnTo>
                    <a:pt x="0" y="16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79" name="Freeform 165">
              <a:extLst>
                <a:ext uri="{FF2B5EF4-FFF2-40B4-BE49-F238E27FC236}">
                  <a16:creationId xmlns:a16="http://schemas.microsoft.com/office/drawing/2014/main" id="{4DFE0A42-FD14-4262-BF5E-08C0D0731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019" y="3486909"/>
              <a:ext cx="148339" cy="94567"/>
            </a:xfrm>
            <a:custGeom>
              <a:avLst/>
              <a:gdLst>
                <a:gd name="T0" fmla="*/ 103711 w 81"/>
                <a:gd name="T1" fmla="*/ 8139 h 57"/>
                <a:gd name="T2" fmla="*/ 103711 w 81"/>
                <a:gd name="T3" fmla="*/ 8139 h 57"/>
                <a:gd name="T4" fmla="*/ 103711 w 81"/>
                <a:gd name="T5" fmla="*/ 16279 h 57"/>
                <a:gd name="T6" fmla="*/ 93340 w 81"/>
                <a:gd name="T7" fmla="*/ 16279 h 57"/>
                <a:gd name="T8" fmla="*/ 82969 w 81"/>
                <a:gd name="T9" fmla="*/ 32557 h 57"/>
                <a:gd name="T10" fmla="*/ 93340 w 81"/>
                <a:gd name="T11" fmla="*/ 40695 h 57"/>
                <a:gd name="T12" fmla="*/ 72599 w 81"/>
                <a:gd name="T13" fmla="*/ 40695 h 57"/>
                <a:gd name="T14" fmla="*/ 62227 w 81"/>
                <a:gd name="T15" fmla="*/ 48836 h 57"/>
                <a:gd name="T16" fmla="*/ 51855 w 81"/>
                <a:gd name="T17" fmla="*/ 56975 h 57"/>
                <a:gd name="T18" fmla="*/ 31114 w 81"/>
                <a:gd name="T19" fmla="*/ 48836 h 57"/>
                <a:gd name="T20" fmla="*/ 10371 w 81"/>
                <a:gd name="T21" fmla="*/ 48836 h 57"/>
                <a:gd name="T22" fmla="*/ 10371 w 81"/>
                <a:gd name="T23" fmla="*/ 40695 h 57"/>
                <a:gd name="T24" fmla="*/ 0 w 81"/>
                <a:gd name="T25" fmla="*/ 32557 h 57"/>
                <a:gd name="T26" fmla="*/ 10371 w 81"/>
                <a:gd name="T27" fmla="*/ 24417 h 57"/>
                <a:gd name="T28" fmla="*/ 0 w 81"/>
                <a:gd name="T29" fmla="*/ 8139 h 57"/>
                <a:gd name="T30" fmla="*/ 0 w 81"/>
                <a:gd name="T31" fmla="*/ 0 h 57"/>
                <a:gd name="T32" fmla="*/ 10371 w 81"/>
                <a:gd name="T33" fmla="*/ 8139 h 57"/>
                <a:gd name="T34" fmla="*/ 20742 w 81"/>
                <a:gd name="T35" fmla="*/ 8139 h 57"/>
                <a:gd name="T36" fmla="*/ 51855 w 81"/>
                <a:gd name="T37" fmla="*/ 16279 h 57"/>
                <a:gd name="T38" fmla="*/ 72599 w 81"/>
                <a:gd name="T39" fmla="*/ 0 h 57"/>
                <a:gd name="T40" fmla="*/ 103711 w 81"/>
                <a:gd name="T41" fmla="*/ 8139 h 5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1"/>
                <a:gd name="T64" fmla="*/ 0 h 57"/>
                <a:gd name="T65" fmla="*/ 81 w 81"/>
                <a:gd name="T66" fmla="*/ 57 h 5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1" h="57">
                  <a:moveTo>
                    <a:pt x="80" y="8"/>
                  </a:moveTo>
                  <a:lnTo>
                    <a:pt x="80" y="8"/>
                  </a:lnTo>
                  <a:lnTo>
                    <a:pt x="80" y="16"/>
                  </a:lnTo>
                  <a:lnTo>
                    <a:pt x="72" y="16"/>
                  </a:lnTo>
                  <a:lnTo>
                    <a:pt x="64" y="32"/>
                  </a:lnTo>
                  <a:lnTo>
                    <a:pt x="72" y="40"/>
                  </a:lnTo>
                  <a:lnTo>
                    <a:pt x="56" y="40"/>
                  </a:lnTo>
                  <a:lnTo>
                    <a:pt x="48" y="48"/>
                  </a:lnTo>
                  <a:lnTo>
                    <a:pt x="40" y="56"/>
                  </a:lnTo>
                  <a:lnTo>
                    <a:pt x="24" y="48"/>
                  </a:lnTo>
                  <a:lnTo>
                    <a:pt x="8" y="48"/>
                  </a:lnTo>
                  <a:lnTo>
                    <a:pt x="8" y="40"/>
                  </a:lnTo>
                  <a:lnTo>
                    <a:pt x="0" y="32"/>
                  </a:lnTo>
                  <a:lnTo>
                    <a:pt x="8" y="24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8"/>
                  </a:lnTo>
                  <a:lnTo>
                    <a:pt x="16" y="8"/>
                  </a:lnTo>
                  <a:lnTo>
                    <a:pt x="40" y="16"/>
                  </a:lnTo>
                  <a:lnTo>
                    <a:pt x="56" y="0"/>
                  </a:lnTo>
                  <a:lnTo>
                    <a:pt x="80" y="8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80" name="Freeform 166">
              <a:extLst>
                <a:ext uri="{FF2B5EF4-FFF2-40B4-BE49-F238E27FC236}">
                  <a16:creationId xmlns:a16="http://schemas.microsoft.com/office/drawing/2014/main" id="{4860E511-C699-4971-8DC6-BECC642590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460" y="3347840"/>
              <a:ext cx="146412" cy="100129"/>
            </a:xfrm>
            <a:custGeom>
              <a:avLst/>
              <a:gdLst>
                <a:gd name="T0" fmla="*/ 39371 w 81"/>
                <a:gd name="T1" fmla="*/ 71611 h 57"/>
                <a:gd name="T2" fmla="*/ 39371 w 81"/>
                <a:gd name="T3" fmla="*/ 71611 h 57"/>
                <a:gd name="T4" fmla="*/ 59057 w 81"/>
                <a:gd name="T5" fmla="*/ 61381 h 57"/>
                <a:gd name="T6" fmla="*/ 78743 w 81"/>
                <a:gd name="T7" fmla="*/ 61381 h 57"/>
                <a:gd name="T8" fmla="*/ 88585 w 81"/>
                <a:gd name="T9" fmla="*/ 20460 h 57"/>
                <a:gd name="T10" fmla="*/ 98427 w 81"/>
                <a:gd name="T11" fmla="*/ 20460 h 57"/>
                <a:gd name="T12" fmla="*/ 88585 w 81"/>
                <a:gd name="T13" fmla="*/ 10231 h 57"/>
                <a:gd name="T14" fmla="*/ 68899 w 81"/>
                <a:gd name="T15" fmla="*/ 0 h 57"/>
                <a:gd name="T16" fmla="*/ 29528 w 81"/>
                <a:gd name="T17" fmla="*/ 20460 h 57"/>
                <a:gd name="T18" fmla="*/ 9842 w 81"/>
                <a:gd name="T19" fmla="*/ 20460 h 57"/>
                <a:gd name="T20" fmla="*/ 0 w 81"/>
                <a:gd name="T21" fmla="*/ 40920 h 57"/>
                <a:gd name="T22" fmla="*/ 0 w 81"/>
                <a:gd name="T23" fmla="*/ 51150 h 57"/>
                <a:gd name="T24" fmla="*/ 29528 w 81"/>
                <a:gd name="T25" fmla="*/ 71611 h 57"/>
                <a:gd name="T26" fmla="*/ 39371 w 81"/>
                <a:gd name="T27" fmla="*/ 71611 h 5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1"/>
                <a:gd name="T43" fmla="*/ 0 h 57"/>
                <a:gd name="T44" fmla="*/ 81 w 81"/>
                <a:gd name="T45" fmla="*/ 57 h 5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1" h="57">
                  <a:moveTo>
                    <a:pt x="32" y="56"/>
                  </a:moveTo>
                  <a:lnTo>
                    <a:pt x="32" y="56"/>
                  </a:lnTo>
                  <a:lnTo>
                    <a:pt x="48" y="48"/>
                  </a:lnTo>
                  <a:lnTo>
                    <a:pt x="64" y="48"/>
                  </a:lnTo>
                  <a:lnTo>
                    <a:pt x="72" y="16"/>
                  </a:lnTo>
                  <a:lnTo>
                    <a:pt x="80" y="16"/>
                  </a:lnTo>
                  <a:lnTo>
                    <a:pt x="72" y="8"/>
                  </a:lnTo>
                  <a:lnTo>
                    <a:pt x="56" y="0"/>
                  </a:lnTo>
                  <a:lnTo>
                    <a:pt x="24" y="16"/>
                  </a:lnTo>
                  <a:lnTo>
                    <a:pt x="8" y="16"/>
                  </a:lnTo>
                  <a:lnTo>
                    <a:pt x="0" y="32"/>
                  </a:lnTo>
                  <a:lnTo>
                    <a:pt x="0" y="40"/>
                  </a:lnTo>
                  <a:lnTo>
                    <a:pt x="24" y="56"/>
                  </a:lnTo>
                  <a:lnTo>
                    <a:pt x="32" y="56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81" name="Freeform 167">
              <a:extLst>
                <a:ext uri="{FF2B5EF4-FFF2-40B4-BE49-F238E27FC236}">
                  <a16:creationId xmlns:a16="http://schemas.microsoft.com/office/drawing/2014/main" id="{F68F53EB-ABF2-4222-9A2E-5A2B10517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6665" y="3414593"/>
              <a:ext cx="134853" cy="127943"/>
            </a:xfrm>
            <a:custGeom>
              <a:avLst/>
              <a:gdLst>
                <a:gd name="T0" fmla="*/ 42949 w 73"/>
                <a:gd name="T1" fmla="*/ 0 h 73"/>
                <a:gd name="T2" fmla="*/ 42949 w 73"/>
                <a:gd name="T3" fmla="*/ 0 h 73"/>
                <a:gd name="T4" fmla="*/ 75164 w 73"/>
                <a:gd name="T5" fmla="*/ 20274 h 73"/>
                <a:gd name="T6" fmla="*/ 85901 w 73"/>
                <a:gd name="T7" fmla="*/ 20274 h 73"/>
                <a:gd name="T8" fmla="*/ 96638 w 73"/>
                <a:gd name="T9" fmla="*/ 30411 h 73"/>
                <a:gd name="T10" fmla="*/ 96638 w 73"/>
                <a:gd name="T11" fmla="*/ 40548 h 73"/>
                <a:gd name="T12" fmla="*/ 85901 w 73"/>
                <a:gd name="T13" fmla="*/ 40548 h 73"/>
                <a:gd name="T14" fmla="*/ 85901 w 73"/>
                <a:gd name="T15" fmla="*/ 30411 h 73"/>
                <a:gd name="T16" fmla="*/ 53687 w 73"/>
                <a:gd name="T17" fmla="*/ 20274 h 73"/>
                <a:gd name="T18" fmla="*/ 42949 w 73"/>
                <a:gd name="T19" fmla="*/ 30411 h 73"/>
                <a:gd name="T20" fmla="*/ 42949 w 73"/>
                <a:gd name="T21" fmla="*/ 20274 h 73"/>
                <a:gd name="T22" fmla="*/ 32212 w 73"/>
                <a:gd name="T23" fmla="*/ 30411 h 73"/>
                <a:gd name="T24" fmla="*/ 42949 w 73"/>
                <a:gd name="T25" fmla="*/ 40548 h 73"/>
                <a:gd name="T26" fmla="*/ 64425 w 73"/>
                <a:gd name="T27" fmla="*/ 70959 h 73"/>
                <a:gd name="T28" fmla="*/ 85901 w 73"/>
                <a:gd name="T29" fmla="*/ 81096 h 73"/>
                <a:gd name="T30" fmla="*/ 75164 w 73"/>
                <a:gd name="T31" fmla="*/ 91233 h 73"/>
                <a:gd name="T32" fmla="*/ 53687 w 73"/>
                <a:gd name="T33" fmla="*/ 70959 h 73"/>
                <a:gd name="T34" fmla="*/ 42949 w 73"/>
                <a:gd name="T35" fmla="*/ 70959 h 73"/>
                <a:gd name="T36" fmla="*/ 21475 w 73"/>
                <a:gd name="T37" fmla="*/ 50685 h 73"/>
                <a:gd name="T38" fmla="*/ 32212 w 73"/>
                <a:gd name="T39" fmla="*/ 50685 h 73"/>
                <a:gd name="T40" fmla="*/ 21475 w 73"/>
                <a:gd name="T41" fmla="*/ 50685 h 73"/>
                <a:gd name="T42" fmla="*/ 21475 w 73"/>
                <a:gd name="T43" fmla="*/ 30411 h 73"/>
                <a:gd name="T44" fmla="*/ 10738 w 73"/>
                <a:gd name="T45" fmla="*/ 30411 h 73"/>
                <a:gd name="T46" fmla="*/ 0 w 73"/>
                <a:gd name="T47" fmla="*/ 40548 h 73"/>
                <a:gd name="T48" fmla="*/ 0 w 73"/>
                <a:gd name="T49" fmla="*/ 30411 h 73"/>
                <a:gd name="T50" fmla="*/ 0 w 73"/>
                <a:gd name="T51" fmla="*/ 20274 h 73"/>
                <a:gd name="T52" fmla="*/ 10738 w 73"/>
                <a:gd name="T53" fmla="*/ 20274 h 73"/>
                <a:gd name="T54" fmla="*/ 21475 w 73"/>
                <a:gd name="T55" fmla="*/ 20274 h 73"/>
                <a:gd name="T56" fmla="*/ 32212 w 73"/>
                <a:gd name="T57" fmla="*/ 0 h 73"/>
                <a:gd name="T58" fmla="*/ 42949 w 73"/>
                <a:gd name="T59" fmla="*/ 0 h 7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3"/>
                <a:gd name="T91" fmla="*/ 0 h 73"/>
                <a:gd name="T92" fmla="*/ 73 w 73"/>
                <a:gd name="T93" fmla="*/ 73 h 7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3" h="73">
                  <a:moveTo>
                    <a:pt x="32" y="0"/>
                  </a:moveTo>
                  <a:lnTo>
                    <a:pt x="32" y="0"/>
                  </a:lnTo>
                  <a:lnTo>
                    <a:pt x="56" y="16"/>
                  </a:lnTo>
                  <a:lnTo>
                    <a:pt x="64" y="16"/>
                  </a:lnTo>
                  <a:lnTo>
                    <a:pt x="72" y="24"/>
                  </a:lnTo>
                  <a:lnTo>
                    <a:pt x="72" y="32"/>
                  </a:lnTo>
                  <a:lnTo>
                    <a:pt x="64" y="32"/>
                  </a:lnTo>
                  <a:lnTo>
                    <a:pt x="64" y="24"/>
                  </a:lnTo>
                  <a:lnTo>
                    <a:pt x="40" y="16"/>
                  </a:lnTo>
                  <a:lnTo>
                    <a:pt x="32" y="24"/>
                  </a:lnTo>
                  <a:lnTo>
                    <a:pt x="32" y="16"/>
                  </a:lnTo>
                  <a:lnTo>
                    <a:pt x="24" y="24"/>
                  </a:lnTo>
                  <a:lnTo>
                    <a:pt x="32" y="32"/>
                  </a:lnTo>
                  <a:lnTo>
                    <a:pt x="48" y="56"/>
                  </a:lnTo>
                  <a:lnTo>
                    <a:pt x="64" y="64"/>
                  </a:lnTo>
                  <a:lnTo>
                    <a:pt x="56" y="72"/>
                  </a:lnTo>
                  <a:lnTo>
                    <a:pt x="40" y="56"/>
                  </a:lnTo>
                  <a:lnTo>
                    <a:pt x="32" y="56"/>
                  </a:lnTo>
                  <a:lnTo>
                    <a:pt x="16" y="40"/>
                  </a:lnTo>
                  <a:lnTo>
                    <a:pt x="24" y="40"/>
                  </a:lnTo>
                  <a:lnTo>
                    <a:pt x="16" y="40"/>
                  </a:lnTo>
                  <a:lnTo>
                    <a:pt x="16" y="24"/>
                  </a:lnTo>
                  <a:lnTo>
                    <a:pt x="8" y="24"/>
                  </a:lnTo>
                  <a:lnTo>
                    <a:pt x="0" y="32"/>
                  </a:lnTo>
                  <a:lnTo>
                    <a:pt x="0" y="24"/>
                  </a:lnTo>
                  <a:lnTo>
                    <a:pt x="0" y="16"/>
                  </a:lnTo>
                  <a:lnTo>
                    <a:pt x="8" y="16"/>
                  </a:lnTo>
                  <a:lnTo>
                    <a:pt x="16" y="16"/>
                  </a:lnTo>
                  <a:lnTo>
                    <a:pt x="24" y="0"/>
                  </a:lnTo>
                  <a:lnTo>
                    <a:pt x="32" y="0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82" name="Freeform 168">
              <a:extLst>
                <a:ext uri="{FF2B5EF4-FFF2-40B4-BE49-F238E27FC236}">
                  <a16:creationId xmlns:a16="http://schemas.microsoft.com/office/drawing/2014/main" id="{32B68181-4FCD-4D4C-8D66-E1D255E80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2901" y="3444261"/>
              <a:ext cx="88618" cy="85295"/>
            </a:xfrm>
            <a:custGeom>
              <a:avLst/>
              <a:gdLst>
                <a:gd name="T0" fmla="*/ 49320 w 49"/>
                <a:gd name="T1" fmla="*/ 59183 h 49"/>
                <a:gd name="T2" fmla="*/ 49320 w 49"/>
                <a:gd name="T3" fmla="*/ 59183 h 49"/>
                <a:gd name="T4" fmla="*/ 39456 w 49"/>
                <a:gd name="T5" fmla="*/ 59183 h 49"/>
                <a:gd name="T6" fmla="*/ 49320 w 49"/>
                <a:gd name="T7" fmla="*/ 49320 h 49"/>
                <a:gd name="T8" fmla="*/ 59183 w 49"/>
                <a:gd name="T9" fmla="*/ 49320 h 49"/>
                <a:gd name="T10" fmla="*/ 59183 w 49"/>
                <a:gd name="T11" fmla="*/ 39456 h 49"/>
                <a:gd name="T12" fmla="*/ 59183 w 49"/>
                <a:gd name="T13" fmla="*/ 29591 h 49"/>
                <a:gd name="T14" fmla="*/ 59183 w 49"/>
                <a:gd name="T15" fmla="*/ 19727 h 49"/>
                <a:gd name="T16" fmla="*/ 49320 w 49"/>
                <a:gd name="T17" fmla="*/ 19727 h 49"/>
                <a:gd name="T18" fmla="*/ 49320 w 49"/>
                <a:gd name="T19" fmla="*/ 9864 h 49"/>
                <a:gd name="T20" fmla="*/ 19727 w 49"/>
                <a:gd name="T21" fmla="*/ 0 h 49"/>
                <a:gd name="T22" fmla="*/ 9864 w 49"/>
                <a:gd name="T23" fmla="*/ 9864 h 49"/>
                <a:gd name="T24" fmla="*/ 9864 w 49"/>
                <a:gd name="T25" fmla="*/ 0 h 49"/>
                <a:gd name="T26" fmla="*/ 0 w 49"/>
                <a:gd name="T27" fmla="*/ 9864 h 49"/>
                <a:gd name="T28" fmla="*/ 9864 w 49"/>
                <a:gd name="T29" fmla="*/ 19727 h 49"/>
                <a:gd name="T30" fmla="*/ 29591 w 49"/>
                <a:gd name="T31" fmla="*/ 49320 h 49"/>
                <a:gd name="T32" fmla="*/ 49320 w 49"/>
                <a:gd name="T33" fmla="*/ 59183 h 4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9"/>
                <a:gd name="T52" fmla="*/ 0 h 49"/>
                <a:gd name="T53" fmla="*/ 49 w 49"/>
                <a:gd name="T54" fmla="*/ 49 h 4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9" h="49">
                  <a:moveTo>
                    <a:pt x="40" y="48"/>
                  </a:moveTo>
                  <a:lnTo>
                    <a:pt x="40" y="48"/>
                  </a:lnTo>
                  <a:lnTo>
                    <a:pt x="32" y="48"/>
                  </a:lnTo>
                  <a:lnTo>
                    <a:pt x="40" y="40"/>
                  </a:lnTo>
                  <a:lnTo>
                    <a:pt x="48" y="40"/>
                  </a:lnTo>
                  <a:lnTo>
                    <a:pt x="48" y="32"/>
                  </a:lnTo>
                  <a:lnTo>
                    <a:pt x="48" y="24"/>
                  </a:lnTo>
                  <a:lnTo>
                    <a:pt x="48" y="16"/>
                  </a:lnTo>
                  <a:lnTo>
                    <a:pt x="40" y="16"/>
                  </a:lnTo>
                  <a:lnTo>
                    <a:pt x="40" y="8"/>
                  </a:lnTo>
                  <a:lnTo>
                    <a:pt x="16" y="0"/>
                  </a:lnTo>
                  <a:lnTo>
                    <a:pt x="8" y="8"/>
                  </a:lnTo>
                  <a:lnTo>
                    <a:pt x="8" y="0"/>
                  </a:lnTo>
                  <a:lnTo>
                    <a:pt x="0" y="8"/>
                  </a:lnTo>
                  <a:lnTo>
                    <a:pt x="8" y="16"/>
                  </a:lnTo>
                  <a:lnTo>
                    <a:pt x="24" y="40"/>
                  </a:lnTo>
                  <a:lnTo>
                    <a:pt x="40" y="48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83" name="Freeform 169">
              <a:extLst>
                <a:ext uri="{FF2B5EF4-FFF2-40B4-BE49-F238E27FC236}">
                  <a16:creationId xmlns:a16="http://schemas.microsoft.com/office/drawing/2014/main" id="{EAD76A0B-1525-4053-861C-F9018BAC7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4916" y="3512868"/>
              <a:ext cx="48162" cy="42648"/>
            </a:xfrm>
            <a:custGeom>
              <a:avLst/>
              <a:gdLst>
                <a:gd name="T0" fmla="*/ 0 w 25"/>
                <a:gd name="T1" fmla="*/ 18197 h 25"/>
                <a:gd name="T2" fmla="*/ 0 w 25"/>
                <a:gd name="T3" fmla="*/ 18197 h 25"/>
                <a:gd name="T4" fmla="*/ 25400 w 25"/>
                <a:gd name="T5" fmla="*/ 27295 h 25"/>
                <a:gd name="T6" fmla="*/ 25400 w 25"/>
                <a:gd name="T7" fmla="*/ 18197 h 25"/>
                <a:gd name="T8" fmla="*/ 38100 w 25"/>
                <a:gd name="T9" fmla="*/ 18197 h 25"/>
                <a:gd name="T10" fmla="*/ 38100 w 25"/>
                <a:gd name="T11" fmla="*/ 9098 h 25"/>
                <a:gd name="T12" fmla="*/ 25400 w 25"/>
                <a:gd name="T13" fmla="*/ 0 h 25"/>
                <a:gd name="T14" fmla="*/ 12700 w 25"/>
                <a:gd name="T15" fmla="*/ 0 h 25"/>
                <a:gd name="T16" fmla="*/ 0 w 25"/>
                <a:gd name="T17" fmla="*/ 9098 h 25"/>
                <a:gd name="T18" fmla="*/ 12700 w 25"/>
                <a:gd name="T19" fmla="*/ 9098 h 25"/>
                <a:gd name="T20" fmla="*/ 0 w 25"/>
                <a:gd name="T21" fmla="*/ 18197 h 2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5"/>
                <a:gd name="T34" fmla="*/ 0 h 25"/>
                <a:gd name="T35" fmla="*/ 25 w 25"/>
                <a:gd name="T36" fmla="*/ 25 h 2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5" h="25">
                  <a:moveTo>
                    <a:pt x="0" y="16"/>
                  </a:moveTo>
                  <a:lnTo>
                    <a:pt x="0" y="16"/>
                  </a:lnTo>
                  <a:lnTo>
                    <a:pt x="16" y="24"/>
                  </a:lnTo>
                  <a:lnTo>
                    <a:pt x="16" y="16"/>
                  </a:lnTo>
                  <a:lnTo>
                    <a:pt x="24" y="16"/>
                  </a:lnTo>
                  <a:lnTo>
                    <a:pt x="24" y="8"/>
                  </a:lnTo>
                  <a:lnTo>
                    <a:pt x="16" y="0"/>
                  </a:lnTo>
                  <a:lnTo>
                    <a:pt x="8" y="0"/>
                  </a:lnTo>
                  <a:lnTo>
                    <a:pt x="0" y="8"/>
                  </a:lnTo>
                  <a:lnTo>
                    <a:pt x="8" y="8"/>
                  </a:lnTo>
                  <a:lnTo>
                    <a:pt x="0" y="16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84" name="Freeform 170">
              <a:extLst>
                <a:ext uri="{FF2B5EF4-FFF2-40B4-BE49-F238E27FC236}">
                  <a16:creationId xmlns:a16="http://schemas.microsoft.com/office/drawing/2014/main" id="{195D10ED-0A95-4AEA-AD84-D0904981A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2254" y="3431281"/>
              <a:ext cx="102103" cy="124235"/>
            </a:xfrm>
            <a:custGeom>
              <a:avLst/>
              <a:gdLst>
                <a:gd name="T0" fmla="*/ 9493 w 57"/>
                <a:gd name="T1" fmla="*/ 27035 h 73"/>
                <a:gd name="T2" fmla="*/ 9493 w 57"/>
                <a:gd name="T3" fmla="*/ 27035 h 73"/>
                <a:gd name="T4" fmla="*/ 9493 w 57"/>
                <a:gd name="T5" fmla="*/ 18023 h 73"/>
                <a:gd name="T6" fmla="*/ 0 w 57"/>
                <a:gd name="T7" fmla="*/ 9012 h 73"/>
                <a:gd name="T8" fmla="*/ 18987 w 57"/>
                <a:gd name="T9" fmla="*/ 0 h 73"/>
                <a:gd name="T10" fmla="*/ 37972 w 57"/>
                <a:gd name="T11" fmla="*/ 27035 h 73"/>
                <a:gd name="T12" fmla="*/ 56959 w 57"/>
                <a:gd name="T13" fmla="*/ 27035 h 73"/>
                <a:gd name="T14" fmla="*/ 56959 w 57"/>
                <a:gd name="T15" fmla="*/ 36047 h 73"/>
                <a:gd name="T16" fmla="*/ 56959 w 57"/>
                <a:gd name="T17" fmla="*/ 45059 h 73"/>
                <a:gd name="T18" fmla="*/ 66452 w 57"/>
                <a:gd name="T19" fmla="*/ 63083 h 73"/>
                <a:gd name="T20" fmla="*/ 56959 w 57"/>
                <a:gd name="T21" fmla="*/ 72095 h 73"/>
                <a:gd name="T22" fmla="*/ 37972 w 57"/>
                <a:gd name="T23" fmla="*/ 72095 h 73"/>
                <a:gd name="T24" fmla="*/ 28480 w 57"/>
                <a:gd name="T25" fmla="*/ 81106 h 73"/>
                <a:gd name="T26" fmla="*/ 18987 w 57"/>
                <a:gd name="T27" fmla="*/ 72095 h 73"/>
                <a:gd name="T28" fmla="*/ 18987 w 57"/>
                <a:gd name="T29" fmla="*/ 63083 h 73"/>
                <a:gd name="T30" fmla="*/ 9493 w 57"/>
                <a:gd name="T31" fmla="*/ 54071 h 73"/>
                <a:gd name="T32" fmla="*/ 9493 w 57"/>
                <a:gd name="T33" fmla="*/ 45059 h 73"/>
                <a:gd name="T34" fmla="*/ 9493 w 57"/>
                <a:gd name="T35" fmla="*/ 36047 h 73"/>
                <a:gd name="T36" fmla="*/ 9493 w 57"/>
                <a:gd name="T37" fmla="*/ 27035 h 7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7"/>
                <a:gd name="T58" fmla="*/ 0 h 73"/>
                <a:gd name="T59" fmla="*/ 57 w 57"/>
                <a:gd name="T60" fmla="*/ 73 h 7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7" h="73">
                  <a:moveTo>
                    <a:pt x="8" y="24"/>
                  </a:moveTo>
                  <a:lnTo>
                    <a:pt x="8" y="24"/>
                  </a:lnTo>
                  <a:lnTo>
                    <a:pt x="8" y="16"/>
                  </a:lnTo>
                  <a:lnTo>
                    <a:pt x="0" y="8"/>
                  </a:lnTo>
                  <a:lnTo>
                    <a:pt x="16" y="0"/>
                  </a:lnTo>
                  <a:lnTo>
                    <a:pt x="32" y="24"/>
                  </a:lnTo>
                  <a:lnTo>
                    <a:pt x="48" y="24"/>
                  </a:lnTo>
                  <a:lnTo>
                    <a:pt x="48" y="32"/>
                  </a:lnTo>
                  <a:lnTo>
                    <a:pt x="48" y="40"/>
                  </a:lnTo>
                  <a:lnTo>
                    <a:pt x="56" y="56"/>
                  </a:lnTo>
                  <a:lnTo>
                    <a:pt x="48" y="64"/>
                  </a:lnTo>
                  <a:lnTo>
                    <a:pt x="32" y="64"/>
                  </a:lnTo>
                  <a:lnTo>
                    <a:pt x="24" y="72"/>
                  </a:lnTo>
                  <a:lnTo>
                    <a:pt x="16" y="64"/>
                  </a:lnTo>
                  <a:lnTo>
                    <a:pt x="16" y="56"/>
                  </a:lnTo>
                  <a:lnTo>
                    <a:pt x="8" y="48"/>
                  </a:lnTo>
                  <a:lnTo>
                    <a:pt x="8" y="40"/>
                  </a:lnTo>
                  <a:lnTo>
                    <a:pt x="8" y="32"/>
                  </a:lnTo>
                  <a:lnTo>
                    <a:pt x="8" y="24"/>
                  </a:lnTo>
                </a:path>
              </a:pathLst>
            </a:custGeom>
            <a:solidFill>
              <a:srgbClr val="33CC33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85" name="Freeform 171">
              <a:extLst>
                <a:ext uri="{FF2B5EF4-FFF2-40B4-BE49-F238E27FC236}">
                  <a16:creationId xmlns:a16="http://schemas.microsoft.com/office/drawing/2014/main" id="{B7924C0E-EA11-4787-B024-B3290933F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563" y="3538828"/>
              <a:ext cx="57794" cy="42648"/>
            </a:xfrm>
            <a:custGeom>
              <a:avLst/>
              <a:gdLst>
                <a:gd name="T0" fmla="*/ 8674 w 33"/>
                <a:gd name="T1" fmla="*/ 27295 h 25"/>
                <a:gd name="T2" fmla="*/ 8674 w 33"/>
                <a:gd name="T3" fmla="*/ 27295 h 25"/>
                <a:gd name="T4" fmla="*/ 0 w 33"/>
                <a:gd name="T5" fmla="*/ 18197 h 25"/>
                <a:gd name="T6" fmla="*/ 0 w 33"/>
                <a:gd name="T7" fmla="*/ 9098 h 25"/>
                <a:gd name="T8" fmla="*/ 8674 w 33"/>
                <a:gd name="T9" fmla="*/ 0 h 25"/>
                <a:gd name="T10" fmla="*/ 26023 w 33"/>
                <a:gd name="T11" fmla="*/ 0 h 25"/>
                <a:gd name="T12" fmla="*/ 34697 w 33"/>
                <a:gd name="T13" fmla="*/ 9098 h 25"/>
                <a:gd name="T14" fmla="*/ 34697 w 33"/>
                <a:gd name="T15" fmla="*/ 18197 h 25"/>
                <a:gd name="T16" fmla="*/ 8674 w 33"/>
                <a:gd name="T17" fmla="*/ 27295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"/>
                <a:gd name="T28" fmla="*/ 0 h 25"/>
                <a:gd name="T29" fmla="*/ 33 w 33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" h="25">
                  <a:moveTo>
                    <a:pt x="8" y="24"/>
                  </a:moveTo>
                  <a:lnTo>
                    <a:pt x="8" y="24"/>
                  </a:lnTo>
                  <a:lnTo>
                    <a:pt x="0" y="16"/>
                  </a:lnTo>
                  <a:lnTo>
                    <a:pt x="0" y="8"/>
                  </a:lnTo>
                  <a:lnTo>
                    <a:pt x="8" y="0"/>
                  </a:lnTo>
                  <a:lnTo>
                    <a:pt x="24" y="0"/>
                  </a:lnTo>
                  <a:lnTo>
                    <a:pt x="32" y="8"/>
                  </a:lnTo>
                  <a:lnTo>
                    <a:pt x="32" y="16"/>
                  </a:lnTo>
                  <a:lnTo>
                    <a:pt x="8" y="24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86" name="Freeform 172">
              <a:extLst>
                <a:ext uri="{FF2B5EF4-FFF2-40B4-BE49-F238E27FC236}">
                  <a16:creationId xmlns:a16="http://schemas.microsoft.com/office/drawing/2014/main" id="{67F35014-4759-4E43-8B3F-F770175E63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7945" y="3320026"/>
              <a:ext cx="132927" cy="55627"/>
            </a:xfrm>
            <a:custGeom>
              <a:avLst/>
              <a:gdLst>
                <a:gd name="T0" fmla="*/ 0 w 73"/>
                <a:gd name="T1" fmla="*/ 17349 h 33"/>
                <a:gd name="T2" fmla="*/ 0 w 73"/>
                <a:gd name="T3" fmla="*/ 17349 h 33"/>
                <a:gd name="T4" fmla="*/ 0 w 73"/>
                <a:gd name="T5" fmla="*/ 34697 h 33"/>
                <a:gd name="T6" fmla="*/ 20274 w 73"/>
                <a:gd name="T7" fmla="*/ 34697 h 33"/>
                <a:gd name="T8" fmla="*/ 60821 w 73"/>
                <a:gd name="T9" fmla="*/ 17349 h 33"/>
                <a:gd name="T10" fmla="*/ 81095 w 73"/>
                <a:gd name="T11" fmla="*/ 26023 h 33"/>
                <a:gd name="T12" fmla="*/ 91232 w 73"/>
                <a:gd name="T13" fmla="*/ 8674 h 33"/>
                <a:gd name="T14" fmla="*/ 70958 w 73"/>
                <a:gd name="T15" fmla="*/ 0 h 33"/>
                <a:gd name="T16" fmla="*/ 50684 w 73"/>
                <a:gd name="T17" fmla="*/ 8674 h 33"/>
                <a:gd name="T18" fmla="*/ 40547 w 73"/>
                <a:gd name="T19" fmla="*/ 0 h 33"/>
                <a:gd name="T20" fmla="*/ 30411 w 73"/>
                <a:gd name="T21" fmla="*/ 0 h 33"/>
                <a:gd name="T22" fmla="*/ 0 w 73"/>
                <a:gd name="T23" fmla="*/ 17349 h 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3"/>
                <a:gd name="T37" fmla="*/ 0 h 33"/>
                <a:gd name="T38" fmla="*/ 73 w 73"/>
                <a:gd name="T39" fmla="*/ 33 h 3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3" h="33">
                  <a:moveTo>
                    <a:pt x="0" y="16"/>
                  </a:moveTo>
                  <a:lnTo>
                    <a:pt x="0" y="16"/>
                  </a:lnTo>
                  <a:lnTo>
                    <a:pt x="0" y="32"/>
                  </a:lnTo>
                  <a:lnTo>
                    <a:pt x="16" y="32"/>
                  </a:lnTo>
                  <a:lnTo>
                    <a:pt x="48" y="16"/>
                  </a:lnTo>
                  <a:lnTo>
                    <a:pt x="64" y="24"/>
                  </a:lnTo>
                  <a:lnTo>
                    <a:pt x="72" y="8"/>
                  </a:lnTo>
                  <a:lnTo>
                    <a:pt x="56" y="0"/>
                  </a:lnTo>
                  <a:lnTo>
                    <a:pt x="40" y="8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0" y="16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87" name="Freeform 174">
              <a:extLst>
                <a:ext uri="{FF2B5EF4-FFF2-40B4-BE49-F238E27FC236}">
                  <a16:creationId xmlns:a16="http://schemas.microsoft.com/office/drawing/2014/main" id="{C7D8439F-5767-4744-9431-2194ED912A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2505" y="3815111"/>
              <a:ext cx="506663" cy="441311"/>
            </a:xfrm>
            <a:custGeom>
              <a:avLst/>
              <a:gdLst>
                <a:gd name="T0" fmla="*/ 282617 w 281"/>
                <a:gd name="T1" fmla="*/ 242857 h 257"/>
                <a:gd name="T2" fmla="*/ 282617 w 281"/>
                <a:gd name="T3" fmla="*/ 242857 h 257"/>
                <a:gd name="T4" fmla="*/ 292363 w 281"/>
                <a:gd name="T5" fmla="*/ 233518 h 257"/>
                <a:gd name="T6" fmla="*/ 302107 w 281"/>
                <a:gd name="T7" fmla="*/ 224177 h 257"/>
                <a:gd name="T8" fmla="*/ 311854 w 281"/>
                <a:gd name="T9" fmla="*/ 214836 h 257"/>
                <a:gd name="T10" fmla="*/ 321598 w 281"/>
                <a:gd name="T11" fmla="*/ 205495 h 257"/>
                <a:gd name="T12" fmla="*/ 331344 w 281"/>
                <a:gd name="T13" fmla="*/ 196155 h 257"/>
                <a:gd name="T14" fmla="*/ 341090 w 281"/>
                <a:gd name="T15" fmla="*/ 196155 h 257"/>
                <a:gd name="T16" fmla="*/ 341090 w 281"/>
                <a:gd name="T17" fmla="*/ 186814 h 257"/>
                <a:gd name="T18" fmla="*/ 341090 w 281"/>
                <a:gd name="T19" fmla="*/ 177473 h 257"/>
                <a:gd name="T20" fmla="*/ 341090 w 281"/>
                <a:gd name="T21" fmla="*/ 168133 h 257"/>
                <a:gd name="T22" fmla="*/ 331344 w 281"/>
                <a:gd name="T23" fmla="*/ 158791 h 257"/>
                <a:gd name="T24" fmla="*/ 321598 w 281"/>
                <a:gd name="T25" fmla="*/ 149451 h 257"/>
                <a:gd name="T26" fmla="*/ 311854 w 281"/>
                <a:gd name="T27" fmla="*/ 149451 h 257"/>
                <a:gd name="T28" fmla="*/ 302107 w 281"/>
                <a:gd name="T29" fmla="*/ 149451 h 257"/>
                <a:gd name="T30" fmla="*/ 302107 w 281"/>
                <a:gd name="T31" fmla="*/ 158791 h 257"/>
                <a:gd name="T32" fmla="*/ 292363 w 281"/>
                <a:gd name="T33" fmla="*/ 158791 h 257"/>
                <a:gd name="T34" fmla="*/ 282617 w 281"/>
                <a:gd name="T35" fmla="*/ 158791 h 257"/>
                <a:gd name="T36" fmla="*/ 272871 w 281"/>
                <a:gd name="T37" fmla="*/ 158791 h 257"/>
                <a:gd name="T38" fmla="*/ 263126 w 281"/>
                <a:gd name="T39" fmla="*/ 158791 h 257"/>
                <a:gd name="T40" fmla="*/ 253380 w 281"/>
                <a:gd name="T41" fmla="*/ 158791 h 257"/>
                <a:gd name="T42" fmla="*/ 243636 w 281"/>
                <a:gd name="T43" fmla="*/ 149451 h 257"/>
                <a:gd name="T44" fmla="*/ 253380 w 281"/>
                <a:gd name="T45" fmla="*/ 140111 h 257"/>
                <a:gd name="T46" fmla="*/ 243636 w 281"/>
                <a:gd name="T47" fmla="*/ 121429 h 257"/>
                <a:gd name="T48" fmla="*/ 243636 w 281"/>
                <a:gd name="T49" fmla="*/ 93407 h 257"/>
                <a:gd name="T50" fmla="*/ 214399 w 281"/>
                <a:gd name="T51" fmla="*/ 65385 h 257"/>
                <a:gd name="T52" fmla="*/ 185163 w 281"/>
                <a:gd name="T53" fmla="*/ 56045 h 257"/>
                <a:gd name="T54" fmla="*/ 165672 w 281"/>
                <a:gd name="T55" fmla="*/ 65385 h 257"/>
                <a:gd name="T56" fmla="*/ 155926 w 281"/>
                <a:gd name="T57" fmla="*/ 56045 h 257"/>
                <a:gd name="T58" fmla="*/ 136435 w 281"/>
                <a:gd name="T59" fmla="*/ 46704 h 257"/>
                <a:gd name="T60" fmla="*/ 136435 w 281"/>
                <a:gd name="T61" fmla="*/ 37362 h 257"/>
                <a:gd name="T62" fmla="*/ 126691 w 281"/>
                <a:gd name="T63" fmla="*/ 28022 h 257"/>
                <a:gd name="T64" fmla="*/ 97455 w 281"/>
                <a:gd name="T65" fmla="*/ 9341 h 257"/>
                <a:gd name="T66" fmla="*/ 68218 w 281"/>
                <a:gd name="T67" fmla="*/ 0 h 257"/>
                <a:gd name="T68" fmla="*/ 38981 w 281"/>
                <a:gd name="T69" fmla="*/ 18682 h 257"/>
                <a:gd name="T70" fmla="*/ 48727 w 281"/>
                <a:gd name="T71" fmla="*/ 28022 h 257"/>
                <a:gd name="T72" fmla="*/ 38981 w 281"/>
                <a:gd name="T73" fmla="*/ 46704 h 257"/>
                <a:gd name="T74" fmla="*/ 29236 w 281"/>
                <a:gd name="T75" fmla="*/ 46704 h 257"/>
                <a:gd name="T76" fmla="*/ 19491 w 281"/>
                <a:gd name="T77" fmla="*/ 56045 h 257"/>
                <a:gd name="T78" fmla="*/ 0 w 281"/>
                <a:gd name="T79" fmla="*/ 56045 h 257"/>
                <a:gd name="T80" fmla="*/ 0 w 281"/>
                <a:gd name="T81" fmla="*/ 74726 h 257"/>
                <a:gd name="T82" fmla="*/ 9745 w 281"/>
                <a:gd name="T83" fmla="*/ 74726 h 257"/>
                <a:gd name="T84" fmla="*/ 48727 w 281"/>
                <a:gd name="T85" fmla="*/ 130769 h 257"/>
                <a:gd name="T86" fmla="*/ 58473 w 281"/>
                <a:gd name="T87" fmla="*/ 140111 h 257"/>
                <a:gd name="T88" fmla="*/ 68218 w 281"/>
                <a:gd name="T89" fmla="*/ 158791 h 257"/>
                <a:gd name="T90" fmla="*/ 68218 w 281"/>
                <a:gd name="T91" fmla="*/ 186814 h 257"/>
                <a:gd name="T92" fmla="*/ 97455 w 281"/>
                <a:gd name="T93" fmla="*/ 205495 h 257"/>
                <a:gd name="T94" fmla="*/ 116945 w 281"/>
                <a:gd name="T95" fmla="*/ 252199 h 257"/>
                <a:gd name="T96" fmla="*/ 126691 w 281"/>
                <a:gd name="T97" fmla="*/ 261539 h 257"/>
                <a:gd name="T98" fmla="*/ 136435 w 281"/>
                <a:gd name="T99" fmla="*/ 252199 h 257"/>
                <a:gd name="T100" fmla="*/ 165672 w 281"/>
                <a:gd name="T101" fmla="*/ 280221 h 257"/>
                <a:gd name="T102" fmla="*/ 175418 w 281"/>
                <a:gd name="T103" fmla="*/ 298902 h 257"/>
                <a:gd name="T104" fmla="*/ 243636 w 281"/>
                <a:gd name="T105" fmla="*/ 252199 h 257"/>
                <a:gd name="T106" fmla="*/ 282617 w 281"/>
                <a:gd name="T107" fmla="*/ 242857 h 25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81"/>
                <a:gd name="T163" fmla="*/ 0 h 257"/>
                <a:gd name="T164" fmla="*/ 281 w 281"/>
                <a:gd name="T165" fmla="*/ 257 h 25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81" h="257">
                  <a:moveTo>
                    <a:pt x="232" y="208"/>
                  </a:moveTo>
                  <a:lnTo>
                    <a:pt x="232" y="208"/>
                  </a:lnTo>
                  <a:lnTo>
                    <a:pt x="240" y="200"/>
                  </a:lnTo>
                  <a:lnTo>
                    <a:pt x="248" y="192"/>
                  </a:lnTo>
                  <a:lnTo>
                    <a:pt x="256" y="184"/>
                  </a:lnTo>
                  <a:lnTo>
                    <a:pt x="264" y="176"/>
                  </a:lnTo>
                  <a:lnTo>
                    <a:pt x="272" y="168"/>
                  </a:lnTo>
                  <a:lnTo>
                    <a:pt x="280" y="168"/>
                  </a:lnTo>
                  <a:lnTo>
                    <a:pt x="280" y="160"/>
                  </a:lnTo>
                  <a:lnTo>
                    <a:pt x="280" y="152"/>
                  </a:lnTo>
                  <a:lnTo>
                    <a:pt x="280" y="144"/>
                  </a:lnTo>
                  <a:lnTo>
                    <a:pt x="272" y="136"/>
                  </a:lnTo>
                  <a:lnTo>
                    <a:pt x="264" y="128"/>
                  </a:lnTo>
                  <a:lnTo>
                    <a:pt x="256" y="128"/>
                  </a:lnTo>
                  <a:lnTo>
                    <a:pt x="248" y="128"/>
                  </a:lnTo>
                  <a:lnTo>
                    <a:pt x="248" y="136"/>
                  </a:lnTo>
                  <a:lnTo>
                    <a:pt x="240" y="136"/>
                  </a:lnTo>
                  <a:lnTo>
                    <a:pt x="232" y="136"/>
                  </a:lnTo>
                  <a:lnTo>
                    <a:pt x="224" y="136"/>
                  </a:lnTo>
                  <a:lnTo>
                    <a:pt x="216" y="136"/>
                  </a:lnTo>
                  <a:lnTo>
                    <a:pt x="208" y="136"/>
                  </a:lnTo>
                  <a:lnTo>
                    <a:pt x="200" y="128"/>
                  </a:lnTo>
                  <a:lnTo>
                    <a:pt x="208" y="120"/>
                  </a:lnTo>
                  <a:lnTo>
                    <a:pt x="200" y="104"/>
                  </a:lnTo>
                  <a:lnTo>
                    <a:pt x="200" y="80"/>
                  </a:lnTo>
                  <a:lnTo>
                    <a:pt x="176" y="56"/>
                  </a:lnTo>
                  <a:lnTo>
                    <a:pt x="152" y="48"/>
                  </a:lnTo>
                  <a:lnTo>
                    <a:pt x="136" y="56"/>
                  </a:lnTo>
                  <a:lnTo>
                    <a:pt x="128" y="48"/>
                  </a:lnTo>
                  <a:lnTo>
                    <a:pt x="112" y="40"/>
                  </a:lnTo>
                  <a:lnTo>
                    <a:pt x="112" y="32"/>
                  </a:lnTo>
                  <a:lnTo>
                    <a:pt x="104" y="24"/>
                  </a:lnTo>
                  <a:lnTo>
                    <a:pt x="80" y="8"/>
                  </a:lnTo>
                  <a:lnTo>
                    <a:pt x="56" y="0"/>
                  </a:lnTo>
                  <a:lnTo>
                    <a:pt x="32" y="16"/>
                  </a:lnTo>
                  <a:lnTo>
                    <a:pt x="40" y="24"/>
                  </a:lnTo>
                  <a:lnTo>
                    <a:pt x="32" y="40"/>
                  </a:lnTo>
                  <a:lnTo>
                    <a:pt x="24" y="40"/>
                  </a:lnTo>
                  <a:lnTo>
                    <a:pt x="16" y="48"/>
                  </a:lnTo>
                  <a:lnTo>
                    <a:pt x="0" y="48"/>
                  </a:lnTo>
                  <a:lnTo>
                    <a:pt x="0" y="64"/>
                  </a:lnTo>
                  <a:lnTo>
                    <a:pt x="8" y="64"/>
                  </a:lnTo>
                  <a:lnTo>
                    <a:pt x="40" y="112"/>
                  </a:lnTo>
                  <a:lnTo>
                    <a:pt x="48" y="120"/>
                  </a:lnTo>
                  <a:lnTo>
                    <a:pt x="56" y="136"/>
                  </a:lnTo>
                  <a:lnTo>
                    <a:pt x="56" y="160"/>
                  </a:lnTo>
                  <a:lnTo>
                    <a:pt x="80" y="176"/>
                  </a:lnTo>
                  <a:lnTo>
                    <a:pt x="96" y="216"/>
                  </a:lnTo>
                  <a:lnTo>
                    <a:pt x="104" y="224"/>
                  </a:lnTo>
                  <a:lnTo>
                    <a:pt x="112" y="216"/>
                  </a:lnTo>
                  <a:lnTo>
                    <a:pt x="136" y="240"/>
                  </a:lnTo>
                  <a:lnTo>
                    <a:pt x="144" y="256"/>
                  </a:lnTo>
                  <a:lnTo>
                    <a:pt x="200" y="216"/>
                  </a:lnTo>
                  <a:lnTo>
                    <a:pt x="232" y="208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88" name="Freeform 175">
              <a:extLst>
                <a:ext uri="{FF2B5EF4-FFF2-40B4-BE49-F238E27FC236}">
                  <a16:creationId xmlns:a16="http://schemas.microsoft.com/office/drawing/2014/main" id="{869BBCF1-E958-431A-A7BD-4CFEEC46D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8843" y="4566082"/>
              <a:ext cx="246589" cy="233635"/>
            </a:xfrm>
            <a:custGeom>
              <a:avLst/>
              <a:gdLst>
                <a:gd name="T0" fmla="*/ 58064 w 137"/>
                <a:gd name="T1" fmla="*/ 127213 h 137"/>
                <a:gd name="T2" fmla="*/ 58064 w 137"/>
                <a:gd name="T3" fmla="*/ 127213 h 137"/>
                <a:gd name="T4" fmla="*/ 29033 w 137"/>
                <a:gd name="T5" fmla="*/ 109040 h 137"/>
                <a:gd name="T6" fmla="*/ 19354 w 137"/>
                <a:gd name="T7" fmla="*/ 109040 h 137"/>
                <a:gd name="T8" fmla="*/ 0 w 137"/>
                <a:gd name="T9" fmla="*/ 81780 h 137"/>
                <a:gd name="T10" fmla="*/ 0 w 137"/>
                <a:gd name="T11" fmla="*/ 54520 h 137"/>
                <a:gd name="T12" fmla="*/ 19354 w 137"/>
                <a:gd name="T13" fmla="*/ 36347 h 137"/>
                <a:gd name="T14" fmla="*/ 19354 w 137"/>
                <a:gd name="T15" fmla="*/ 27259 h 137"/>
                <a:gd name="T16" fmla="*/ 19354 w 137"/>
                <a:gd name="T17" fmla="*/ 18173 h 137"/>
                <a:gd name="T18" fmla="*/ 19354 w 137"/>
                <a:gd name="T19" fmla="*/ 0 h 137"/>
                <a:gd name="T20" fmla="*/ 38710 w 137"/>
                <a:gd name="T21" fmla="*/ 0 h 137"/>
                <a:gd name="T22" fmla="*/ 67742 w 137"/>
                <a:gd name="T23" fmla="*/ 0 h 137"/>
                <a:gd name="T24" fmla="*/ 77420 w 137"/>
                <a:gd name="T25" fmla="*/ 0 h 137"/>
                <a:gd name="T26" fmla="*/ 125807 w 137"/>
                <a:gd name="T27" fmla="*/ 27259 h 137"/>
                <a:gd name="T28" fmla="*/ 125807 w 137"/>
                <a:gd name="T29" fmla="*/ 45433 h 137"/>
                <a:gd name="T30" fmla="*/ 154839 w 137"/>
                <a:gd name="T31" fmla="*/ 54520 h 137"/>
                <a:gd name="T32" fmla="*/ 145162 w 137"/>
                <a:gd name="T33" fmla="*/ 72693 h 137"/>
                <a:gd name="T34" fmla="*/ 154839 w 137"/>
                <a:gd name="T35" fmla="*/ 90867 h 137"/>
                <a:gd name="T36" fmla="*/ 154839 w 137"/>
                <a:gd name="T37" fmla="*/ 118126 h 137"/>
                <a:gd name="T38" fmla="*/ 154839 w 137"/>
                <a:gd name="T39" fmla="*/ 127213 h 137"/>
                <a:gd name="T40" fmla="*/ 164516 w 137"/>
                <a:gd name="T41" fmla="*/ 136300 h 137"/>
                <a:gd name="T42" fmla="*/ 145162 w 137"/>
                <a:gd name="T43" fmla="*/ 154473 h 137"/>
                <a:gd name="T44" fmla="*/ 106452 w 137"/>
                <a:gd name="T45" fmla="*/ 154473 h 137"/>
                <a:gd name="T46" fmla="*/ 87097 w 137"/>
                <a:gd name="T47" fmla="*/ 154473 h 137"/>
                <a:gd name="T48" fmla="*/ 77420 w 137"/>
                <a:gd name="T49" fmla="*/ 127213 h 137"/>
                <a:gd name="T50" fmla="*/ 67742 w 137"/>
                <a:gd name="T51" fmla="*/ 127213 h 137"/>
                <a:gd name="T52" fmla="*/ 58064 w 137"/>
                <a:gd name="T53" fmla="*/ 127213 h 13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37"/>
                <a:gd name="T82" fmla="*/ 0 h 137"/>
                <a:gd name="T83" fmla="*/ 137 w 137"/>
                <a:gd name="T84" fmla="*/ 137 h 13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37" h="137">
                  <a:moveTo>
                    <a:pt x="48" y="112"/>
                  </a:moveTo>
                  <a:lnTo>
                    <a:pt x="48" y="112"/>
                  </a:lnTo>
                  <a:lnTo>
                    <a:pt x="24" y="96"/>
                  </a:lnTo>
                  <a:lnTo>
                    <a:pt x="16" y="96"/>
                  </a:lnTo>
                  <a:lnTo>
                    <a:pt x="0" y="72"/>
                  </a:lnTo>
                  <a:lnTo>
                    <a:pt x="0" y="48"/>
                  </a:lnTo>
                  <a:lnTo>
                    <a:pt x="16" y="32"/>
                  </a:lnTo>
                  <a:lnTo>
                    <a:pt x="16" y="24"/>
                  </a:lnTo>
                  <a:lnTo>
                    <a:pt x="16" y="16"/>
                  </a:lnTo>
                  <a:lnTo>
                    <a:pt x="16" y="0"/>
                  </a:lnTo>
                  <a:lnTo>
                    <a:pt x="32" y="0"/>
                  </a:lnTo>
                  <a:lnTo>
                    <a:pt x="56" y="0"/>
                  </a:lnTo>
                  <a:lnTo>
                    <a:pt x="64" y="0"/>
                  </a:lnTo>
                  <a:lnTo>
                    <a:pt x="104" y="24"/>
                  </a:lnTo>
                  <a:lnTo>
                    <a:pt x="104" y="40"/>
                  </a:lnTo>
                  <a:lnTo>
                    <a:pt x="128" y="48"/>
                  </a:lnTo>
                  <a:lnTo>
                    <a:pt x="120" y="64"/>
                  </a:lnTo>
                  <a:lnTo>
                    <a:pt x="128" y="80"/>
                  </a:lnTo>
                  <a:lnTo>
                    <a:pt x="128" y="104"/>
                  </a:lnTo>
                  <a:lnTo>
                    <a:pt x="128" y="112"/>
                  </a:lnTo>
                  <a:lnTo>
                    <a:pt x="136" y="120"/>
                  </a:lnTo>
                  <a:lnTo>
                    <a:pt x="120" y="136"/>
                  </a:lnTo>
                  <a:lnTo>
                    <a:pt x="88" y="136"/>
                  </a:lnTo>
                  <a:lnTo>
                    <a:pt x="72" y="136"/>
                  </a:lnTo>
                  <a:lnTo>
                    <a:pt x="64" y="112"/>
                  </a:lnTo>
                  <a:lnTo>
                    <a:pt x="56" y="112"/>
                  </a:lnTo>
                  <a:lnTo>
                    <a:pt x="48" y="112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89" name="Freeform 176">
              <a:extLst>
                <a:ext uri="{FF2B5EF4-FFF2-40B4-BE49-F238E27FC236}">
                  <a16:creationId xmlns:a16="http://schemas.microsoft.com/office/drawing/2014/main" id="{64C0E3A3-FD0F-437F-B35A-7A5DFE9917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917" y="3690876"/>
              <a:ext cx="173383" cy="124235"/>
            </a:xfrm>
            <a:custGeom>
              <a:avLst/>
              <a:gdLst>
                <a:gd name="T0" fmla="*/ 0 w 97"/>
                <a:gd name="T1" fmla="*/ 81106 h 73"/>
                <a:gd name="T2" fmla="*/ 0 w 97"/>
                <a:gd name="T3" fmla="*/ 81106 h 73"/>
                <a:gd name="T4" fmla="*/ 9413 w 97"/>
                <a:gd name="T5" fmla="*/ 72095 h 73"/>
                <a:gd name="T6" fmla="*/ 18824 w 97"/>
                <a:gd name="T7" fmla="*/ 54071 h 73"/>
                <a:gd name="T8" fmla="*/ 9413 w 97"/>
                <a:gd name="T9" fmla="*/ 45059 h 73"/>
                <a:gd name="T10" fmla="*/ 9413 w 97"/>
                <a:gd name="T11" fmla="*/ 18023 h 73"/>
                <a:gd name="T12" fmla="*/ 18824 w 97"/>
                <a:gd name="T13" fmla="*/ 18023 h 73"/>
                <a:gd name="T14" fmla="*/ 18824 w 97"/>
                <a:gd name="T15" fmla="*/ 9012 h 73"/>
                <a:gd name="T16" fmla="*/ 47061 w 97"/>
                <a:gd name="T17" fmla="*/ 0 h 73"/>
                <a:gd name="T18" fmla="*/ 56473 w 97"/>
                <a:gd name="T19" fmla="*/ 9012 h 73"/>
                <a:gd name="T20" fmla="*/ 84709 w 97"/>
                <a:gd name="T21" fmla="*/ 0 h 73"/>
                <a:gd name="T22" fmla="*/ 112945 w 97"/>
                <a:gd name="T23" fmla="*/ 0 h 73"/>
                <a:gd name="T24" fmla="*/ 94121 w 97"/>
                <a:gd name="T25" fmla="*/ 9012 h 73"/>
                <a:gd name="T26" fmla="*/ 84709 w 97"/>
                <a:gd name="T27" fmla="*/ 45059 h 73"/>
                <a:gd name="T28" fmla="*/ 56473 w 97"/>
                <a:gd name="T29" fmla="*/ 63083 h 73"/>
                <a:gd name="T30" fmla="*/ 47061 w 97"/>
                <a:gd name="T31" fmla="*/ 63083 h 73"/>
                <a:gd name="T32" fmla="*/ 18824 w 97"/>
                <a:gd name="T33" fmla="*/ 81106 h 73"/>
                <a:gd name="T34" fmla="*/ 0 w 97"/>
                <a:gd name="T35" fmla="*/ 81106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7"/>
                <a:gd name="T55" fmla="*/ 0 h 73"/>
                <a:gd name="T56" fmla="*/ 97 w 97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7" h="73">
                  <a:moveTo>
                    <a:pt x="0" y="72"/>
                  </a:moveTo>
                  <a:lnTo>
                    <a:pt x="0" y="72"/>
                  </a:lnTo>
                  <a:lnTo>
                    <a:pt x="8" y="64"/>
                  </a:lnTo>
                  <a:lnTo>
                    <a:pt x="16" y="48"/>
                  </a:lnTo>
                  <a:lnTo>
                    <a:pt x="8" y="40"/>
                  </a:lnTo>
                  <a:lnTo>
                    <a:pt x="8" y="16"/>
                  </a:lnTo>
                  <a:lnTo>
                    <a:pt x="16" y="16"/>
                  </a:lnTo>
                  <a:lnTo>
                    <a:pt x="16" y="8"/>
                  </a:lnTo>
                  <a:lnTo>
                    <a:pt x="40" y="0"/>
                  </a:lnTo>
                  <a:lnTo>
                    <a:pt x="48" y="8"/>
                  </a:lnTo>
                  <a:lnTo>
                    <a:pt x="72" y="0"/>
                  </a:lnTo>
                  <a:lnTo>
                    <a:pt x="96" y="0"/>
                  </a:lnTo>
                  <a:lnTo>
                    <a:pt x="80" y="8"/>
                  </a:lnTo>
                  <a:lnTo>
                    <a:pt x="72" y="40"/>
                  </a:lnTo>
                  <a:lnTo>
                    <a:pt x="48" y="56"/>
                  </a:lnTo>
                  <a:lnTo>
                    <a:pt x="40" y="56"/>
                  </a:lnTo>
                  <a:lnTo>
                    <a:pt x="16" y="72"/>
                  </a:lnTo>
                  <a:lnTo>
                    <a:pt x="0" y="72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90" name="Freeform 177">
              <a:extLst>
                <a:ext uri="{FF2B5EF4-FFF2-40B4-BE49-F238E27FC236}">
                  <a16:creationId xmlns:a16="http://schemas.microsoft.com/office/drawing/2014/main" id="{169F3E38-6FCA-4948-B296-2AB0F744AC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2505" y="3787297"/>
              <a:ext cx="104030" cy="111255"/>
            </a:xfrm>
            <a:custGeom>
              <a:avLst/>
              <a:gdLst>
                <a:gd name="T0" fmla="*/ 71611 w 57"/>
                <a:gd name="T1" fmla="*/ 18440 h 65"/>
                <a:gd name="T2" fmla="*/ 71611 w 57"/>
                <a:gd name="T3" fmla="*/ 18440 h 65"/>
                <a:gd name="T4" fmla="*/ 71611 w 57"/>
                <a:gd name="T5" fmla="*/ 0 h 65"/>
                <a:gd name="T6" fmla="*/ 61381 w 57"/>
                <a:gd name="T7" fmla="*/ 0 h 65"/>
                <a:gd name="T8" fmla="*/ 30690 w 57"/>
                <a:gd name="T9" fmla="*/ 18440 h 65"/>
                <a:gd name="T10" fmla="*/ 10231 w 57"/>
                <a:gd name="T11" fmla="*/ 18440 h 65"/>
                <a:gd name="T12" fmla="*/ 10231 w 57"/>
                <a:gd name="T13" fmla="*/ 27662 h 65"/>
                <a:gd name="T14" fmla="*/ 10231 w 57"/>
                <a:gd name="T15" fmla="*/ 46102 h 65"/>
                <a:gd name="T16" fmla="*/ 0 w 57"/>
                <a:gd name="T17" fmla="*/ 73765 h 65"/>
                <a:gd name="T18" fmla="*/ 20460 w 57"/>
                <a:gd name="T19" fmla="*/ 73765 h 65"/>
                <a:gd name="T20" fmla="*/ 30690 w 57"/>
                <a:gd name="T21" fmla="*/ 64544 h 65"/>
                <a:gd name="T22" fmla="*/ 40920 w 57"/>
                <a:gd name="T23" fmla="*/ 64544 h 65"/>
                <a:gd name="T24" fmla="*/ 51150 w 57"/>
                <a:gd name="T25" fmla="*/ 46102 h 65"/>
                <a:gd name="T26" fmla="*/ 40920 w 57"/>
                <a:gd name="T27" fmla="*/ 36882 h 65"/>
                <a:gd name="T28" fmla="*/ 71611 w 57"/>
                <a:gd name="T29" fmla="*/ 18440 h 6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7"/>
                <a:gd name="T46" fmla="*/ 0 h 65"/>
                <a:gd name="T47" fmla="*/ 57 w 57"/>
                <a:gd name="T48" fmla="*/ 65 h 6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7" h="65">
                  <a:moveTo>
                    <a:pt x="56" y="16"/>
                  </a:moveTo>
                  <a:lnTo>
                    <a:pt x="56" y="16"/>
                  </a:lnTo>
                  <a:lnTo>
                    <a:pt x="56" y="0"/>
                  </a:lnTo>
                  <a:lnTo>
                    <a:pt x="48" y="0"/>
                  </a:lnTo>
                  <a:lnTo>
                    <a:pt x="24" y="16"/>
                  </a:lnTo>
                  <a:lnTo>
                    <a:pt x="8" y="16"/>
                  </a:lnTo>
                  <a:lnTo>
                    <a:pt x="8" y="24"/>
                  </a:lnTo>
                  <a:lnTo>
                    <a:pt x="8" y="40"/>
                  </a:lnTo>
                  <a:lnTo>
                    <a:pt x="0" y="64"/>
                  </a:lnTo>
                  <a:lnTo>
                    <a:pt x="16" y="64"/>
                  </a:lnTo>
                  <a:lnTo>
                    <a:pt x="24" y="56"/>
                  </a:lnTo>
                  <a:lnTo>
                    <a:pt x="32" y="56"/>
                  </a:lnTo>
                  <a:lnTo>
                    <a:pt x="40" y="40"/>
                  </a:lnTo>
                  <a:lnTo>
                    <a:pt x="32" y="32"/>
                  </a:lnTo>
                  <a:lnTo>
                    <a:pt x="56" y="16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91" name="Freeform 178">
              <a:extLst>
                <a:ext uri="{FF2B5EF4-FFF2-40B4-BE49-F238E27FC236}">
                  <a16:creationId xmlns:a16="http://schemas.microsoft.com/office/drawing/2014/main" id="{9F28AC32-3E36-47BE-827C-AF518DF0C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917" y="3757629"/>
              <a:ext cx="32750" cy="46356"/>
            </a:xfrm>
            <a:custGeom>
              <a:avLst/>
              <a:gdLst>
                <a:gd name="T0" fmla="*/ 12700 w 17"/>
                <a:gd name="T1" fmla="*/ 38100 h 25"/>
                <a:gd name="T2" fmla="*/ 12700 w 17"/>
                <a:gd name="T3" fmla="*/ 38100 h 25"/>
                <a:gd name="T4" fmla="*/ 0 w 17"/>
                <a:gd name="T5" fmla="*/ 38100 h 25"/>
                <a:gd name="T6" fmla="*/ 12700 w 17"/>
                <a:gd name="T7" fmla="*/ 0 h 25"/>
                <a:gd name="T8" fmla="*/ 25400 w 17"/>
                <a:gd name="T9" fmla="*/ 12700 h 25"/>
                <a:gd name="T10" fmla="*/ 12700 w 17"/>
                <a:gd name="T11" fmla="*/ 38100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25"/>
                <a:gd name="T20" fmla="*/ 17 w 17"/>
                <a:gd name="T21" fmla="*/ 25 h 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25">
                  <a:moveTo>
                    <a:pt x="8" y="24"/>
                  </a:moveTo>
                  <a:lnTo>
                    <a:pt x="8" y="24"/>
                  </a:lnTo>
                  <a:lnTo>
                    <a:pt x="0" y="24"/>
                  </a:lnTo>
                  <a:lnTo>
                    <a:pt x="8" y="0"/>
                  </a:lnTo>
                  <a:lnTo>
                    <a:pt x="16" y="8"/>
                  </a:lnTo>
                  <a:lnTo>
                    <a:pt x="8" y="24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92" name="Freeform 179">
              <a:extLst>
                <a:ext uri="{FF2B5EF4-FFF2-40B4-BE49-F238E27FC236}">
                  <a16:creationId xmlns:a16="http://schemas.microsoft.com/office/drawing/2014/main" id="{37672AC0-5A39-4813-A839-7DF7B828E9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9020" y="3798423"/>
              <a:ext cx="46235" cy="100129"/>
            </a:xfrm>
            <a:custGeom>
              <a:avLst/>
              <a:gdLst>
                <a:gd name="T0" fmla="*/ 21574 w 25"/>
                <a:gd name="T1" fmla="*/ 10231 h 57"/>
                <a:gd name="T2" fmla="*/ 21574 w 25"/>
                <a:gd name="T3" fmla="*/ 10231 h 57"/>
                <a:gd name="T4" fmla="*/ 21574 w 25"/>
                <a:gd name="T5" fmla="*/ 20460 h 57"/>
                <a:gd name="T6" fmla="*/ 21574 w 25"/>
                <a:gd name="T7" fmla="*/ 40920 h 57"/>
                <a:gd name="T8" fmla="*/ 10787 w 25"/>
                <a:gd name="T9" fmla="*/ 71611 h 57"/>
                <a:gd name="T10" fmla="*/ 0 w 25"/>
                <a:gd name="T11" fmla="*/ 30690 h 57"/>
                <a:gd name="T12" fmla="*/ 10787 w 25"/>
                <a:gd name="T13" fmla="*/ 20460 h 57"/>
                <a:gd name="T14" fmla="*/ 21574 w 25"/>
                <a:gd name="T15" fmla="*/ 0 h 57"/>
                <a:gd name="T16" fmla="*/ 32360 w 25"/>
                <a:gd name="T17" fmla="*/ 0 h 57"/>
                <a:gd name="T18" fmla="*/ 21574 w 25"/>
                <a:gd name="T19" fmla="*/ 10231 h 5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"/>
                <a:gd name="T31" fmla="*/ 0 h 57"/>
                <a:gd name="T32" fmla="*/ 25 w 25"/>
                <a:gd name="T33" fmla="*/ 57 h 5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" h="57">
                  <a:moveTo>
                    <a:pt x="16" y="8"/>
                  </a:moveTo>
                  <a:lnTo>
                    <a:pt x="16" y="8"/>
                  </a:lnTo>
                  <a:lnTo>
                    <a:pt x="16" y="16"/>
                  </a:lnTo>
                  <a:lnTo>
                    <a:pt x="16" y="32"/>
                  </a:lnTo>
                  <a:lnTo>
                    <a:pt x="8" y="56"/>
                  </a:lnTo>
                  <a:lnTo>
                    <a:pt x="0" y="24"/>
                  </a:lnTo>
                  <a:lnTo>
                    <a:pt x="8" y="16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16" y="8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93" name="Freeform 180">
              <a:extLst>
                <a:ext uri="{FF2B5EF4-FFF2-40B4-BE49-F238E27FC236}">
                  <a16:creationId xmlns:a16="http://schemas.microsoft.com/office/drawing/2014/main" id="{0449CA51-1DB5-4F26-BD6E-597CB84DA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535" y="3674188"/>
              <a:ext cx="213839" cy="224364"/>
            </a:xfrm>
            <a:custGeom>
              <a:avLst/>
              <a:gdLst>
                <a:gd name="T0" fmla="*/ 80946 w 121"/>
                <a:gd name="T1" fmla="*/ 9830 h 129"/>
                <a:gd name="T2" fmla="*/ 80946 w 121"/>
                <a:gd name="T3" fmla="*/ 9830 h 129"/>
                <a:gd name="T4" fmla="*/ 89940 w 121"/>
                <a:gd name="T5" fmla="*/ 29492 h 129"/>
                <a:gd name="T6" fmla="*/ 98934 w 121"/>
                <a:gd name="T7" fmla="*/ 29492 h 129"/>
                <a:gd name="T8" fmla="*/ 98934 w 121"/>
                <a:gd name="T9" fmla="*/ 49153 h 129"/>
                <a:gd name="T10" fmla="*/ 89940 w 121"/>
                <a:gd name="T11" fmla="*/ 68815 h 129"/>
                <a:gd name="T12" fmla="*/ 98934 w 121"/>
                <a:gd name="T13" fmla="*/ 88477 h 129"/>
                <a:gd name="T14" fmla="*/ 116922 w 121"/>
                <a:gd name="T15" fmla="*/ 98307 h 129"/>
                <a:gd name="T16" fmla="*/ 125915 w 121"/>
                <a:gd name="T17" fmla="*/ 127800 h 129"/>
                <a:gd name="T18" fmla="*/ 134910 w 121"/>
                <a:gd name="T19" fmla="*/ 137630 h 129"/>
                <a:gd name="T20" fmla="*/ 134910 w 121"/>
                <a:gd name="T21" fmla="*/ 147461 h 129"/>
                <a:gd name="T22" fmla="*/ 116922 w 121"/>
                <a:gd name="T23" fmla="*/ 147461 h 129"/>
                <a:gd name="T24" fmla="*/ 107929 w 121"/>
                <a:gd name="T25" fmla="*/ 157292 h 129"/>
                <a:gd name="T26" fmla="*/ 89940 w 121"/>
                <a:gd name="T27" fmla="*/ 147461 h 129"/>
                <a:gd name="T28" fmla="*/ 80946 w 121"/>
                <a:gd name="T29" fmla="*/ 157292 h 129"/>
                <a:gd name="T30" fmla="*/ 62958 w 121"/>
                <a:gd name="T31" fmla="*/ 147461 h 129"/>
                <a:gd name="T32" fmla="*/ 62958 w 121"/>
                <a:gd name="T33" fmla="*/ 137630 h 129"/>
                <a:gd name="T34" fmla="*/ 53963 w 121"/>
                <a:gd name="T35" fmla="*/ 127800 h 129"/>
                <a:gd name="T36" fmla="*/ 26981 w 121"/>
                <a:gd name="T37" fmla="*/ 108139 h 129"/>
                <a:gd name="T38" fmla="*/ 0 w 121"/>
                <a:gd name="T39" fmla="*/ 98307 h 129"/>
                <a:gd name="T40" fmla="*/ 0 w 121"/>
                <a:gd name="T41" fmla="*/ 78645 h 129"/>
                <a:gd name="T42" fmla="*/ 26981 w 121"/>
                <a:gd name="T43" fmla="*/ 58984 h 129"/>
                <a:gd name="T44" fmla="*/ 35977 w 121"/>
                <a:gd name="T45" fmla="*/ 19661 h 129"/>
                <a:gd name="T46" fmla="*/ 53963 w 121"/>
                <a:gd name="T47" fmla="*/ 9830 h 129"/>
                <a:gd name="T48" fmla="*/ 53963 w 121"/>
                <a:gd name="T49" fmla="*/ 0 h 129"/>
                <a:gd name="T50" fmla="*/ 80946 w 121"/>
                <a:gd name="T51" fmla="*/ 9830 h 12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1"/>
                <a:gd name="T79" fmla="*/ 0 h 129"/>
                <a:gd name="T80" fmla="*/ 121 w 121"/>
                <a:gd name="T81" fmla="*/ 129 h 12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1" h="129">
                  <a:moveTo>
                    <a:pt x="72" y="8"/>
                  </a:moveTo>
                  <a:lnTo>
                    <a:pt x="72" y="8"/>
                  </a:lnTo>
                  <a:lnTo>
                    <a:pt x="80" y="24"/>
                  </a:lnTo>
                  <a:lnTo>
                    <a:pt x="88" y="24"/>
                  </a:lnTo>
                  <a:lnTo>
                    <a:pt x="88" y="40"/>
                  </a:lnTo>
                  <a:lnTo>
                    <a:pt x="80" y="56"/>
                  </a:lnTo>
                  <a:lnTo>
                    <a:pt x="88" y="72"/>
                  </a:lnTo>
                  <a:lnTo>
                    <a:pt x="104" y="80"/>
                  </a:lnTo>
                  <a:lnTo>
                    <a:pt x="112" y="104"/>
                  </a:lnTo>
                  <a:lnTo>
                    <a:pt x="120" y="112"/>
                  </a:lnTo>
                  <a:lnTo>
                    <a:pt x="120" y="120"/>
                  </a:lnTo>
                  <a:lnTo>
                    <a:pt x="104" y="120"/>
                  </a:lnTo>
                  <a:lnTo>
                    <a:pt x="96" y="128"/>
                  </a:lnTo>
                  <a:lnTo>
                    <a:pt x="80" y="120"/>
                  </a:lnTo>
                  <a:lnTo>
                    <a:pt x="72" y="128"/>
                  </a:lnTo>
                  <a:lnTo>
                    <a:pt x="56" y="120"/>
                  </a:lnTo>
                  <a:lnTo>
                    <a:pt x="56" y="112"/>
                  </a:lnTo>
                  <a:lnTo>
                    <a:pt x="48" y="104"/>
                  </a:lnTo>
                  <a:lnTo>
                    <a:pt x="24" y="88"/>
                  </a:lnTo>
                  <a:lnTo>
                    <a:pt x="0" y="80"/>
                  </a:lnTo>
                  <a:lnTo>
                    <a:pt x="0" y="64"/>
                  </a:lnTo>
                  <a:lnTo>
                    <a:pt x="24" y="48"/>
                  </a:lnTo>
                  <a:lnTo>
                    <a:pt x="32" y="16"/>
                  </a:lnTo>
                  <a:lnTo>
                    <a:pt x="48" y="8"/>
                  </a:lnTo>
                  <a:lnTo>
                    <a:pt x="48" y="0"/>
                  </a:lnTo>
                  <a:lnTo>
                    <a:pt x="72" y="8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94" name="Freeform 181">
              <a:extLst>
                <a:ext uri="{FF2B5EF4-FFF2-40B4-BE49-F238E27FC236}">
                  <a16:creationId xmlns:a16="http://schemas.microsoft.com/office/drawing/2014/main" id="{D9619BCF-2D24-4D24-9976-DD0201BD1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5609" y="3883718"/>
              <a:ext cx="42382" cy="25959"/>
            </a:xfrm>
            <a:custGeom>
              <a:avLst/>
              <a:gdLst>
                <a:gd name="T0" fmla="*/ 0 w 25"/>
                <a:gd name="T1" fmla="*/ 5841 h 17"/>
                <a:gd name="T2" fmla="*/ 0 w 25"/>
                <a:gd name="T3" fmla="*/ 5841 h 17"/>
                <a:gd name="T4" fmla="*/ 7616 w 25"/>
                <a:gd name="T5" fmla="*/ 0 h 17"/>
                <a:gd name="T6" fmla="*/ 22848 w 25"/>
                <a:gd name="T7" fmla="*/ 5841 h 17"/>
                <a:gd name="T8" fmla="*/ 7616 w 25"/>
                <a:gd name="T9" fmla="*/ 11683 h 17"/>
                <a:gd name="T10" fmla="*/ 0 w 25"/>
                <a:gd name="T11" fmla="*/ 5841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"/>
                <a:gd name="T19" fmla="*/ 0 h 17"/>
                <a:gd name="T20" fmla="*/ 25 w 25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" h="17">
                  <a:moveTo>
                    <a:pt x="0" y="8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24" y="8"/>
                  </a:lnTo>
                  <a:lnTo>
                    <a:pt x="8" y="16"/>
                  </a:lnTo>
                  <a:lnTo>
                    <a:pt x="0" y="8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95" name="Freeform 182">
              <a:extLst>
                <a:ext uri="{FF2B5EF4-FFF2-40B4-BE49-F238E27FC236}">
                  <a16:creationId xmlns:a16="http://schemas.microsoft.com/office/drawing/2014/main" id="{9391DB64-5302-4324-9822-A00CD26C9B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7991" y="3883718"/>
              <a:ext cx="42382" cy="25959"/>
            </a:xfrm>
            <a:custGeom>
              <a:avLst/>
              <a:gdLst>
                <a:gd name="T0" fmla="*/ 0 w 25"/>
                <a:gd name="T1" fmla="*/ 5841 h 17"/>
                <a:gd name="T2" fmla="*/ 0 w 25"/>
                <a:gd name="T3" fmla="*/ 5841 h 17"/>
                <a:gd name="T4" fmla="*/ 7616 w 25"/>
                <a:gd name="T5" fmla="*/ 0 h 17"/>
                <a:gd name="T6" fmla="*/ 22848 w 25"/>
                <a:gd name="T7" fmla="*/ 0 h 17"/>
                <a:gd name="T8" fmla="*/ 15233 w 25"/>
                <a:gd name="T9" fmla="*/ 5841 h 17"/>
                <a:gd name="T10" fmla="*/ 22848 w 25"/>
                <a:gd name="T11" fmla="*/ 11683 h 17"/>
                <a:gd name="T12" fmla="*/ 0 w 25"/>
                <a:gd name="T13" fmla="*/ 5841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17"/>
                <a:gd name="T23" fmla="*/ 25 w 25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17">
                  <a:moveTo>
                    <a:pt x="0" y="8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24" y="0"/>
                  </a:lnTo>
                  <a:lnTo>
                    <a:pt x="16" y="8"/>
                  </a:lnTo>
                  <a:lnTo>
                    <a:pt x="24" y="16"/>
                  </a:lnTo>
                  <a:lnTo>
                    <a:pt x="0" y="8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96" name="Freeform 183">
              <a:extLst>
                <a:ext uri="{FF2B5EF4-FFF2-40B4-BE49-F238E27FC236}">
                  <a16:creationId xmlns:a16="http://schemas.microsoft.com/office/drawing/2014/main" id="{483C44E2-8232-4BAF-9E13-7CC72E384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756" y="3978285"/>
              <a:ext cx="32750" cy="42648"/>
            </a:xfrm>
            <a:custGeom>
              <a:avLst/>
              <a:gdLst>
                <a:gd name="T0" fmla="*/ 12700 w 17"/>
                <a:gd name="T1" fmla="*/ 27295 h 25"/>
                <a:gd name="T2" fmla="*/ 12700 w 17"/>
                <a:gd name="T3" fmla="*/ 27295 h 25"/>
                <a:gd name="T4" fmla="*/ 0 w 17"/>
                <a:gd name="T5" fmla="*/ 9098 h 25"/>
                <a:gd name="T6" fmla="*/ 12700 w 17"/>
                <a:gd name="T7" fmla="*/ 0 h 25"/>
                <a:gd name="T8" fmla="*/ 25400 w 17"/>
                <a:gd name="T9" fmla="*/ 0 h 25"/>
                <a:gd name="T10" fmla="*/ 12700 w 17"/>
                <a:gd name="T11" fmla="*/ 27295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25"/>
                <a:gd name="T20" fmla="*/ 17 w 17"/>
                <a:gd name="T21" fmla="*/ 25 h 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25">
                  <a:moveTo>
                    <a:pt x="8" y="24"/>
                  </a:moveTo>
                  <a:lnTo>
                    <a:pt x="8" y="24"/>
                  </a:lnTo>
                  <a:lnTo>
                    <a:pt x="0" y="8"/>
                  </a:lnTo>
                  <a:lnTo>
                    <a:pt x="8" y="0"/>
                  </a:lnTo>
                  <a:lnTo>
                    <a:pt x="16" y="0"/>
                  </a:lnTo>
                  <a:lnTo>
                    <a:pt x="8" y="24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97" name="Freeform 184">
              <a:extLst>
                <a:ext uri="{FF2B5EF4-FFF2-40B4-BE49-F238E27FC236}">
                  <a16:creationId xmlns:a16="http://schemas.microsoft.com/office/drawing/2014/main" id="{00B0714F-7669-4472-BFE6-D80221BB1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756" y="3978285"/>
              <a:ext cx="146412" cy="70461"/>
            </a:xfrm>
            <a:custGeom>
              <a:avLst/>
              <a:gdLst>
                <a:gd name="T0" fmla="*/ 78743 w 81"/>
                <a:gd name="T1" fmla="*/ 37486 h 41"/>
                <a:gd name="T2" fmla="*/ 78743 w 81"/>
                <a:gd name="T3" fmla="*/ 37486 h 41"/>
                <a:gd name="T4" fmla="*/ 98427 w 81"/>
                <a:gd name="T5" fmla="*/ 18742 h 41"/>
                <a:gd name="T6" fmla="*/ 98427 w 81"/>
                <a:gd name="T7" fmla="*/ 9372 h 41"/>
                <a:gd name="T8" fmla="*/ 88585 w 81"/>
                <a:gd name="T9" fmla="*/ 0 h 41"/>
                <a:gd name="T10" fmla="*/ 59057 w 81"/>
                <a:gd name="T11" fmla="*/ 28114 h 41"/>
                <a:gd name="T12" fmla="*/ 29528 w 81"/>
                <a:gd name="T13" fmla="*/ 28114 h 41"/>
                <a:gd name="T14" fmla="*/ 9842 w 81"/>
                <a:gd name="T15" fmla="*/ 28114 h 41"/>
                <a:gd name="T16" fmla="*/ 0 w 81"/>
                <a:gd name="T17" fmla="*/ 37486 h 41"/>
                <a:gd name="T18" fmla="*/ 9842 w 81"/>
                <a:gd name="T19" fmla="*/ 46858 h 41"/>
                <a:gd name="T20" fmla="*/ 19686 w 81"/>
                <a:gd name="T21" fmla="*/ 46858 h 41"/>
                <a:gd name="T22" fmla="*/ 29528 w 81"/>
                <a:gd name="T23" fmla="*/ 46858 h 41"/>
                <a:gd name="T24" fmla="*/ 39371 w 81"/>
                <a:gd name="T25" fmla="*/ 46858 h 41"/>
                <a:gd name="T26" fmla="*/ 49213 w 81"/>
                <a:gd name="T27" fmla="*/ 46858 h 41"/>
                <a:gd name="T28" fmla="*/ 59057 w 81"/>
                <a:gd name="T29" fmla="*/ 46858 h 41"/>
                <a:gd name="T30" fmla="*/ 59057 w 81"/>
                <a:gd name="T31" fmla="*/ 37486 h 41"/>
                <a:gd name="T32" fmla="*/ 68899 w 81"/>
                <a:gd name="T33" fmla="*/ 37486 h 41"/>
                <a:gd name="T34" fmla="*/ 78743 w 81"/>
                <a:gd name="T35" fmla="*/ 37486 h 4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1"/>
                <a:gd name="T55" fmla="*/ 0 h 41"/>
                <a:gd name="T56" fmla="*/ 81 w 81"/>
                <a:gd name="T57" fmla="*/ 41 h 4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1" h="41">
                  <a:moveTo>
                    <a:pt x="64" y="32"/>
                  </a:moveTo>
                  <a:lnTo>
                    <a:pt x="64" y="32"/>
                  </a:lnTo>
                  <a:lnTo>
                    <a:pt x="80" y="16"/>
                  </a:lnTo>
                  <a:lnTo>
                    <a:pt x="80" y="8"/>
                  </a:lnTo>
                  <a:lnTo>
                    <a:pt x="72" y="0"/>
                  </a:lnTo>
                  <a:lnTo>
                    <a:pt x="48" y="24"/>
                  </a:lnTo>
                  <a:lnTo>
                    <a:pt x="24" y="24"/>
                  </a:lnTo>
                  <a:lnTo>
                    <a:pt x="8" y="24"/>
                  </a:lnTo>
                  <a:lnTo>
                    <a:pt x="0" y="32"/>
                  </a:lnTo>
                  <a:lnTo>
                    <a:pt x="8" y="40"/>
                  </a:lnTo>
                  <a:lnTo>
                    <a:pt x="16" y="40"/>
                  </a:lnTo>
                  <a:lnTo>
                    <a:pt x="24" y="40"/>
                  </a:lnTo>
                  <a:lnTo>
                    <a:pt x="32" y="40"/>
                  </a:lnTo>
                  <a:lnTo>
                    <a:pt x="40" y="40"/>
                  </a:lnTo>
                  <a:lnTo>
                    <a:pt x="48" y="40"/>
                  </a:lnTo>
                  <a:lnTo>
                    <a:pt x="48" y="32"/>
                  </a:lnTo>
                  <a:lnTo>
                    <a:pt x="56" y="32"/>
                  </a:lnTo>
                  <a:lnTo>
                    <a:pt x="64" y="32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98" name="Freeform 185">
              <a:extLst>
                <a:ext uri="{FF2B5EF4-FFF2-40B4-BE49-F238E27FC236}">
                  <a16:creationId xmlns:a16="http://schemas.microsoft.com/office/drawing/2014/main" id="{89E55759-9D2E-45D1-A22A-1B8F7C4D1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0550" y="4007953"/>
              <a:ext cx="157971" cy="176154"/>
            </a:xfrm>
            <a:custGeom>
              <a:avLst/>
              <a:gdLst>
                <a:gd name="T0" fmla="*/ 0 w 89"/>
                <a:gd name="T1" fmla="*/ 110633 h 105"/>
                <a:gd name="T2" fmla="*/ 0 w 89"/>
                <a:gd name="T3" fmla="*/ 110633 h 105"/>
                <a:gd name="T4" fmla="*/ 27454 w 89"/>
                <a:gd name="T5" fmla="*/ 110633 h 105"/>
                <a:gd name="T6" fmla="*/ 36607 w 89"/>
                <a:gd name="T7" fmla="*/ 102123 h 105"/>
                <a:gd name="T8" fmla="*/ 45758 w 89"/>
                <a:gd name="T9" fmla="*/ 93613 h 105"/>
                <a:gd name="T10" fmla="*/ 64061 w 89"/>
                <a:gd name="T11" fmla="*/ 85103 h 105"/>
                <a:gd name="T12" fmla="*/ 73213 w 89"/>
                <a:gd name="T13" fmla="*/ 76593 h 105"/>
                <a:gd name="T14" fmla="*/ 73213 w 89"/>
                <a:gd name="T15" fmla="*/ 68082 h 105"/>
                <a:gd name="T16" fmla="*/ 91517 w 89"/>
                <a:gd name="T17" fmla="*/ 42551 h 105"/>
                <a:gd name="T18" fmla="*/ 100668 w 89"/>
                <a:gd name="T19" fmla="*/ 34042 h 105"/>
                <a:gd name="T20" fmla="*/ 82365 w 89"/>
                <a:gd name="T21" fmla="*/ 17020 h 105"/>
                <a:gd name="T22" fmla="*/ 64061 w 89"/>
                <a:gd name="T23" fmla="*/ 8511 h 105"/>
                <a:gd name="T24" fmla="*/ 54910 w 89"/>
                <a:gd name="T25" fmla="*/ 0 h 105"/>
                <a:gd name="T26" fmla="*/ 36607 w 89"/>
                <a:gd name="T27" fmla="*/ 17020 h 105"/>
                <a:gd name="T28" fmla="*/ 45758 w 89"/>
                <a:gd name="T29" fmla="*/ 25531 h 105"/>
                <a:gd name="T30" fmla="*/ 54910 w 89"/>
                <a:gd name="T31" fmla="*/ 34042 h 105"/>
                <a:gd name="T32" fmla="*/ 54910 w 89"/>
                <a:gd name="T33" fmla="*/ 42551 h 105"/>
                <a:gd name="T34" fmla="*/ 54910 w 89"/>
                <a:gd name="T35" fmla="*/ 51061 h 105"/>
                <a:gd name="T36" fmla="*/ 54910 w 89"/>
                <a:gd name="T37" fmla="*/ 59572 h 105"/>
                <a:gd name="T38" fmla="*/ 45758 w 89"/>
                <a:gd name="T39" fmla="*/ 59572 h 105"/>
                <a:gd name="T40" fmla="*/ 36607 w 89"/>
                <a:gd name="T41" fmla="*/ 68082 h 105"/>
                <a:gd name="T42" fmla="*/ 27454 w 89"/>
                <a:gd name="T43" fmla="*/ 76593 h 105"/>
                <a:gd name="T44" fmla="*/ 18303 w 89"/>
                <a:gd name="T45" fmla="*/ 85103 h 105"/>
                <a:gd name="T46" fmla="*/ 9152 w 89"/>
                <a:gd name="T47" fmla="*/ 93613 h 105"/>
                <a:gd name="T48" fmla="*/ 0 w 89"/>
                <a:gd name="T49" fmla="*/ 102123 h 105"/>
                <a:gd name="T50" fmla="*/ 0 w 89"/>
                <a:gd name="T51" fmla="*/ 110633 h 10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9"/>
                <a:gd name="T79" fmla="*/ 0 h 105"/>
                <a:gd name="T80" fmla="*/ 89 w 89"/>
                <a:gd name="T81" fmla="*/ 105 h 10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9" h="105">
                  <a:moveTo>
                    <a:pt x="0" y="104"/>
                  </a:moveTo>
                  <a:lnTo>
                    <a:pt x="0" y="104"/>
                  </a:lnTo>
                  <a:lnTo>
                    <a:pt x="24" y="104"/>
                  </a:lnTo>
                  <a:lnTo>
                    <a:pt x="32" y="96"/>
                  </a:lnTo>
                  <a:lnTo>
                    <a:pt x="40" y="88"/>
                  </a:lnTo>
                  <a:lnTo>
                    <a:pt x="56" y="80"/>
                  </a:lnTo>
                  <a:lnTo>
                    <a:pt x="64" y="72"/>
                  </a:lnTo>
                  <a:lnTo>
                    <a:pt x="64" y="64"/>
                  </a:lnTo>
                  <a:lnTo>
                    <a:pt x="80" y="40"/>
                  </a:lnTo>
                  <a:lnTo>
                    <a:pt x="88" y="32"/>
                  </a:lnTo>
                  <a:lnTo>
                    <a:pt x="72" y="16"/>
                  </a:lnTo>
                  <a:lnTo>
                    <a:pt x="56" y="8"/>
                  </a:lnTo>
                  <a:lnTo>
                    <a:pt x="48" y="0"/>
                  </a:lnTo>
                  <a:lnTo>
                    <a:pt x="32" y="16"/>
                  </a:lnTo>
                  <a:lnTo>
                    <a:pt x="40" y="24"/>
                  </a:lnTo>
                  <a:lnTo>
                    <a:pt x="48" y="32"/>
                  </a:lnTo>
                  <a:lnTo>
                    <a:pt x="48" y="40"/>
                  </a:lnTo>
                  <a:lnTo>
                    <a:pt x="48" y="48"/>
                  </a:lnTo>
                  <a:lnTo>
                    <a:pt x="48" y="56"/>
                  </a:lnTo>
                  <a:lnTo>
                    <a:pt x="40" y="56"/>
                  </a:lnTo>
                  <a:lnTo>
                    <a:pt x="32" y="64"/>
                  </a:lnTo>
                  <a:lnTo>
                    <a:pt x="24" y="72"/>
                  </a:lnTo>
                  <a:lnTo>
                    <a:pt x="16" y="80"/>
                  </a:lnTo>
                  <a:lnTo>
                    <a:pt x="8" y="88"/>
                  </a:lnTo>
                  <a:lnTo>
                    <a:pt x="0" y="96"/>
                  </a:lnTo>
                  <a:lnTo>
                    <a:pt x="0" y="104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99" name="Freeform 186">
              <a:extLst>
                <a:ext uri="{FF2B5EF4-FFF2-40B4-BE49-F238E27FC236}">
                  <a16:creationId xmlns:a16="http://schemas.microsoft.com/office/drawing/2014/main" id="{A3D6B686-BC77-477D-8D2A-DB1D693AE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9373" y="4171127"/>
              <a:ext cx="235030" cy="111255"/>
            </a:xfrm>
            <a:custGeom>
              <a:avLst/>
              <a:gdLst>
                <a:gd name="T0" fmla="*/ 0 w 129"/>
                <a:gd name="T1" fmla="*/ 18440 h 65"/>
                <a:gd name="T2" fmla="*/ 0 w 129"/>
                <a:gd name="T3" fmla="*/ 18440 h 65"/>
                <a:gd name="T4" fmla="*/ 10160 w 129"/>
                <a:gd name="T5" fmla="*/ 9221 h 65"/>
                <a:gd name="T6" fmla="*/ 40638 w 129"/>
                <a:gd name="T7" fmla="*/ 36882 h 65"/>
                <a:gd name="T8" fmla="*/ 50798 w 129"/>
                <a:gd name="T9" fmla="*/ 55323 h 65"/>
                <a:gd name="T10" fmla="*/ 121917 w 129"/>
                <a:gd name="T11" fmla="*/ 9221 h 65"/>
                <a:gd name="T12" fmla="*/ 162557 w 129"/>
                <a:gd name="T13" fmla="*/ 0 h 65"/>
                <a:gd name="T14" fmla="*/ 162557 w 129"/>
                <a:gd name="T15" fmla="*/ 9221 h 65"/>
                <a:gd name="T16" fmla="*/ 152397 w 129"/>
                <a:gd name="T17" fmla="*/ 18440 h 65"/>
                <a:gd name="T18" fmla="*/ 152397 w 129"/>
                <a:gd name="T19" fmla="*/ 27662 h 65"/>
                <a:gd name="T20" fmla="*/ 111758 w 129"/>
                <a:gd name="T21" fmla="*/ 36882 h 65"/>
                <a:gd name="T22" fmla="*/ 71118 w 129"/>
                <a:gd name="T23" fmla="*/ 64544 h 65"/>
                <a:gd name="T24" fmla="*/ 50798 w 129"/>
                <a:gd name="T25" fmla="*/ 64544 h 65"/>
                <a:gd name="T26" fmla="*/ 30480 w 129"/>
                <a:gd name="T27" fmla="*/ 73765 h 65"/>
                <a:gd name="T28" fmla="*/ 10160 w 129"/>
                <a:gd name="T29" fmla="*/ 73765 h 65"/>
                <a:gd name="T30" fmla="*/ 0 w 129"/>
                <a:gd name="T31" fmla="*/ 18440 h 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29"/>
                <a:gd name="T49" fmla="*/ 0 h 65"/>
                <a:gd name="T50" fmla="*/ 129 w 129"/>
                <a:gd name="T51" fmla="*/ 65 h 6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29" h="65">
                  <a:moveTo>
                    <a:pt x="0" y="16"/>
                  </a:moveTo>
                  <a:lnTo>
                    <a:pt x="0" y="16"/>
                  </a:lnTo>
                  <a:lnTo>
                    <a:pt x="8" y="8"/>
                  </a:lnTo>
                  <a:lnTo>
                    <a:pt x="32" y="32"/>
                  </a:lnTo>
                  <a:lnTo>
                    <a:pt x="40" y="48"/>
                  </a:lnTo>
                  <a:lnTo>
                    <a:pt x="96" y="8"/>
                  </a:lnTo>
                  <a:lnTo>
                    <a:pt x="128" y="0"/>
                  </a:lnTo>
                  <a:lnTo>
                    <a:pt x="128" y="8"/>
                  </a:lnTo>
                  <a:lnTo>
                    <a:pt x="120" y="16"/>
                  </a:lnTo>
                  <a:lnTo>
                    <a:pt x="120" y="24"/>
                  </a:lnTo>
                  <a:lnTo>
                    <a:pt x="88" y="32"/>
                  </a:lnTo>
                  <a:lnTo>
                    <a:pt x="56" y="56"/>
                  </a:lnTo>
                  <a:lnTo>
                    <a:pt x="40" y="56"/>
                  </a:lnTo>
                  <a:lnTo>
                    <a:pt x="24" y="64"/>
                  </a:lnTo>
                  <a:lnTo>
                    <a:pt x="8" y="64"/>
                  </a:lnTo>
                  <a:lnTo>
                    <a:pt x="0" y="16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00" name="Freeform 187">
              <a:extLst>
                <a:ext uri="{FF2B5EF4-FFF2-40B4-BE49-F238E27FC236}">
                  <a16:creationId xmlns:a16="http://schemas.microsoft.com/office/drawing/2014/main" id="{2F25CF66-4CF4-4BE9-9E62-770EC2903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9826" y="3731670"/>
              <a:ext cx="273560" cy="207676"/>
            </a:xfrm>
            <a:custGeom>
              <a:avLst/>
              <a:gdLst>
                <a:gd name="T0" fmla="*/ 160192 w 153"/>
                <a:gd name="T1" fmla="*/ 9323 h 121"/>
                <a:gd name="T2" fmla="*/ 160192 w 153"/>
                <a:gd name="T3" fmla="*/ 9323 h 121"/>
                <a:gd name="T4" fmla="*/ 169615 w 153"/>
                <a:gd name="T5" fmla="*/ 9323 h 121"/>
                <a:gd name="T6" fmla="*/ 179038 w 153"/>
                <a:gd name="T7" fmla="*/ 55935 h 121"/>
                <a:gd name="T8" fmla="*/ 141346 w 153"/>
                <a:gd name="T9" fmla="*/ 65258 h 121"/>
                <a:gd name="T10" fmla="*/ 141346 w 153"/>
                <a:gd name="T11" fmla="*/ 74580 h 121"/>
                <a:gd name="T12" fmla="*/ 113077 w 153"/>
                <a:gd name="T13" fmla="*/ 93226 h 121"/>
                <a:gd name="T14" fmla="*/ 75384 w 153"/>
                <a:gd name="T15" fmla="*/ 111870 h 121"/>
                <a:gd name="T16" fmla="*/ 65961 w 153"/>
                <a:gd name="T17" fmla="*/ 121193 h 121"/>
                <a:gd name="T18" fmla="*/ 65961 w 153"/>
                <a:gd name="T19" fmla="*/ 139838 h 121"/>
                <a:gd name="T20" fmla="*/ 0 w 153"/>
                <a:gd name="T21" fmla="*/ 130515 h 121"/>
                <a:gd name="T22" fmla="*/ 18846 w 153"/>
                <a:gd name="T23" fmla="*/ 130515 h 121"/>
                <a:gd name="T24" fmla="*/ 37692 w 153"/>
                <a:gd name="T25" fmla="*/ 111870 h 121"/>
                <a:gd name="T26" fmla="*/ 47115 w 153"/>
                <a:gd name="T27" fmla="*/ 93226 h 121"/>
                <a:gd name="T28" fmla="*/ 47115 w 153"/>
                <a:gd name="T29" fmla="*/ 74580 h 121"/>
                <a:gd name="T30" fmla="*/ 56538 w 153"/>
                <a:gd name="T31" fmla="*/ 55935 h 121"/>
                <a:gd name="T32" fmla="*/ 65961 w 153"/>
                <a:gd name="T33" fmla="*/ 37290 h 121"/>
                <a:gd name="T34" fmla="*/ 94230 w 153"/>
                <a:gd name="T35" fmla="*/ 27968 h 121"/>
                <a:gd name="T36" fmla="*/ 103653 w 153"/>
                <a:gd name="T37" fmla="*/ 0 h 121"/>
                <a:gd name="T38" fmla="*/ 113077 w 153"/>
                <a:gd name="T39" fmla="*/ 0 h 121"/>
                <a:gd name="T40" fmla="*/ 122500 w 153"/>
                <a:gd name="T41" fmla="*/ 9323 h 121"/>
                <a:gd name="T42" fmla="*/ 150769 w 153"/>
                <a:gd name="T43" fmla="*/ 9323 h 121"/>
                <a:gd name="T44" fmla="*/ 160192 w 153"/>
                <a:gd name="T45" fmla="*/ 9323 h 12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3"/>
                <a:gd name="T70" fmla="*/ 0 h 121"/>
                <a:gd name="T71" fmla="*/ 153 w 153"/>
                <a:gd name="T72" fmla="*/ 121 h 12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3" h="121">
                  <a:moveTo>
                    <a:pt x="136" y="8"/>
                  </a:moveTo>
                  <a:lnTo>
                    <a:pt x="136" y="8"/>
                  </a:lnTo>
                  <a:lnTo>
                    <a:pt x="144" y="8"/>
                  </a:lnTo>
                  <a:lnTo>
                    <a:pt x="152" y="48"/>
                  </a:lnTo>
                  <a:lnTo>
                    <a:pt x="120" y="56"/>
                  </a:lnTo>
                  <a:lnTo>
                    <a:pt x="120" y="64"/>
                  </a:lnTo>
                  <a:lnTo>
                    <a:pt x="96" y="80"/>
                  </a:lnTo>
                  <a:lnTo>
                    <a:pt x="64" y="96"/>
                  </a:lnTo>
                  <a:lnTo>
                    <a:pt x="56" y="104"/>
                  </a:lnTo>
                  <a:lnTo>
                    <a:pt x="56" y="120"/>
                  </a:lnTo>
                  <a:lnTo>
                    <a:pt x="0" y="112"/>
                  </a:lnTo>
                  <a:lnTo>
                    <a:pt x="16" y="112"/>
                  </a:lnTo>
                  <a:lnTo>
                    <a:pt x="32" y="96"/>
                  </a:lnTo>
                  <a:lnTo>
                    <a:pt x="40" y="80"/>
                  </a:lnTo>
                  <a:lnTo>
                    <a:pt x="40" y="64"/>
                  </a:lnTo>
                  <a:lnTo>
                    <a:pt x="48" y="48"/>
                  </a:lnTo>
                  <a:lnTo>
                    <a:pt x="56" y="32"/>
                  </a:lnTo>
                  <a:lnTo>
                    <a:pt x="80" y="24"/>
                  </a:lnTo>
                  <a:lnTo>
                    <a:pt x="88" y="0"/>
                  </a:lnTo>
                  <a:lnTo>
                    <a:pt x="96" y="0"/>
                  </a:lnTo>
                  <a:lnTo>
                    <a:pt x="104" y="8"/>
                  </a:lnTo>
                  <a:lnTo>
                    <a:pt x="128" y="8"/>
                  </a:lnTo>
                  <a:lnTo>
                    <a:pt x="136" y="8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01" name="Freeform 188">
              <a:extLst>
                <a:ext uri="{FF2B5EF4-FFF2-40B4-BE49-F238E27FC236}">
                  <a16:creationId xmlns:a16="http://schemas.microsoft.com/office/drawing/2014/main" id="{7E127ECE-02CA-44B8-8006-3F48C6B710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1929" y="3690876"/>
              <a:ext cx="466207" cy="441311"/>
            </a:xfrm>
            <a:custGeom>
              <a:avLst/>
              <a:gdLst>
                <a:gd name="T0" fmla="*/ 99847 w 257"/>
                <a:gd name="T1" fmla="*/ 37362 h 257"/>
                <a:gd name="T2" fmla="*/ 99847 w 257"/>
                <a:gd name="T3" fmla="*/ 37362 h 257"/>
                <a:gd name="T4" fmla="*/ 109830 w 257"/>
                <a:gd name="T5" fmla="*/ 37362 h 257"/>
                <a:gd name="T6" fmla="*/ 119815 w 257"/>
                <a:gd name="T7" fmla="*/ 84066 h 257"/>
                <a:gd name="T8" fmla="*/ 79877 w 257"/>
                <a:gd name="T9" fmla="*/ 93407 h 257"/>
                <a:gd name="T10" fmla="*/ 79877 w 257"/>
                <a:gd name="T11" fmla="*/ 102748 h 257"/>
                <a:gd name="T12" fmla="*/ 49924 w 257"/>
                <a:gd name="T13" fmla="*/ 121429 h 257"/>
                <a:gd name="T14" fmla="*/ 9985 w 257"/>
                <a:gd name="T15" fmla="*/ 140111 h 257"/>
                <a:gd name="T16" fmla="*/ 0 w 257"/>
                <a:gd name="T17" fmla="*/ 149451 h 257"/>
                <a:gd name="T18" fmla="*/ 0 w 257"/>
                <a:gd name="T19" fmla="*/ 168133 h 257"/>
                <a:gd name="T20" fmla="*/ 59909 w 257"/>
                <a:gd name="T21" fmla="*/ 205495 h 257"/>
                <a:gd name="T22" fmla="*/ 149769 w 257"/>
                <a:gd name="T23" fmla="*/ 270881 h 257"/>
                <a:gd name="T24" fmla="*/ 159754 w 257"/>
                <a:gd name="T25" fmla="*/ 280221 h 257"/>
                <a:gd name="T26" fmla="*/ 179724 w 257"/>
                <a:gd name="T27" fmla="*/ 289562 h 257"/>
                <a:gd name="T28" fmla="*/ 189707 w 257"/>
                <a:gd name="T29" fmla="*/ 298902 h 257"/>
                <a:gd name="T30" fmla="*/ 199692 w 257"/>
                <a:gd name="T31" fmla="*/ 298902 h 257"/>
                <a:gd name="T32" fmla="*/ 219663 w 257"/>
                <a:gd name="T33" fmla="*/ 298902 h 257"/>
                <a:gd name="T34" fmla="*/ 319509 w 257"/>
                <a:gd name="T35" fmla="*/ 233518 h 257"/>
                <a:gd name="T36" fmla="*/ 309524 w 257"/>
                <a:gd name="T37" fmla="*/ 214836 h 257"/>
                <a:gd name="T38" fmla="*/ 299539 w 257"/>
                <a:gd name="T39" fmla="*/ 214836 h 257"/>
                <a:gd name="T40" fmla="*/ 279569 w 257"/>
                <a:gd name="T41" fmla="*/ 186814 h 257"/>
                <a:gd name="T42" fmla="*/ 289554 w 257"/>
                <a:gd name="T43" fmla="*/ 177473 h 257"/>
                <a:gd name="T44" fmla="*/ 289554 w 257"/>
                <a:gd name="T45" fmla="*/ 158791 h 257"/>
                <a:gd name="T46" fmla="*/ 289554 w 257"/>
                <a:gd name="T47" fmla="*/ 140111 h 257"/>
                <a:gd name="T48" fmla="*/ 279569 w 257"/>
                <a:gd name="T49" fmla="*/ 130769 h 257"/>
                <a:gd name="T50" fmla="*/ 279569 w 257"/>
                <a:gd name="T51" fmla="*/ 121429 h 257"/>
                <a:gd name="T52" fmla="*/ 279569 w 257"/>
                <a:gd name="T53" fmla="*/ 93407 h 257"/>
                <a:gd name="T54" fmla="*/ 259601 w 257"/>
                <a:gd name="T55" fmla="*/ 84066 h 257"/>
                <a:gd name="T56" fmla="*/ 249616 w 257"/>
                <a:gd name="T57" fmla="*/ 65385 h 257"/>
                <a:gd name="T58" fmla="*/ 269584 w 257"/>
                <a:gd name="T59" fmla="*/ 46704 h 257"/>
                <a:gd name="T60" fmla="*/ 259601 w 257"/>
                <a:gd name="T61" fmla="*/ 9341 h 257"/>
                <a:gd name="T62" fmla="*/ 269584 w 257"/>
                <a:gd name="T63" fmla="*/ 0 h 257"/>
                <a:gd name="T64" fmla="*/ 259601 w 257"/>
                <a:gd name="T65" fmla="*/ 9341 h 257"/>
                <a:gd name="T66" fmla="*/ 229646 w 257"/>
                <a:gd name="T67" fmla="*/ 0 h 257"/>
                <a:gd name="T68" fmla="*/ 219663 w 257"/>
                <a:gd name="T69" fmla="*/ 9341 h 257"/>
                <a:gd name="T70" fmla="*/ 199692 w 257"/>
                <a:gd name="T71" fmla="*/ 0 h 257"/>
                <a:gd name="T72" fmla="*/ 179724 w 257"/>
                <a:gd name="T73" fmla="*/ 9341 h 257"/>
                <a:gd name="T74" fmla="*/ 149769 w 257"/>
                <a:gd name="T75" fmla="*/ 9341 h 257"/>
                <a:gd name="T76" fmla="*/ 99847 w 257"/>
                <a:gd name="T77" fmla="*/ 37362 h 25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57"/>
                <a:gd name="T118" fmla="*/ 0 h 257"/>
                <a:gd name="T119" fmla="*/ 257 w 257"/>
                <a:gd name="T120" fmla="*/ 257 h 25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57" h="257">
                  <a:moveTo>
                    <a:pt x="80" y="32"/>
                  </a:moveTo>
                  <a:lnTo>
                    <a:pt x="80" y="32"/>
                  </a:lnTo>
                  <a:lnTo>
                    <a:pt x="88" y="32"/>
                  </a:lnTo>
                  <a:lnTo>
                    <a:pt x="96" y="72"/>
                  </a:lnTo>
                  <a:lnTo>
                    <a:pt x="64" y="80"/>
                  </a:lnTo>
                  <a:lnTo>
                    <a:pt x="64" y="88"/>
                  </a:lnTo>
                  <a:lnTo>
                    <a:pt x="40" y="104"/>
                  </a:lnTo>
                  <a:lnTo>
                    <a:pt x="8" y="120"/>
                  </a:lnTo>
                  <a:lnTo>
                    <a:pt x="0" y="128"/>
                  </a:lnTo>
                  <a:lnTo>
                    <a:pt x="0" y="144"/>
                  </a:lnTo>
                  <a:lnTo>
                    <a:pt x="48" y="176"/>
                  </a:lnTo>
                  <a:lnTo>
                    <a:pt x="120" y="232"/>
                  </a:lnTo>
                  <a:lnTo>
                    <a:pt x="128" y="240"/>
                  </a:lnTo>
                  <a:lnTo>
                    <a:pt x="144" y="248"/>
                  </a:lnTo>
                  <a:lnTo>
                    <a:pt x="152" y="256"/>
                  </a:lnTo>
                  <a:lnTo>
                    <a:pt x="160" y="256"/>
                  </a:lnTo>
                  <a:lnTo>
                    <a:pt x="176" y="256"/>
                  </a:lnTo>
                  <a:lnTo>
                    <a:pt x="256" y="200"/>
                  </a:lnTo>
                  <a:lnTo>
                    <a:pt x="248" y="184"/>
                  </a:lnTo>
                  <a:lnTo>
                    <a:pt x="240" y="184"/>
                  </a:lnTo>
                  <a:lnTo>
                    <a:pt x="224" y="160"/>
                  </a:lnTo>
                  <a:lnTo>
                    <a:pt x="232" y="152"/>
                  </a:lnTo>
                  <a:lnTo>
                    <a:pt x="232" y="136"/>
                  </a:lnTo>
                  <a:lnTo>
                    <a:pt x="232" y="120"/>
                  </a:lnTo>
                  <a:lnTo>
                    <a:pt x="224" y="112"/>
                  </a:lnTo>
                  <a:lnTo>
                    <a:pt x="224" y="104"/>
                  </a:lnTo>
                  <a:lnTo>
                    <a:pt x="224" y="80"/>
                  </a:lnTo>
                  <a:lnTo>
                    <a:pt x="208" y="72"/>
                  </a:lnTo>
                  <a:lnTo>
                    <a:pt x="200" y="56"/>
                  </a:lnTo>
                  <a:lnTo>
                    <a:pt x="216" y="40"/>
                  </a:lnTo>
                  <a:lnTo>
                    <a:pt x="208" y="8"/>
                  </a:lnTo>
                  <a:lnTo>
                    <a:pt x="216" y="0"/>
                  </a:lnTo>
                  <a:lnTo>
                    <a:pt x="208" y="8"/>
                  </a:lnTo>
                  <a:lnTo>
                    <a:pt x="184" y="0"/>
                  </a:lnTo>
                  <a:lnTo>
                    <a:pt x="176" y="8"/>
                  </a:lnTo>
                  <a:lnTo>
                    <a:pt x="160" y="0"/>
                  </a:lnTo>
                  <a:lnTo>
                    <a:pt x="144" y="8"/>
                  </a:lnTo>
                  <a:lnTo>
                    <a:pt x="120" y="8"/>
                  </a:lnTo>
                  <a:lnTo>
                    <a:pt x="80" y="32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02" name="Freeform 189">
              <a:extLst>
                <a:ext uri="{FF2B5EF4-FFF2-40B4-BE49-F238E27FC236}">
                  <a16:creationId xmlns:a16="http://schemas.microsoft.com/office/drawing/2014/main" id="{6CAF68B3-03F2-40B9-B4DB-38483E016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4106" y="3690876"/>
              <a:ext cx="84765" cy="181716"/>
            </a:xfrm>
            <a:custGeom>
              <a:avLst/>
              <a:gdLst>
                <a:gd name="T0" fmla="*/ 49542 w 49"/>
                <a:gd name="T1" fmla="*/ 77098 h 105"/>
                <a:gd name="T2" fmla="*/ 49542 w 49"/>
                <a:gd name="T3" fmla="*/ 77098 h 105"/>
                <a:gd name="T4" fmla="*/ 49542 w 49"/>
                <a:gd name="T5" fmla="*/ 86735 h 105"/>
                <a:gd name="T6" fmla="*/ 33028 w 49"/>
                <a:gd name="T7" fmla="*/ 106010 h 105"/>
                <a:gd name="T8" fmla="*/ 33028 w 49"/>
                <a:gd name="T9" fmla="*/ 115647 h 105"/>
                <a:gd name="T10" fmla="*/ 24771 w 49"/>
                <a:gd name="T11" fmla="*/ 125283 h 105"/>
                <a:gd name="T12" fmla="*/ 24771 w 49"/>
                <a:gd name="T13" fmla="*/ 96372 h 105"/>
                <a:gd name="T14" fmla="*/ 8257 w 49"/>
                <a:gd name="T15" fmla="*/ 86735 h 105"/>
                <a:gd name="T16" fmla="*/ 0 w 49"/>
                <a:gd name="T17" fmla="*/ 67459 h 105"/>
                <a:gd name="T18" fmla="*/ 16514 w 49"/>
                <a:gd name="T19" fmla="*/ 48186 h 105"/>
                <a:gd name="T20" fmla="*/ 8257 w 49"/>
                <a:gd name="T21" fmla="*/ 9637 h 105"/>
                <a:gd name="T22" fmla="*/ 16514 w 49"/>
                <a:gd name="T23" fmla="*/ 0 h 105"/>
                <a:gd name="T24" fmla="*/ 33028 w 49"/>
                <a:gd name="T25" fmla="*/ 0 h 105"/>
                <a:gd name="T26" fmla="*/ 41285 w 49"/>
                <a:gd name="T27" fmla="*/ 9637 h 105"/>
                <a:gd name="T28" fmla="*/ 49542 w 49"/>
                <a:gd name="T29" fmla="*/ 0 h 105"/>
                <a:gd name="T30" fmla="*/ 41285 w 49"/>
                <a:gd name="T31" fmla="*/ 19275 h 105"/>
                <a:gd name="T32" fmla="*/ 49542 w 49"/>
                <a:gd name="T33" fmla="*/ 38549 h 105"/>
                <a:gd name="T34" fmla="*/ 33028 w 49"/>
                <a:gd name="T35" fmla="*/ 57824 h 105"/>
                <a:gd name="T36" fmla="*/ 33028 w 49"/>
                <a:gd name="T37" fmla="*/ 67459 h 105"/>
                <a:gd name="T38" fmla="*/ 49542 w 49"/>
                <a:gd name="T39" fmla="*/ 67459 h 105"/>
                <a:gd name="T40" fmla="*/ 49542 w 49"/>
                <a:gd name="T41" fmla="*/ 77098 h 10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9"/>
                <a:gd name="T64" fmla="*/ 0 h 105"/>
                <a:gd name="T65" fmla="*/ 49 w 49"/>
                <a:gd name="T66" fmla="*/ 105 h 10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9" h="105">
                  <a:moveTo>
                    <a:pt x="48" y="64"/>
                  </a:moveTo>
                  <a:lnTo>
                    <a:pt x="48" y="64"/>
                  </a:lnTo>
                  <a:lnTo>
                    <a:pt x="48" y="72"/>
                  </a:lnTo>
                  <a:lnTo>
                    <a:pt x="32" y="88"/>
                  </a:lnTo>
                  <a:lnTo>
                    <a:pt x="32" y="96"/>
                  </a:lnTo>
                  <a:lnTo>
                    <a:pt x="24" y="104"/>
                  </a:lnTo>
                  <a:lnTo>
                    <a:pt x="24" y="80"/>
                  </a:lnTo>
                  <a:lnTo>
                    <a:pt x="8" y="72"/>
                  </a:lnTo>
                  <a:lnTo>
                    <a:pt x="0" y="56"/>
                  </a:lnTo>
                  <a:lnTo>
                    <a:pt x="16" y="40"/>
                  </a:lnTo>
                  <a:lnTo>
                    <a:pt x="8" y="8"/>
                  </a:lnTo>
                  <a:lnTo>
                    <a:pt x="16" y="0"/>
                  </a:lnTo>
                  <a:lnTo>
                    <a:pt x="32" y="0"/>
                  </a:lnTo>
                  <a:lnTo>
                    <a:pt x="40" y="8"/>
                  </a:lnTo>
                  <a:lnTo>
                    <a:pt x="48" y="0"/>
                  </a:lnTo>
                  <a:lnTo>
                    <a:pt x="40" y="16"/>
                  </a:lnTo>
                  <a:lnTo>
                    <a:pt x="48" y="32"/>
                  </a:lnTo>
                  <a:lnTo>
                    <a:pt x="32" y="48"/>
                  </a:lnTo>
                  <a:lnTo>
                    <a:pt x="32" y="56"/>
                  </a:lnTo>
                  <a:lnTo>
                    <a:pt x="48" y="56"/>
                  </a:lnTo>
                  <a:lnTo>
                    <a:pt x="48" y="64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03" name="Freeform 190">
              <a:extLst>
                <a:ext uri="{FF2B5EF4-FFF2-40B4-BE49-F238E27FC236}">
                  <a16:creationId xmlns:a16="http://schemas.microsoft.com/office/drawing/2014/main" id="{1A0413BE-38E2-44AA-A5DF-8D0297A3A1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2636" y="3798423"/>
              <a:ext cx="366030" cy="333765"/>
            </a:xfrm>
            <a:custGeom>
              <a:avLst/>
              <a:gdLst>
                <a:gd name="T0" fmla="*/ 40560 w 201"/>
                <a:gd name="T1" fmla="*/ 163349 h 193"/>
                <a:gd name="T2" fmla="*/ 40560 w 201"/>
                <a:gd name="T3" fmla="*/ 163349 h 193"/>
                <a:gd name="T4" fmla="*/ 30420 w 201"/>
                <a:gd name="T5" fmla="*/ 144131 h 193"/>
                <a:gd name="T6" fmla="*/ 20280 w 201"/>
                <a:gd name="T7" fmla="*/ 144131 h 193"/>
                <a:gd name="T8" fmla="*/ 0 w 201"/>
                <a:gd name="T9" fmla="*/ 115304 h 193"/>
                <a:gd name="T10" fmla="*/ 10140 w 201"/>
                <a:gd name="T11" fmla="*/ 105695 h 193"/>
                <a:gd name="T12" fmla="*/ 10140 w 201"/>
                <a:gd name="T13" fmla="*/ 86478 h 193"/>
                <a:gd name="T14" fmla="*/ 10140 w 201"/>
                <a:gd name="T15" fmla="*/ 67260 h 193"/>
                <a:gd name="T16" fmla="*/ 0 w 201"/>
                <a:gd name="T17" fmla="*/ 57652 h 193"/>
                <a:gd name="T18" fmla="*/ 0 w 201"/>
                <a:gd name="T19" fmla="*/ 48044 h 193"/>
                <a:gd name="T20" fmla="*/ 10140 w 201"/>
                <a:gd name="T21" fmla="*/ 38435 h 193"/>
                <a:gd name="T22" fmla="*/ 10140 w 201"/>
                <a:gd name="T23" fmla="*/ 28827 h 193"/>
                <a:gd name="T24" fmla="*/ 30420 w 201"/>
                <a:gd name="T25" fmla="*/ 9609 h 193"/>
                <a:gd name="T26" fmla="*/ 30420 w 201"/>
                <a:gd name="T27" fmla="*/ 0 h 193"/>
                <a:gd name="T28" fmla="*/ 50700 w 201"/>
                <a:gd name="T29" fmla="*/ 0 h 193"/>
                <a:gd name="T30" fmla="*/ 81120 w 201"/>
                <a:gd name="T31" fmla="*/ 9609 h 193"/>
                <a:gd name="T32" fmla="*/ 101400 w 201"/>
                <a:gd name="T33" fmla="*/ 9609 h 193"/>
                <a:gd name="T34" fmla="*/ 101400 w 201"/>
                <a:gd name="T35" fmla="*/ 28827 h 193"/>
                <a:gd name="T36" fmla="*/ 162238 w 201"/>
                <a:gd name="T37" fmla="*/ 48044 h 193"/>
                <a:gd name="T38" fmla="*/ 172378 w 201"/>
                <a:gd name="T39" fmla="*/ 38435 h 193"/>
                <a:gd name="T40" fmla="*/ 172378 w 201"/>
                <a:gd name="T41" fmla="*/ 19217 h 193"/>
                <a:gd name="T42" fmla="*/ 202798 w 201"/>
                <a:gd name="T43" fmla="*/ 0 h 193"/>
                <a:gd name="T44" fmla="*/ 223077 w 201"/>
                <a:gd name="T45" fmla="*/ 9609 h 193"/>
                <a:gd name="T46" fmla="*/ 223077 w 201"/>
                <a:gd name="T47" fmla="*/ 19217 h 193"/>
                <a:gd name="T48" fmla="*/ 253497 w 201"/>
                <a:gd name="T49" fmla="*/ 19217 h 193"/>
                <a:gd name="T50" fmla="*/ 243357 w 201"/>
                <a:gd name="T51" fmla="*/ 57652 h 193"/>
                <a:gd name="T52" fmla="*/ 253497 w 201"/>
                <a:gd name="T53" fmla="*/ 76868 h 193"/>
                <a:gd name="T54" fmla="*/ 253497 w 201"/>
                <a:gd name="T55" fmla="*/ 182565 h 193"/>
                <a:gd name="T56" fmla="*/ 253497 w 201"/>
                <a:gd name="T57" fmla="*/ 211391 h 193"/>
                <a:gd name="T58" fmla="*/ 243357 w 201"/>
                <a:gd name="T59" fmla="*/ 221000 h 193"/>
                <a:gd name="T60" fmla="*/ 233217 w 201"/>
                <a:gd name="T61" fmla="*/ 230608 h 193"/>
                <a:gd name="T62" fmla="*/ 111539 w 201"/>
                <a:gd name="T63" fmla="*/ 163349 h 193"/>
                <a:gd name="T64" fmla="*/ 91260 w 201"/>
                <a:gd name="T65" fmla="*/ 172957 h 193"/>
                <a:gd name="T66" fmla="*/ 81120 w 201"/>
                <a:gd name="T67" fmla="*/ 163349 h 193"/>
                <a:gd name="T68" fmla="*/ 40560 w 201"/>
                <a:gd name="T69" fmla="*/ 163349 h 1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1"/>
                <a:gd name="T106" fmla="*/ 0 h 193"/>
                <a:gd name="T107" fmla="*/ 201 w 201"/>
                <a:gd name="T108" fmla="*/ 193 h 1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1" h="193">
                  <a:moveTo>
                    <a:pt x="32" y="136"/>
                  </a:moveTo>
                  <a:lnTo>
                    <a:pt x="32" y="136"/>
                  </a:lnTo>
                  <a:lnTo>
                    <a:pt x="24" y="120"/>
                  </a:lnTo>
                  <a:lnTo>
                    <a:pt x="16" y="120"/>
                  </a:lnTo>
                  <a:lnTo>
                    <a:pt x="0" y="96"/>
                  </a:lnTo>
                  <a:lnTo>
                    <a:pt x="8" y="88"/>
                  </a:lnTo>
                  <a:lnTo>
                    <a:pt x="8" y="72"/>
                  </a:lnTo>
                  <a:lnTo>
                    <a:pt x="8" y="56"/>
                  </a:lnTo>
                  <a:lnTo>
                    <a:pt x="0" y="48"/>
                  </a:lnTo>
                  <a:lnTo>
                    <a:pt x="0" y="40"/>
                  </a:lnTo>
                  <a:lnTo>
                    <a:pt x="8" y="32"/>
                  </a:lnTo>
                  <a:lnTo>
                    <a:pt x="8" y="24"/>
                  </a:lnTo>
                  <a:lnTo>
                    <a:pt x="24" y="8"/>
                  </a:lnTo>
                  <a:lnTo>
                    <a:pt x="24" y="0"/>
                  </a:lnTo>
                  <a:lnTo>
                    <a:pt x="40" y="0"/>
                  </a:lnTo>
                  <a:lnTo>
                    <a:pt x="64" y="8"/>
                  </a:lnTo>
                  <a:lnTo>
                    <a:pt x="80" y="8"/>
                  </a:lnTo>
                  <a:lnTo>
                    <a:pt x="80" y="24"/>
                  </a:lnTo>
                  <a:lnTo>
                    <a:pt x="128" y="40"/>
                  </a:lnTo>
                  <a:lnTo>
                    <a:pt x="136" y="32"/>
                  </a:lnTo>
                  <a:lnTo>
                    <a:pt x="136" y="16"/>
                  </a:lnTo>
                  <a:lnTo>
                    <a:pt x="160" y="0"/>
                  </a:lnTo>
                  <a:lnTo>
                    <a:pt x="176" y="8"/>
                  </a:lnTo>
                  <a:lnTo>
                    <a:pt x="176" y="16"/>
                  </a:lnTo>
                  <a:lnTo>
                    <a:pt x="200" y="16"/>
                  </a:lnTo>
                  <a:lnTo>
                    <a:pt x="192" y="48"/>
                  </a:lnTo>
                  <a:lnTo>
                    <a:pt x="200" y="64"/>
                  </a:lnTo>
                  <a:lnTo>
                    <a:pt x="200" y="152"/>
                  </a:lnTo>
                  <a:lnTo>
                    <a:pt x="200" y="176"/>
                  </a:lnTo>
                  <a:lnTo>
                    <a:pt x="192" y="184"/>
                  </a:lnTo>
                  <a:lnTo>
                    <a:pt x="184" y="192"/>
                  </a:lnTo>
                  <a:lnTo>
                    <a:pt x="88" y="136"/>
                  </a:lnTo>
                  <a:lnTo>
                    <a:pt x="72" y="144"/>
                  </a:lnTo>
                  <a:lnTo>
                    <a:pt x="64" y="136"/>
                  </a:lnTo>
                  <a:lnTo>
                    <a:pt x="32" y="136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04" name="Freeform 191">
              <a:extLst>
                <a:ext uri="{FF2B5EF4-FFF2-40B4-BE49-F238E27FC236}">
                  <a16:creationId xmlns:a16="http://schemas.microsoft.com/office/drawing/2014/main" id="{51CBA8EB-C9F2-43DD-A062-1C1FD2512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1328" y="3829945"/>
              <a:ext cx="263927" cy="246615"/>
            </a:xfrm>
            <a:custGeom>
              <a:avLst/>
              <a:gdLst>
                <a:gd name="T0" fmla="*/ 182173 w 145"/>
                <a:gd name="T1" fmla="*/ 143834 h 145"/>
                <a:gd name="T2" fmla="*/ 182173 w 145"/>
                <a:gd name="T3" fmla="*/ 143834 h 145"/>
                <a:gd name="T4" fmla="*/ 151811 w 145"/>
                <a:gd name="T5" fmla="*/ 161812 h 145"/>
                <a:gd name="T6" fmla="*/ 141691 w 145"/>
                <a:gd name="T7" fmla="*/ 152822 h 145"/>
                <a:gd name="T8" fmla="*/ 10121 w 145"/>
                <a:gd name="T9" fmla="*/ 152822 h 145"/>
                <a:gd name="T10" fmla="*/ 10121 w 145"/>
                <a:gd name="T11" fmla="*/ 53937 h 145"/>
                <a:gd name="T12" fmla="*/ 0 w 145"/>
                <a:gd name="T13" fmla="*/ 35959 h 145"/>
                <a:gd name="T14" fmla="*/ 10121 w 145"/>
                <a:gd name="T15" fmla="*/ 0 h 145"/>
                <a:gd name="T16" fmla="*/ 10121 w 145"/>
                <a:gd name="T17" fmla="*/ 8990 h 145"/>
                <a:gd name="T18" fmla="*/ 40483 w 145"/>
                <a:gd name="T19" fmla="*/ 8990 h 145"/>
                <a:gd name="T20" fmla="*/ 70845 w 145"/>
                <a:gd name="T21" fmla="*/ 17979 h 145"/>
                <a:gd name="T22" fmla="*/ 111328 w 145"/>
                <a:gd name="T23" fmla="*/ 8990 h 145"/>
                <a:gd name="T24" fmla="*/ 121449 w 145"/>
                <a:gd name="T25" fmla="*/ 8990 h 145"/>
                <a:gd name="T26" fmla="*/ 121449 w 145"/>
                <a:gd name="T27" fmla="*/ 17979 h 145"/>
                <a:gd name="T28" fmla="*/ 131570 w 145"/>
                <a:gd name="T29" fmla="*/ 8990 h 145"/>
                <a:gd name="T30" fmla="*/ 131570 w 145"/>
                <a:gd name="T31" fmla="*/ 17979 h 145"/>
                <a:gd name="T32" fmla="*/ 151811 w 145"/>
                <a:gd name="T33" fmla="*/ 8990 h 145"/>
                <a:gd name="T34" fmla="*/ 161932 w 145"/>
                <a:gd name="T35" fmla="*/ 44948 h 145"/>
                <a:gd name="T36" fmla="*/ 151811 w 145"/>
                <a:gd name="T37" fmla="*/ 71917 h 145"/>
                <a:gd name="T38" fmla="*/ 141691 w 145"/>
                <a:gd name="T39" fmla="*/ 53937 h 145"/>
                <a:gd name="T40" fmla="*/ 131570 w 145"/>
                <a:gd name="T41" fmla="*/ 26969 h 145"/>
                <a:gd name="T42" fmla="*/ 131570 w 145"/>
                <a:gd name="T43" fmla="*/ 35959 h 145"/>
                <a:gd name="T44" fmla="*/ 131570 w 145"/>
                <a:gd name="T45" fmla="*/ 44948 h 145"/>
                <a:gd name="T46" fmla="*/ 182173 w 145"/>
                <a:gd name="T47" fmla="*/ 143834 h 14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45"/>
                <a:gd name="T73" fmla="*/ 0 h 145"/>
                <a:gd name="T74" fmla="*/ 145 w 145"/>
                <a:gd name="T75" fmla="*/ 145 h 14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45" h="145">
                  <a:moveTo>
                    <a:pt x="144" y="128"/>
                  </a:moveTo>
                  <a:lnTo>
                    <a:pt x="144" y="128"/>
                  </a:lnTo>
                  <a:lnTo>
                    <a:pt x="120" y="144"/>
                  </a:lnTo>
                  <a:lnTo>
                    <a:pt x="112" y="136"/>
                  </a:lnTo>
                  <a:lnTo>
                    <a:pt x="8" y="136"/>
                  </a:lnTo>
                  <a:lnTo>
                    <a:pt x="8" y="48"/>
                  </a:lnTo>
                  <a:lnTo>
                    <a:pt x="0" y="32"/>
                  </a:lnTo>
                  <a:lnTo>
                    <a:pt x="8" y="0"/>
                  </a:lnTo>
                  <a:lnTo>
                    <a:pt x="8" y="8"/>
                  </a:lnTo>
                  <a:lnTo>
                    <a:pt x="32" y="8"/>
                  </a:lnTo>
                  <a:lnTo>
                    <a:pt x="56" y="16"/>
                  </a:lnTo>
                  <a:lnTo>
                    <a:pt x="88" y="8"/>
                  </a:lnTo>
                  <a:lnTo>
                    <a:pt x="96" y="8"/>
                  </a:lnTo>
                  <a:lnTo>
                    <a:pt x="96" y="16"/>
                  </a:lnTo>
                  <a:lnTo>
                    <a:pt x="104" y="8"/>
                  </a:lnTo>
                  <a:lnTo>
                    <a:pt x="104" y="16"/>
                  </a:lnTo>
                  <a:lnTo>
                    <a:pt x="120" y="8"/>
                  </a:lnTo>
                  <a:lnTo>
                    <a:pt x="128" y="40"/>
                  </a:lnTo>
                  <a:lnTo>
                    <a:pt x="120" y="64"/>
                  </a:lnTo>
                  <a:lnTo>
                    <a:pt x="112" y="48"/>
                  </a:lnTo>
                  <a:lnTo>
                    <a:pt x="104" y="24"/>
                  </a:lnTo>
                  <a:lnTo>
                    <a:pt x="104" y="32"/>
                  </a:lnTo>
                  <a:lnTo>
                    <a:pt x="104" y="40"/>
                  </a:lnTo>
                  <a:lnTo>
                    <a:pt x="144" y="128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05" name="Freeform 192">
              <a:extLst>
                <a:ext uri="{FF2B5EF4-FFF2-40B4-BE49-F238E27FC236}">
                  <a16:creationId xmlns:a16="http://schemas.microsoft.com/office/drawing/2014/main" id="{9A5C04DF-85F2-4A2A-A4A3-734C92978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5888" y="4282382"/>
              <a:ext cx="32750" cy="40793"/>
            </a:xfrm>
            <a:custGeom>
              <a:avLst/>
              <a:gdLst>
                <a:gd name="T0" fmla="*/ 12700 w 17"/>
                <a:gd name="T1" fmla="*/ 22848 h 25"/>
                <a:gd name="T2" fmla="*/ 12700 w 17"/>
                <a:gd name="T3" fmla="*/ 22848 h 25"/>
                <a:gd name="T4" fmla="*/ 0 w 17"/>
                <a:gd name="T5" fmla="*/ 22848 h 25"/>
                <a:gd name="T6" fmla="*/ 0 w 17"/>
                <a:gd name="T7" fmla="*/ 15233 h 25"/>
                <a:gd name="T8" fmla="*/ 0 w 17"/>
                <a:gd name="T9" fmla="*/ 0 h 25"/>
                <a:gd name="T10" fmla="*/ 12700 w 17"/>
                <a:gd name="T11" fmla="*/ 0 h 25"/>
                <a:gd name="T12" fmla="*/ 25400 w 17"/>
                <a:gd name="T13" fmla="*/ 0 h 25"/>
                <a:gd name="T14" fmla="*/ 25400 w 17"/>
                <a:gd name="T15" fmla="*/ 7616 h 25"/>
                <a:gd name="T16" fmla="*/ 12700 w 17"/>
                <a:gd name="T17" fmla="*/ 7616 h 25"/>
                <a:gd name="T18" fmla="*/ 25400 w 17"/>
                <a:gd name="T19" fmla="*/ 15233 h 25"/>
                <a:gd name="T20" fmla="*/ 12700 w 17"/>
                <a:gd name="T21" fmla="*/ 22848 h 2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"/>
                <a:gd name="T34" fmla="*/ 0 h 25"/>
                <a:gd name="T35" fmla="*/ 17 w 17"/>
                <a:gd name="T36" fmla="*/ 25 h 2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" h="25">
                  <a:moveTo>
                    <a:pt x="8" y="24"/>
                  </a:moveTo>
                  <a:lnTo>
                    <a:pt x="8" y="24"/>
                  </a:lnTo>
                  <a:lnTo>
                    <a:pt x="0" y="24"/>
                  </a:lnTo>
                  <a:lnTo>
                    <a:pt x="0" y="16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16" y="8"/>
                  </a:lnTo>
                  <a:lnTo>
                    <a:pt x="8" y="8"/>
                  </a:lnTo>
                  <a:lnTo>
                    <a:pt x="16" y="16"/>
                  </a:lnTo>
                  <a:lnTo>
                    <a:pt x="8" y="24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06" name="Freeform 193">
              <a:extLst>
                <a:ext uri="{FF2B5EF4-FFF2-40B4-BE49-F238E27FC236}">
                  <a16:creationId xmlns:a16="http://schemas.microsoft.com/office/drawing/2014/main" id="{230EC318-572D-46C3-B812-286584558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6991" y="4295361"/>
              <a:ext cx="231177" cy="287409"/>
            </a:xfrm>
            <a:custGeom>
              <a:avLst/>
              <a:gdLst>
                <a:gd name="T0" fmla="*/ 19020 w 129"/>
                <a:gd name="T1" fmla="*/ 116822 h 169"/>
                <a:gd name="T2" fmla="*/ 19020 w 129"/>
                <a:gd name="T3" fmla="*/ 116822 h 169"/>
                <a:gd name="T4" fmla="*/ 0 w 129"/>
                <a:gd name="T5" fmla="*/ 134795 h 169"/>
                <a:gd name="T6" fmla="*/ 0 w 129"/>
                <a:gd name="T7" fmla="*/ 179727 h 169"/>
                <a:gd name="T8" fmla="*/ 9510 w 129"/>
                <a:gd name="T9" fmla="*/ 188713 h 169"/>
                <a:gd name="T10" fmla="*/ 38039 w 129"/>
                <a:gd name="T11" fmla="*/ 161754 h 169"/>
                <a:gd name="T12" fmla="*/ 76078 w 129"/>
                <a:gd name="T13" fmla="*/ 134795 h 169"/>
                <a:gd name="T14" fmla="*/ 104606 w 129"/>
                <a:gd name="T15" fmla="*/ 107836 h 169"/>
                <a:gd name="T16" fmla="*/ 123627 w 129"/>
                <a:gd name="T17" fmla="*/ 89863 h 169"/>
                <a:gd name="T18" fmla="*/ 152155 w 129"/>
                <a:gd name="T19" fmla="*/ 17973 h 169"/>
                <a:gd name="T20" fmla="*/ 152155 w 129"/>
                <a:gd name="T21" fmla="*/ 0 h 169"/>
                <a:gd name="T22" fmla="*/ 142647 w 129"/>
                <a:gd name="T23" fmla="*/ 0 h 169"/>
                <a:gd name="T24" fmla="*/ 123627 w 129"/>
                <a:gd name="T25" fmla="*/ 8986 h 169"/>
                <a:gd name="T26" fmla="*/ 57060 w 129"/>
                <a:gd name="T27" fmla="*/ 26959 h 169"/>
                <a:gd name="T28" fmla="*/ 47549 w 129"/>
                <a:gd name="T29" fmla="*/ 17973 h 169"/>
                <a:gd name="T30" fmla="*/ 38039 w 129"/>
                <a:gd name="T31" fmla="*/ 8986 h 169"/>
                <a:gd name="T32" fmla="*/ 28529 w 129"/>
                <a:gd name="T33" fmla="*/ 17973 h 169"/>
                <a:gd name="T34" fmla="*/ 28529 w 129"/>
                <a:gd name="T35" fmla="*/ 26959 h 169"/>
                <a:gd name="T36" fmla="*/ 47549 w 129"/>
                <a:gd name="T37" fmla="*/ 44932 h 169"/>
                <a:gd name="T38" fmla="*/ 95099 w 129"/>
                <a:gd name="T39" fmla="*/ 53918 h 169"/>
                <a:gd name="T40" fmla="*/ 104606 w 129"/>
                <a:gd name="T41" fmla="*/ 53918 h 169"/>
                <a:gd name="T42" fmla="*/ 66568 w 129"/>
                <a:gd name="T43" fmla="*/ 98850 h 169"/>
                <a:gd name="T44" fmla="*/ 38039 w 129"/>
                <a:gd name="T45" fmla="*/ 98850 h 169"/>
                <a:gd name="T46" fmla="*/ 19020 w 129"/>
                <a:gd name="T47" fmla="*/ 116822 h 16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29"/>
                <a:gd name="T73" fmla="*/ 0 h 169"/>
                <a:gd name="T74" fmla="*/ 129 w 129"/>
                <a:gd name="T75" fmla="*/ 169 h 16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29" h="169">
                  <a:moveTo>
                    <a:pt x="16" y="104"/>
                  </a:moveTo>
                  <a:lnTo>
                    <a:pt x="16" y="104"/>
                  </a:lnTo>
                  <a:lnTo>
                    <a:pt x="0" y="120"/>
                  </a:lnTo>
                  <a:lnTo>
                    <a:pt x="0" y="160"/>
                  </a:lnTo>
                  <a:lnTo>
                    <a:pt x="8" y="168"/>
                  </a:lnTo>
                  <a:lnTo>
                    <a:pt x="32" y="144"/>
                  </a:lnTo>
                  <a:lnTo>
                    <a:pt x="64" y="120"/>
                  </a:lnTo>
                  <a:lnTo>
                    <a:pt x="88" y="96"/>
                  </a:lnTo>
                  <a:lnTo>
                    <a:pt x="104" y="80"/>
                  </a:lnTo>
                  <a:lnTo>
                    <a:pt x="128" y="16"/>
                  </a:lnTo>
                  <a:lnTo>
                    <a:pt x="128" y="0"/>
                  </a:lnTo>
                  <a:lnTo>
                    <a:pt x="120" y="0"/>
                  </a:lnTo>
                  <a:lnTo>
                    <a:pt x="104" y="8"/>
                  </a:lnTo>
                  <a:lnTo>
                    <a:pt x="48" y="24"/>
                  </a:lnTo>
                  <a:lnTo>
                    <a:pt x="40" y="16"/>
                  </a:lnTo>
                  <a:lnTo>
                    <a:pt x="32" y="8"/>
                  </a:lnTo>
                  <a:lnTo>
                    <a:pt x="24" y="16"/>
                  </a:lnTo>
                  <a:lnTo>
                    <a:pt x="24" y="24"/>
                  </a:lnTo>
                  <a:lnTo>
                    <a:pt x="40" y="40"/>
                  </a:lnTo>
                  <a:lnTo>
                    <a:pt x="80" y="48"/>
                  </a:lnTo>
                  <a:lnTo>
                    <a:pt x="88" y="48"/>
                  </a:lnTo>
                  <a:lnTo>
                    <a:pt x="56" y="88"/>
                  </a:lnTo>
                  <a:lnTo>
                    <a:pt x="32" y="88"/>
                  </a:lnTo>
                  <a:lnTo>
                    <a:pt x="16" y="104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07" name="Freeform 194">
              <a:extLst>
                <a:ext uri="{FF2B5EF4-FFF2-40B4-BE49-F238E27FC236}">
                  <a16:creationId xmlns:a16="http://schemas.microsoft.com/office/drawing/2014/main" id="{7F24E9F3-8FB7-406F-B0A8-4E863B0E74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9020" y="4458535"/>
              <a:ext cx="192648" cy="190988"/>
            </a:xfrm>
            <a:custGeom>
              <a:avLst/>
              <a:gdLst>
                <a:gd name="T0" fmla="*/ 135828 w 105"/>
                <a:gd name="T1" fmla="*/ 8767 h 113"/>
                <a:gd name="T2" fmla="*/ 135828 w 105"/>
                <a:gd name="T3" fmla="*/ 8767 h 113"/>
                <a:gd name="T4" fmla="*/ 114931 w 105"/>
                <a:gd name="T5" fmla="*/ 0 h 113"/>
                <a:gd name="T6" fmla="*/ 83587 w 105"/>
                <a:gd name="T7" fmla="*/ 8767 h 113"/>
                <a:gd name="T8" fmla="*/ 31345 w 105"/>
                <a:gd name="T9" fmla="*/ 0 h 113"/>
                <a:gd name="T10" fmla="*/ 10448 w 105"/>
                <a:gd name="T11" fmla="*/ 0 h 113"/>
                <a:gd name="T12" fmla="*/ 0 w 105"/>
                <a:gd name="T13" fmla="*/ 0 h 113"/>
                <a:gd name="T14" fmla="*/ 10448 w 105"/>
                <a:gd name="T15" fmla="*/ 8767 h 113"/>
                <a:gd name="T16" fmla="*/ 20896 w 105"/>
                <a:gd name="T17" fmla="*/ 35066 h 113"/>
                <a:gd name="T18" fmla="*/ 0 w 105"/>
                <a:gd name="T19" fmla="*/ 61367 h 113"/>
                <a:gd name="T20" fmla="*/ 0 w 105"/>
                <a:gd name="T21" fmla="*/ 70135 h 113"/>
                <a:gd name="T22" fmla="*/ 10448 w 105"/>
                <a:gd name="T23" fmla="*/ 70135 h 113"/>
                <a:gd name="T24" fmla="*/ 62690 w 105"/>
                <a:gd name="T25" fmla="*/ 96434 h 113"/>
                <a:gd name="T26" fmla="*/ 62690 w 105"/>
                <a:gd name="T27" fmla="*/ 113967 h 113"/>
                <a:gd name="T28" fmla="*/ 94034 w 105"/>
                <a:gd name="T29" fmla="*/ 122734 h 113"/>
                <a:gd name="T30" fmla="*/ 104483 w 105"/>
                <a:gd name="T31" fmla="*/ 96434 h 113"/>
                <a:gd name="T32" fmla="*/ 114931 w 105"/>
                <a:gd name="T33" fmla="*/ 96434 h 113"/>
                <a:gd name="T34" fmla="*/ 125380 w 105"/>
                <a:gd name="T35" fmla="*/ 78901 h 113"/>
                <a:gd name="T36" fmla="*/ 114931 w 105"/>
                <a:gd name="T37" fmla="*/ 70135 h 113"/>
                <a:gd name="T38" fmla="*/ 114931 w 105"/>
                <a:gd name="T39" fmla="*/ 26301 h 113"/>
                <a:gd name="T40" fmla="*/ 135828 w 105"/>
                <a:gd name="T41" fmla="*/ 8767 h 11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5"/>
                <a:gd name="T64" fmla="*/ 0 h 113"/>
                <a:gd name="T65" fmla="*/ 105 w 105"/>
                <a:gd name="T66" fmla="*/ 113 h 11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5" h="113">
                  <a:moveTo>
                    <a:pt x="104" y="8"/>
                  </a:moveTo>
                  <a:lnTo>
                    <a:pt x="104" y="8"/>
                  </a:lnTo>
                  <a:lnTo>
                    <a:pt x="88" y="0"/>
                  </a:lnTo>
                  <a:lnTo>
                    <a:pt x="64" y="8"/>
                  </a:lnTo>
                  <a:lnTo>
                    <a:pt x="24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8" y="8"/>
                  </a:lnTo>
                  <a:lnTo>
                    <a:pt x="16" y="32"/>
                  </a:lnTo>
                  <a:lnTo>
                    <a:pt x="0" y="56"/>
                  </a:lnTo>
                  <a:lnTo>
                    <a:pt x="0" y="64"/>
                  </a:lnTo>
                  <a:lnTo>
                    <a:pt x="8" y="64"/>
                  </a:lnTo>
                  <a:lnTo>
                    <a:pt x="48" y="88"/>
                  </a:lnTo>
                  <a:lnTo>
                    <a:pt x="48" y="104"/>
                  </a:lnTo>
                  <a:lnTo>
                    <a:pt x="72" y="112"/>
                  </a:lnTo>
                  <a:lnTo>
                    <a:pt x="80" y="88"/>
                  </a:lnTo>
                  <a:lnTo>
                    <a:pt x="88" y="88"/>
                  </a:lnTo>
                  <a:lnTo>
                    <a:pt x="96" y="72"/>
                  </a:lnTo>
                  <a:lnTo>
                    <a:pt x="88" y="64"/>
                  </a:lnTo>
                  <a:lnTo>
                    <a:pt x="88" y="24"/>
                  </a:lnTo>
                  <a:lnTo>
                    <a:pt x="104" y="8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08" name="Freeform 195">
              <a:extLst>
                <a:ext uri="{FF2B5EF4-FFF2-40B4-BE49-F238E27FC236}">
                  <a16:creationId xmlns:a16="http://schemas.microsoft.com/office/drawing/2014/main" id="{DED15B58-B7F4-4546-AB7B-8B2D134011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8843" y="4458535"/>
              <a:ext cx="131000" cy="124235"/>
            </a:xfrm>
            <a:custGeom>
              <a:avLst/>
              <a:gdLst>
                <a:gd name="T0" fmla="*/ 66934 w 73"/>
                <a:gd name="T1" fmla="*/ 0 h 73"/>
                <a:gd name="T2" fmla="*/ 66934 w 73"/>
                <a:gd name="T3" fmla="*/ 0 h 73"/>
                <a:gd name="T4" fmla="*/ 76496 w 73"/>
                <a:gd name="T5" fmla="*/ 9012 h 73"/>
                <a:gd name="T6" fmla="*/ 86057 w 73"/>
                <a:gd name="T7" fmla="*/ 36047 h 73"/>
                <a:gd name="T8" fmla="*/ 66934 w 73"/>
                <a:gd name="T9" fmla="*/ 63083 h 73"/>
                <a:gd name="T10" fmla="*/ 66934 w 73"/>
                <a:gd name="T11" fmla="*/ 72095 h 73"/>
                <a:gd name="T12" fmla="*/ 38249 w 73"/>
                <a:gd name="T13" fmla="*/ 72095 h 73"/>
                <a:gd name="T14" fmla="*/ 19123 w 73"/>
                <a:gd name="T15" fmla="*/ 72095 h 73"/>
                <a:gd name="T16" fmla="*/ 0 w 73"/>
                <a:gd name="T17" fmla="*/ 81106 h 73"/>
                <a:gd name="T18" fmla="*/ 9562 w 73"/>
                <a:gd name="T19" fmla="*/ 54071 h 73"/>
                <a:gd name="T20" fmla="*/ 19123 w 73"/>
                <a:gd name="T21" fmla="*/ 45059 h 73"/>
                <a:gd name="T22" fmla="*/ 28686 w 73"/>
                <a:gd name="T23" fmla="*/ 27035 h 73"/>
                <a:gd name="T24" fmla="*/ 19123 w 73"/>
                <a:gd name="T25" fmla="*/ 27035 h 73"/>
                <a:gd name="T26" fmla="*/ 19123 w 73"/>
                <a:gd name="T27" fmla="*/ 9012 h 73"/>
                <a:gd name="T28" fmla="*/ 38249 w 73"/>
                <a:gd name="T29" fmla="*/ 9012 h 73"/>
                <a:gd name="T30" fmla="*/ 66934 w 73"/>
                <a:gd name="T31" fmla="*/ 0 h 7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3"/>
                <a:gd name="T49" fmla="*/ 0 h 73"/>
                <a:gd name="T50" fmla="*/ 73 w 73"/>
                <a:gd name="T51" fmla="*/ 73 h 7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3" h="73">
                  <a:moveTo>
                    <a:pt x="56" y="0"/>
                  </a:moveTo>
                  <a:lnTo>
                    <a:pt x="56" y="0"/>
                  </a:lnTo>
                  <a:lnTo>
                    <a:pt x="64" y="8"/>
                  </a:lnTo>
                  <a:lnTo>
                    <a:pt x="72" y="32"/>
                  </a:lnTo>
                  <a:lnTo>
                    <a:pt x="56" y="56"/>
                  </a:lnTo>
                  <a:lnTo>
                    <a:pt x="56" y="64"/>
                  </a:lnTo>
                  <a:lnTo>
                    <a:pt x="32" y="64"/>
                  </a:lnTo>
                  <a:lnTo>
                    <a:pt x="16" y="64"/>
                  </a:lnTo>
                  <a:lnTo>
                    <a:pt x="0" y="72"/>
                  </a:lnTo>
                  <a:lnTo>
                    <a:pt x="8" y="48"/>
                  </a:lnTo>
                  <a:lnTo>
                    <a:pt x="16" y="40"/>
                  </a:lnTo>
                  <a:lnTo>
                    <a:pt x="24" y="24"/>
                  </a:lnTo>
                  <a:lnTo>
                    <a:pt x="16" y="24"/>
                  </a:lnTo>
                  <a:lnTo>
                    <a:pt x="16" y="8"/>
                  </a:lnTo>
                  <a:lnTo>
                    <a:pt x="32" y="8"/>
                  </a:lnTo>
                  <a:lnTo>
                    <a:pt x="56" y="0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09" name="Freeform 196">
              <a:extLst>
                <a:ext uri="{FF2B5EF4-FFF2-40B4-BE49-F238E27FC236}">
                  <a16:creationId xmlns:a16="http://schemas.microsoft.com/office/drawing/2014/main" id="{388725B1-F57B-4D0C-A878-421E8A79C5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2077" y="4306487"/>
              <a:ext cx="304383" cy="181716"/>
            </a:xfrm>
            <a:custGeom>
              <a:avLst/>
              <a:gdLst>
                <a:gd name="T0" fmla="*/ 126133 w 169"/>
                <a:gd name="T1" fmla="*/ 0 h 105"/>
                <a:gd name="T2" fmla="*/ 126133 w 169"/>
                <a:gd name="T3" fmla="*/ 0 h 105"/>
                <a:gd name="T4" fmla="*/ 145539 w 169"/>
                <a:gd name="T5" fmla="*/ 19275 h 105"/>
                <a:gd name="T6" fmla="*/ 145539 w 169"/>
                <a:gd name="T7" fmla="*/ 38549 h 105"/>
                <a:gd name="T8" fmla="*/ 164943 w 169"/>
                <a:gd name="T9" fmla="*/ 48186 h 105"/>
                <a:gd name="T10" fmla="*/ 203754 w 169"/>
                <a:gd name="T11" fmla="*/ 96372 h 105"/>
                <a:gd name="T12" fmla="*/ 135835 w 169"/>
                <a:gd name="T13" fmla="*/ 96372 h 105"/>
                <a:gd name="T14" fmla="*/ 126133 w 169"/>
                <a:gd name="T15" fmla="*/ 106010 h 105"/>
                <a:gd name="T16" fmla="*/ 97026 w 169"/>
                <a:gd name="T17" fmla="*/ 106010 h 105"/>
                <a:gd name="T18" fmla="*/ 87323 w 169"/>
                <a:gd name="T19" fmla="*/ 96372 h 105"/>
                <a:gd name="T20" fmla="*/ 77620 w 169"/>
                <a:gd name="T21" fmla="*/ 96372 h 105"/>
                <a:gd name="T22" fmla="*/ 67918 w 169"/>
                <a:gd name="T23" fmla="*/ 115647 h 105"/>
                <a:gd name="T24" fmla="*/ 38810 w 169"/>
                <a:gd name="T25" fmla="*/ 125283 h 105"/>
                <a:gd name="T26" fmla="*/ 29108 w 169"/>
                <a:gd name="T27" fmla="*/ 125283 h 105"/>
                <a:gd name="T28" fmla="*/ 9703 w 169"/>
                <a:gd name="T29" fmla="*/ 96372 h 105"/>
                <a:gd name="T30" fmla="*/ 0 w 169"/>
                <a:gd name="T31" fmla="*/ 86735 h 105"/>
                <a:gd name="T32" fmla="*/ 19405 w 169"/>
                <a:gd name="T33" fmla="*/ 57824 h 105"/>
                <a:gd name="T34" fmla="*/ 67918 w 169"/>
                <a:gd name="T35" fmla="*/ 48186 h 105"/>
                <a:gd name="T36" fmla="*/ 77620 w 169"/>
                <a:gd name="T37" fmla="*/ 38549 h 105"/>
                <a:gd name="T38" fmla="*/ 67918 w 169"/>
                <a:gd name="T39" fmla="*/ 38549 h 105"/>
                <a:gd name="T40" fmla="*/ 97026 w 169"/>
                <a:gd name="T41" fmla="*/ 28911 h 105"/>
                <a:gd name="T42" fmla="*/ 116430 w 169"/>
                <a:gd name="T43" fmla="*/ 9637 h 105"/>
                <a:gd name="T44" fmla="*/ 126133 w 169"/>
                <a:gd name="T45" fmla="*/ 0 h 10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9"/>
                <a:gd name="T70" fmla="*/ 0 h 105"/>
                <a:gd name="T71" fmla="*/ 169 w 169"/>
                <a:gd name="T72" fmla="*/ 105 h 10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9" h="105">
                  <a:moveTo>
                    <a:pt x="104" y="0"/>
                  </a:moveTo>
                  <a:lnTo>
                    <a:pt x="104" y="0"/>
                  </a:lnTo>
                  <a:lnTo>
                    <a:pt x="120" y="16"/>
                  </a:lnTo>
                  <a:lnTo>
                    <a:pt x="120" y="32"/>
                  </a:lnTo>
                  <a:lnTo>
                    <a:pt x="136" y="40"/>
                  </a:lnTo>
                  <a:lnTo>
                    <a:pt x="168" y="80"/>
                  </a:lnTo>
                  <a:lnTo>
                    <a:pt x="112" y="80"/>
                  </a:lnTo>
                  <a:lnTo>
                    <a:pt x="104" y="88"/>
                  </a:lnTo>
                  <a:lnTo>
                    <a:pt x="80" y="88"/>
                  </a:lnTo>
                  <a:lnTo>
                    <a:pt x="72" y="80"/>
                  </a:lnTo>
                  <a:lnTo>
                    <a:pt x="64" y="80"/>
                  </a:lnTo>
                  <a:lnTo>
                    <a:pt x="56" y="96"/>
                  </a:lnTo>
                  <a:lnTo>
                    <a:pt x="32" y="104"/>
                  </a:lnTo>
                  <a:lnTo>
                    <a:pt x="24" y="104"/>
                  </a:lnTo>
                  <a:lnTo>
                    <a:pt x="8" y="80"/>
                  </a:lnTo>
                  <a:lnTo>
                    <a:pt x="0" y="72"/>
                  </a:lnTo>
                  <a:lnTo>
                    <a:pt x="16" y="48"/>
                  </a:lnTo>
                  <a:lnTo>
                    <a:pt x="56" y="40"/>
                  </a:lnTo>
                  <a:lnTo>
                    <a:pt x="64" y="32"/>
                  </a:lnTo>
                  <a:lnTo>
                    <a:pt x="56" y="32"/>
                  </a:lnTo>
                  <a:lnTo>
                    <a:pt x="80" y="24"/>
                  </a:lnTo>
                  <a:lnTo>
                    <a:pt x="96" y="8"/>
                  </a:lnTo>
                  <a:lnTo>
                    <a:pt x="104" y="0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10" name="Freeform 197">
              <a:extLst>
                <a:ext uri="{FF2B5EF4-FFF2-40B4-BE49-F238E27FC236}">
                  <a16:creationId xmlns:a16="http://schemas.microsoft.com/office/drawing/2014/main" id="{EBEB2D23-3BE7-451D-852D-3DCF06DA48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6665" y="4032058"/>
              <a:ext cx="233104" cy="359724"/>
            </a:xfrm>
            <a:custGeom>
              <a:avLst/>
              <a:gdLst>
                <a:gd name="T0" fmla="*/ 19661 w 129"/>
                <a:gd name="T1" fmla="*/ 9429 h 209"/>
                <a:gd name="T2" fmla="*/ 19661 w 129"/>
                <a:gd name="T3" fmla="*/ 9429 h 209"/>
                <a:gd name="T4" fmla="*/ 19661 w 129"/>
                <a:gd name="T5" fmla="*/ 28285 h 209"/>
                <a:gd name="T6" fmla="*/ 39323 w 129"/>
                <a:gd name="T7" fmla="*/ 47141 h 209"/>
                <a:gd name="T8" fmla="*/ 29492 w 129"/>
                <a:gd name="T9" fmla="*/ 103709 h 209"/>
                <a:gd name="T10" fmla="*/ 0 w 129"/>
                <a:gd name="T11" fmla="*/ 141422 h 209"/>
                <a:gd name="T12" fmla="*/ 0 w 129"/>
                <a:gd name="T13" fmla="*/ 150850 h 209"/>
                <a:gd name="T14" fmla="*/ 9830 w 129"/>
                <a:gd name="T15" fmla="*/ 160278 h 209"/>
                <a:gd name="T16" fmla="*/ 9830 w 129"/>
                <a:gd name="T17" fmla="*/ 169706 h 209"/>
                <a:gd name="T18" fmla="*/ 29492 w 129"/>
                <a:gd name="T19" fmla="*/ 207418 h 209"/>
                <a:gd name="T20" fmla="*/ 9830 w 129"/>
                <a:gd name="T21" fmla="*/ 207418 h 209"/>
                <a:gd name="T22" fmla="*/ 9830 w 129"/>
                <a:gd name="T23" fmla="*/ 216847 h 209"/>
                <a:gd name="T24" fmla="*/ 19661 w 129"/>
                <a:gd name="T25" fmla="*/ 226275 h 209"/>
                <a:gd name="T26" fmla="*/ 29492 w 129"/>
                <a:gd name="T27" fmla="*/ 245131 h 209"/>
                <a:gd name="T28" fmla="*/ 78645 w 129"/>
                <a:gd name="T29" fmla="*/ 235703 h 209"/>
                <a:gd name="T30" fmla="*/ 88477 w 129"/>
                <a:gd name="T31" fmla="*/ 226275 h 209"/>
                <a:gd name="T32" fmla="*/ 78645 w 129"/>
                <a:gd name="T33" fmla="*/ 226275 h 209"/>
                <a:gd name="T34" fmla="*/ 108139 w 129"/>
                <a:gd name="T35" fmla="*/ 216847 h 209"/>
                <a:gd name="T36" fmla="*/ 127800 w 129"/>
                <a:gd name="T37" fmla="*/ 197991 h 209"/>
                <a:gd name="T38" fmla="*/ 137630 w 129"/>
                <a:gd name="T39" fmla="*/ 188562 h 209"/>
                <a:gd name="T40" fmla="*/ 147461 w 129"/>
                <a:gd name="T41" fmla="*/ 188562 h 209"/>
                <a:gd name="T42" fmla="*/ 127800 w 129"/>
                <a:gd name="T43" fmla="*/ 160278 h 209"/>
                <a:gd name="T44" fmla="*/ 147461 w 129"/>
                <a:gd name="T45" fmla="*/ 122566 h 209"/>
                <a:gd name="T46" fmla="*/ 157292 w 129"/>
                <a:gd name="T47" fmla="*/ 122566 h 209"/>
                <a:gd name="T48" fmla="*/ 157292 w 129"/>
                <a:gd name="T49" fmla="*/ 113137 h 209"/>
                <a:gd name="T50" fmla="*/ 157292 w 129"/>
                <a:gd name="T51" fmla="*/ 65998 h 209"/>
                <a:gd name="T52" fmla="*/ 39323 w 129"/>
                <a:gd name="T53" fmla="*/ 0 h 209"/>
                <a:gd name="T54" fmla="*/ 19661 w 129"/>
                <a:gd name="T55" fmla="*/ 9429 h 20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29"/>
                <a:gd name="T85" fmla="*/ 0 h 209"/>
                <a:gd name="T86" fmla="*/ 129 w 129"/>
                <a:gd name="T87" fmla="*/ 209 h 209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29" h="209">
                  <a:moveTo>
                    <a:pt x="16" y="8"/>
                  </a:moveTo>
                  <a:lnTo>
                    <a:pt x="16" y="8"/>
                  </a:lnTo>
                  <a:lnTo>
                    <a:pt x="16" y="24"/>
                  </a:lnTo>
                  <a:lnTo>
                    <a:pt x="32" y="40"/>
                  </a:lnTo>
                  <a:lnTo>
                    <a:pt x="24" y="88"/>
                  </a:lnTo>
                  <a:lnTo>
                    <a:pt x="0" y="120"/>
                  </a:lnTo>
                  <a:lnTo>
                    <a:pt x="0" y="128"/>
                  </a:lnTo>
                  <a:lnTo>
                    <a:pt x="8" y="136"/>
                  </a:lnTo>
                  <a:lnTo>
                    <a:pt x="8" y="144"/>
                  </a:lnTo>
                  <a:lnTo>
                    <a:pt x="24" y="176"/>
                  </a:lnTo>
                  <a:lnTo>
                    <a:pt x="8" y="176"/>
                  </a:lnTo>
                  <a:lnTo>
                    <a:pt x="8" y="184"/>
                  </a:lnTo>
                  <a:lnTo>
                    <a:pt x="16" y="192"/>
                  </a:lnTo>
                  <a:lnTo>
                    <a:pt x="24" y="208"/>
                  </a:lnTo>
                  <a:lnTo>
                    <a:pt x="64" y="200"/>
                  </a:lnTo>
                  <a:lnTo>
                    <a:pt x="72" y="192"/>
                  </a:lnTo>
                  <a:lnTo>
                    <a:pt x="64" y="192"/>
                  </a:lnTo>
                  <a:lnTo>
                    <a:pt x="88" y="184"/>
                  </a:lnTo>
                  <a:lnTo>
                    <a:pt x="104" y="168"/>
                  </a:lnTo>
                  <a:lnTo>
                    <a:pt x="112" y="160"/>
                  </a:lnTo>
                  <a:lnTo>
                    <a:pt x="120" y="160"/>
                  </a:lnTo>
                  <a:lnTo>
                    <a:pt x="104" y="136"/>
                  </a:lnTo>
                  <a:lnTo>
                    <a:pt x="120" y="104"/>
                  </a:lnTo>
                  <a:lnTo>
                    <a:pt x="128" y="104"/>
                  </a:lnTo>
                  <a:lnTo>
                    <a:pt x="128" y="96"/>
                  </a:lnTo>
                  <a:lnTo>
                    <a:pt x="128" y="56"/>
                  </a:lnTo>
                  <a:lnTo>
                    <a:pt x="32" y="0"/>
                  </a:lnTo>
                  <a:lnTo>
                    <a:pt x="16" y="8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11" name="Freeform 198">
              <a:extLst>
                <a:ext uri="{FF2B5EF4-FFF2-40B4-BE49-F238E27FC236}">
                  <a16:creationId xmlns:a16="http://schemas.microsoft.com/office/drawing/2014/main" id="{08363EE1-50DC-4860-9CC5-89F4E253BD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4887" y="4156293"/>
              <a:ext cx="146412" cy="126089"/>
            </a:xfrm>
            <a:custGeom>
              <a:avLst/>
              <a:gdLst>
                <a:gd name="T0" fmla="*/ 88585 w 81"/>
                <a:gd name="T1" fmla="*/ 86057 h 73"/>
                <a:gd name="T2" fmla="*/ 88585 w 81"/>
                <a:gd name="T3" fmla="*/ 86057 h 73"/>
                <a:gd name="T4" fmla="*/ 98427 w 81"/>
                <a:gd name="T5" fmla="*/ 86057 h 73"/>
                <a:gd name="T6" fmla="*/ 68899 w 81"/>
                <a:gd name="T7" fmla="*/ 57371 h 73"/>
                <a:gd name="T8" fmla="*/ 49213 w 81"/>
                <a:gd name="T9" fmla="*/ 38249 h 73"/>
                <a:gd name="T10" fmla="*/ 29528 w 81"/>
                <a:gd name="T11" fmla="*/ 0 h 73"/>
                <a:gd name="T12" fmla="*/ 29528 w 81"/>
                <a:gd name="T13" fmla="*/ 9562 h 73"/>
                <a:gd name="T14" fmla="*/ 9842 w 81"/>
                <a:gd name="T15" fmla="*/ 19123 h 73"/>
                <a:gd name="T16" fmla="*/ 0 w 81"/>
                <a:gd name="T17" fmla="*/ 57371 h 73"/>
                <a:gd name="T18" fmla="*/ 9842 w 81"/>
                <a:gd name="T19" fmla="*/ 57371 h 73"/>
                <a:gd name="T20" fmla="*/ 19686 w 81"/>
                <a:gd name="T21" fmla="*/ 66934 h 73"/>
                <a:gd name="T22" fmla="*/ 19686 w 81"/>
                <a:gd name="T23" fmla="*/ 47811 h 73"/>
                <a:gd name="T24" fmla="*/ 29528 w 81"/>
                <a:gd name="T25" fmla="*/ 57371 h 73"/>
                <a:gd name="T26" fmla="*/ 59057 w 81"/>
                <a:gd name="T27" fmla="*/ 57371 h 73"/>
                <a:gd name="T28" fmla="*/ 88585 w 81"/>
                <a:gd name="T29" fmla="*/ 86057 h 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1"/>
                <a:gd name="T46" fmla="*/ 0 h 73"/>
                <a:gd name="T47" fmla="*/ 81 w 81"/>
                <a:gd name="T48" fmla="*/ 73 h 7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1" h="73">
                  <a:moveTo>
                    <a:pt x="72" y="72"/>
                  </a:moveTo>
                  <a:lnTo>
                    <a:pt x="72" y="72"/>
                  </a:lnTo>
                  <a:lnTo>
                    <a:pt x="80" y="72"/>
                  </a:lnTo>
                  <a:lnTo>
                    <a:pt x="56" y="48"/>
                  </a:lnTo>
                  <a:lnTo>
                    <a:pt x="40" y="32"/>
                  </a:lnTo>
                  <a:lnTo>
                    <a:pt x="24" y="0"/>
                  </a:lnTo>
                  <a:lnTo>
                    <a:pt x="24" y="8"/>
                  </a:lnTo>
                  <a:lnTo>
                    <a:pt x="8" y="16"/>
                  </a:lnTo>
                  <a:lnTo>
                    <a:pt x="0" y="48"/>
                  </a:lnTo>
                  <a:lnTo>
                    <a:pt x="8" y="48"/>
                  </a:lnTo>
                  <a:lnTo>
                    <a:pt x="16" y="56"/>
                  </a:lnTo>
                  <a:lnTo>
                    <a:pt x="16" y="40"/>
                  </a:lnTo>
                  <a:lnTo>
                    <a:pt x="24" y="48"/>
                  </a:lnTo>
                  <a:lnTo>
                    <a:pt x="48" y="48"/>
                  </a:lnTo>
                  <a:lnTo>
                    <a:pt x="72" y="72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12" name="Freeform 199">
              <a:extLst>
                <a:ext uri="{FF2B5EF4-FFF2-40B4-BE49-F238E27FC236}">
                  <a16:creationId xmlns:a16="http://schemas.microsoft.com/office/drawing/2014/main" id="{66582C83-192B-450F-9EAA-F3564D54B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5460" y="4046892"/>
              <a:ext cx="377589" cy="426477"/>
            </a:xfrm>
            <a:custGeom>
              <a:avLst/>
              <a:gdLst>
                <a:gd name="T0" fmla="*/ 225928 w 209"/>
                <a:gd name="T1" fmla="*/ 129433 h 249"/>
                <a:gd name="T2" fmla="*/ 225928 w 209"/>
                <a:gd name="T3" fmla="*/ 129433 h 249"/>
                <a:gd name="T4" fmla="*/ 235750 w 209"/>
                <a:gd name="T5" fmla="*/ 92453 h 249"/>
                <a:gd name="T6" fmla="*/ 255397 w 209"/>
                <a:gd name="T7" fmla="*/ 83207 h 249"/>
                <a:gd name="T8" fmla="*/ 255397 w 209"/>
                <a:gd name="T9" fmla="*/ 73961 h 249"/>
                <a:gd name="T10" fmla="*/ 245575 w 209"/>
                <a:gd name="T11" fmla="*/ 64716 h 249"/>
                <a:gd name="T12" fmla="*/ 235750 w 209"/>
                <a:gd name="T13" fmla="*/ 9245 h 249"/>
                <a:gd name="T14" fmla="*/ 216105 w 209"/>
                <a:gd name="T15" fmla="*/ 0 h 249"/>
                <a:gd name="T16" fmla="*/ 186636 w 209"/>
                <a:gd name="T17" fmla="*/ 18491 h 249"/>
                <a:gd name="T18" fmla="*/ 176814 w 209"/>
                <a:gd name="T19" fmla="*/ 9245 h 249"/>
                <a:gd name="T20" fmla="*/ 49114 w 209"/>
                <a:gd name="T21" fmla="*/ 9245 h 249"/>
                <a:gd name="T22" fmla="*/ 49114 w 209"/>
                <a:gd name="T23" fmla="*/ 36981 h 249"/>
                <a:gd name="T24" fmla="*/ 39292 w 209"/>
                <a:gd name="T25" fmla="*/ 46226 h 249"/>
                <a:gd name="T26" fmla="*/ 29469 w 209"/>
                <a:gd name="T27" fmla="*/ 55472 h 249"/>
                <a:gd name="T28" fmla="*/ 29469 w 209"/>
                <a:gd name="T29" fmla="*/ 101698 h 249"/>
                <a:gd name="T30" fmla="*/ 29469 w 209"/>
                <a:gd name="T31" fmla="*/ 110942 h 249"/>
                <a:gd name="T32" fmla="*/ 19646 w 209"/>
                <a:gd name="T33" fmla="*/ 110942 h 249"/>
                <a:gd name="T34" fmla="*/ 0 w 209"/>
                <a:gd name="T35" fmla="*/ 147924 h 249"/>
                <a:gd name="T36" fmla="*/ 19646 w 209"/>
                <a:gd name="T37" fmla="*/ 175659 h 249"/>
                <a:gd name="T38" fmla="*/ 9823 w 209"/>
                <a:gd name="T39" fmla="*/ 175659 h 249"/>
                <a:gd name="T40" fmla="*/ 29469 w 209"/>
                <a:gd name="T41" fmla="*/ 194150 h 249"/>
                <a:gd name="T42" fmla="*/ 29469 w 209"/>
                <a:gd name="T43" fmla="*/ 212640 h 249"/>
                <a:gd name="T44" fmla="*/ 49114 w 209"/>
                <a:gd name="T45" fmla="*/ 221885 h 249"/>
                <a:gd name="T46" fmla="*/ 88406 w 209"/>
                <a:gd name="T47" fmla="*/ 268112 h 249"/>
                <a:gd name="T48" fmla="*/ 98230 w 209"/>
                <a:gd name="T49" fmla="*/ 277357 h 249"/>
                <a:gd name="T50" fmla="*/ 127698 w 209"/>
                <a:gd name="T51" fmla="*/ 277357 h 249"/>
                <a:gd name="T52" fmla="*/ 137523 w 209"/>
                <a:gd name="T53" fmla="*/ 286602 h 249"/>
                <a:gd name="T54" fmla="*/ 157168 w 209"/>
                <a:gd name="T55" fmla="*/ 286602 h 249"/>
                <a:gd name="T56" fmla="*/ 186636 w 209"/>
                <a:gd name="T57" fmla="*/ 277357 h 249"/>
                <a:gd name="T58" fmla="*/ 196460 w 209"/>
                <a:gd name="T59" fmla="*/ 277357 h 249"/>
                <a:gd name="T60" fmla="*/ 216105 w 209"/>
                <a:gd name="T61" fmla="*/ 277357 h 249"/>
                <a:gd name="T62" fmla="*/ 216105 w 209"/>
                <a:gd name="T63" fmla="*/ 258866 h 249"/>
                <a:gd name="T64" fmla="*/ 206283 w 209"/>
                <a:gd name="T65" fmla="*/ 258866 h 249"/>
                <a:gd name="T66" fmla="*/ 186636 w 209"/>
                <a:gd name="T67" fmla="*/ 231131 h 249"/>
                <a:gd name="T68" fmla="*/ 176814 w 209"/>
                <a:gd name="T69" fmla="*/ 221885 h 249"/>
                <a:gd name="T70" fmla="*/ 186636 w 209"/>
                <a:gd name="T71" fmla="*/ 212640 h 249"/>
                <a:gd name="T72" fmla="*/ 196460 w 209"/>
                <a:gd name="T73" fmla="*/ 184904 h 249"/>
                <a:gd name="T74" fmla="*/ 225928 w 209"/>
                <a:gd name="T75" fmla="*/ 147924 h 249"/>
                <a:gd name="T76" fmla="*/ 225928 w 209"/>
                <a:gd name="T77" fmla="*/ 129433 h 24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09"/>
                <a:gd name="T118" fmla="*/ 0 h 249"/>
                <a:gd name="T119" fmla="*/ 209 w 209"/>
                <a:gd name="T120" fmla="*/ 249 h 24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09" h="249">
                  <a:moveTo>
                    <a:pt x="184" y="112"/>
                  </a:moveTo>
                  <a:lnTo>
                    <a:pt x="184" y="112"/>
                  </a:lnTo>
                  <a:lnTo>
                    <a:pt x="192" y="80"/>
                  </a:lnTo>
                  <a:lnTo>
                    <a:pt x="208" y="72"/>
                  </a:lnTo>
                  <a:lnTo>
                    <a:pt x="208" y="64"/>
                  </a:lnTo>
                  <a:lnTo>
                    <a:pt x="200" y="56"/>
                  </a:lnTo>
                  <a:lnTo>
                    <a:pt x="192" y="8"/>
                  </a:lnTo>
                  <a:lnTo>
                    <a:pt x="176" y="0"/>
                  </a:lnTo>
                  <a:lnTo>
                    <a:pt x="152" y="16"/>
                  </a:lnTo>
                  <a:lnTo>
                    <a:pt x="144" y="8"/>
                  </a:lnTo>
                  <a:lnTo>
                    <a:pt x="40" y="8"/>
                  </a:lnTo>
                  <a:lnTo>
                    <a:pt x="40" y="32"/>
                  </a:lnTo>
                  <a:lnTo>
                    <a:pt x="32" y="40"/>
                  </a:lnTo>
                  <a:lnTo>
                    <a:pt x="24" y="48"/>
                  </a:lnTo>
                  <a:lnTo>
                    <a:pt x="24" y="88"/>
                  </a:lnTo>
                  <a:lnTo>
                    <a:pt x="24" y="96"/>
                  </a:lnTo>
                  <a:lnTo>
                    <a:pt x="16" y="96"/>
                  </a:lnTo>
                  <a:lnTo>
                    <a:pt x="0" y="128"/>
                  </a:lnTo>
                  <a:lnTo>
                    <a:pt x="16" y="152"/>
                  </a:lnTo>
                  <a:lnTo>
                    <a:pt x="8" y="152"/>
                  </a:lnTo>
                  <a:lnTo>
                    <a:pt x="24" y="168"/>
                  </a:lnTo>
                  <a:lnTo>
                    <a:pt x="24" y="184"/>
                  </a:lnTo>
                  <a:lnTo>
                    <a:pt x="40" y="192"/>
                  </a:lnTo>
                  <a:lnTo>
                    <a:pt x="72" y="232"/>
                  </a:lnTo>
                  <a:lnTo>
                    <a:pt x="80" y="240"/>
                  </a:lnTo>
                  <a:lnTo>
                    <a:pt x="104" y="240"/>
                  </a:lnTo>
                  <a:lnTo>
                    <a:pt x="112" y="248"/>
                  </a:lnTo>
                  <a:lnTo>
                    <a:pt x="128" y="248"/>
                  </a:lnTo>
                  <a:lnTo>
                    <a:pt x="152" y="240"/>
                  </a:lnTo>
                  <a:lnTo>
                    <a:pt x="160" y="240"/>
                  </a:lnTo>
                  <a:lnTo>
                    <a:pt x="176" y="240"/>
                  </a:lnTo>
                  <a:lnTo>
                    <a:pt x="176" y="224"/>
                  </a:lnTo>
                  <a:lnTo>
                    <a:pt x="168" y="224"/>
                  </a:lnTo>
                  <a:lnTo>
                    <a:pt x="152" y="200"/>
                  </a:lnTo>
                  <a:lnTo>
                    <a:pt x="144" y="192"/>
                  </a:lnTo>
                  <a:lnTo>
                    <a:pt x="152" y="184"/>
                  </a:lnTo>
                  <a:lnTo>
                    <a:pt x="160" y="160"/>
                  </a:lnTo>
                  <a:lnTo>
                    <a:pt x="184" y="128"/>
                  </a:lnTo>
                  <a:lnTo>
                    <a:pt x="184" y="112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13" name="Freeform 200">
              <a:extLst>
                <a:ext uri="{FF2B5EF4-FFF2-40B4-BE49-F238E27FC236}">
                  <a16:creationId xmlns:a16="http://schemas.microsoft.com/office/drawing/2014/main" id="{7AE5DF0B-7837-4E1B-B347-E9B3C4A7B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4209" y="4032058"/>
              <a:ext cx="364104" cy="263303"/>
            </a:xfrm>
            <a:custGeom>
              <a:avLst/>
              <a:gdLst>
                <a:gd name="T0" fmla="*/ 208490 w 201"/>
                <a:gd name="T1" fmla="*/ 150769 h 153"/>
                <a:gd name="T2" fmla="*/ 208490 w 201"/>
                <a:gd name="T3" fmla="*/ 150769 h 153"/>
                <a:gd name="T4" fmla="*/ 208490 w 201"/>
                <a:gd name="T5" fmla="*/ 141346 h 153"/>
                <a:gd name="T6" fmla="*/ 238274 w 201"/>
                <a:gd name="T7" fmla="*/ 103653 h 153"/>
                <a:gd name="T8" fmla="*/ 248203 w 201"/>
                <a:gd name="T9" fmla="*/ 47115 h 153"/>
                <a:gd name="T10" fmla="*/ 228346 w 201"/>
                <a:gd name="T11" fmla="*/ 28269 h 153"/>
                <a:gd name="T12" fmla="*/ 228346 w 201"/>
                <a:gd name="T13" fmla="*/ 9423 h 153"/>
                <a:gd name="T14" fmla="*/ 218418 w 201"/>
                <a:gd name="T15" fmla="*/ 0 h 153"/>
                <a:gd name="T16" fmla="*/ 178706 w 201"/>
                <a:gd name="T17" fmla="*/ 0 h 153"/>
                <a:gd name="T18" fmla="*/ 79424 w 201"/>
                <a:gd name="T19" fmla="*/ 65961 h 153"/>
                <a:gd name="T20" fmla="*/ 59569 w 201"/>
                <a:gd name="T21" fmla="*/ 65961 h 153"/>
                <a:gd name="T22" fmla="*/ 59569 w 201"/>
                <a:gd name="T23" fmla="*/ 113077 h 153"/>
                <a:gd name="T24" fmla="*/ 49640 w 201"/>
                <a:gd name="T25" fmla="*/ 122500 h 153"/>
                <a:gd name="T26" fmla="*/ 0 w 201"/>
                <a:gd name="T27" fmla="*/ 131923 h 153"/>
                <a:gd name="T28" fmla="*/ 0 w 201"/>
                <a:gd name="T29" fmla="*/ 150769 h 153"/>
                <a:gd name="T30" fmla="*/ 19856 w 201"/>
                <a:gd name="T31" fmla="*/ 169615 h 153"/>
                <a:gd name="T32" fmla="*/ 29784 w 201"/>
                <a:gd name="T33" fmla="*/ 169615 h 153"/>
                <a:gd name="T34" fmla="*/ 29784 w 201"/>
                <a:gd name="T35" fmla="*/ 179038 h 153"/>
                <a:gd name="T36" fmla="*/ 29784 w 201"/>
                <a:gd name="T37" fmla="*/ 169615 h 153"/>
                <a:gd name="T38" fmla="*/ 39713 w 201"/>
                <a:gd name="T39" fmla="*/ 169615 h 153"/>
                <a:gd name="T40" fmla="*/ 49640 w 201"/>
                <a:gd name="T41" fmla="*/ 179038 h 153"/>
                <a:gd name="T42" fmla="*/ 49640 w 201"/>
                <a:gd name="T43" fmla="*/ 169615 h 153"/>
                <a:gd name="T44" fmla="*/ 69496 w 201"/>
                <a:gd name="T45" fmla="*/ 150769 h 153"/>
                <a:gd name="T46" fmla="*/ 79424 w 201"/>
                <a:gd name="T47" fmla="*/ 150769 h 153"/>
                <a:gd name="T48" fmla="*/ 109209 w 201"/>
                <a:gd name="T49" fmla="*/ 160192 h 153"/>
                <a:gd name="T50" fmla="*/ 119137 w 201"/>
                <a:gd name="T51" fmla="*/ 160192 h 153"/>
                <a:gd name="T52" fmla="*/ 138994 w 201"/>
                <a:gd name="T53" fmla="*/ 169615 h 153"/>
                <a:gd name="T54" fmla="*/ 158849 w 201"/>
                <a:gd name="T55" fmla="*/ 160192 h 153"/>
                <a:gd name="T56" fmla="*/ 188634 w 201"/>
                <a:gd name="T57" fmla="*/ 160192 h 153"/>
                <a:gd name="T58" fmla="*/ 198561 w 201"/>
                <a:gd name="T59" fmla="*/ 150769 h 153"/>
                <a:gd name="T60" fmla="*/ 208490 w 201"/>
                <a:gd name="T61" fmla="*/ 150769 h 15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01"/>
                <a:gd name="T94" fmla="*/ 0 h 153"/>
                <a:gd name="T95" fmla="*/ 201 w 201"/>
                <a:gd name="T96" fmla="*/ 153 h 15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01" h="153">
                  <a:moveTo>
                    <a:pt x="168" y="128"/>
                  </a:moveTo>
                  <a:lnTo>
                    <a:pt x="168" y="128"/>
                  </a:lnTo>
                  <a:lnTo>
                    <a:pt x="168" y="120"/>
                  </a:lnTo>
                  <a:lnTo>
                    <a:pt x="192" y="88"/>
                  </a:lnTo>
                  <a:lnTo>
                    <a:pt x="200" y="40"/>
                  </a:lnTo>
                  <a:lnTo>
                    <a:pt x="184" y="24"/>
                  </a:lnTo>
                  <a:lnTo>
                    <a:pt x="184" y="8"/>
                  </a:lnTo>
                  <a:lnTo>
                    <a:pt x="176" y="0"/>
                  </a:lnTo>
                  <a:lnTo>
                    <a:pt x="144" y="0"/>
                  </a:lnTo>
                  <a:lnTo>
                    <a:pt x="64" y="56"/>
                  </a:lnTo>
                  <a:lnTo>
                    <a:pt x="48" y="56"/>
                  </a:lnTo>
                  <a:lnTo>
                    <a:pt x="48" y="96"/>
                  </a:lnTo>
                  <a:lnTo>
                    <a:pt x="40" y="104"/>
                  </a:lnTo>
                  <a:lnTo>
                    <a:pt x="0" y="112"/>
                  </a:lnTo>
                  <a:lnTo>
                    <a:pt x="0" y="128"/>
                  </a:lnTo>
                  <a:lnTo>
                    <a:pt x="16" y="144"/>
                  </a:lnTo>
                  <a:lnTo>
                    <a:pt x="24" y="144"/>
                  </a:lnTo>
                  <a:lnTo>
                    <a:pt x="24" y="152"/>
                  </a:lnTo>
                  <a:lnTo>
                    <a:pt x="24" y="144"/>
                  </a:lnTo>
                  <a:lnTo>
                    <a:pt x="32" y="144"/>
                  </a:lnTo>
                  <a:lnTo>
                    <a:pt x="40" y="152"/>
                  </a:lnTo>
                  <a:lnTo>
                    <a:pt x="40" y="144"/>
                  </a:lnTo>
                  <a:lnTo>
                    <a:pt x="56" y="128"/>
                  </a:lnTo>
                  <a:lnTo>
                    <a:pt x="64" y="128"/>
                  </a:lnTo>
                  <a:lnTo>
                    <a:pt x="88" y="136"/>
                  </a:lnTo>
                  <a:lnTo>
                    <a:pt x="96" y="136"/>
                  </a:lnTo>
                  <a:lnTo>
                    <a:pt x="112" y="144"/>
                  </a:lnTo>
                  <a:lnTo>
                    <a:pt x="128" y="136"/>
                  </a:lnTo>
                  <a:lnTo>
                    <a:pt x="152" y="136"/>
                  </a:lnTo>
                  <a:lnTo>
                    <a:pt x="160" y="128"/>
                  </a:lnTo>
                  <a:lnTo>
                    <a:pt x="168" y="128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14" name="Freeform 201">
              <a:extLst>
                <a:ext uri="{FF2B5EF4-FFF2-40B4-BE49-F238E27FC236}">
                  <a16:creationId xmlns:a16="http://schemas.microsoft.com/office/drawing/2014/main" id="{173672AB-6E56-4229-B26F-BAFD51E2F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311" y="3991265"/>
              <a:ext cx="377589" cy="346745"/>
            </a:xfrm>
            <a:custGeom>
              <a:avLst/>
              <a:gdLst>
                <a:gd name="T0" fmla="*/ 117876 w 209"/>
                <a:gd name="T1" fmla="*/ 0 h 201"/>
                <a:gd name="T2" fmla="*/ 117876 w 209"/>
                <a:gd name="T3" fmla="*/ 0 h 201"/>
                <a:gd name="T4" fmla="*/ 206283 w 209"/>
                <a:gd name="T5" fmla="*/ 66602 h 201"/>
                <a:gd name="T6" fmla="*/ 216105 w 209"/>
                <a:gd name="T7" fmla="*/ 76116 h 201"/>
                <a:gd name="T8" fmla="*/ 235750 w 209"/>
                <a:gd name="T9" fmla="*/ 85630 h 201"/>
                <a:gd name="T10" fmla="*/ 245575 w 209"/>
                <a:gd name="T11" fmla="*/ 95145 h 201"/>
                <a:gd name="T12" fmla="*/ 255397 w 209"/>
                <a:gd name="T13" fmla="*/ 95145 h 201"/>
                <a:gd name="T14" fmla="*/ 255397 w 209"/>
                <a:gd name="T15" fmla="*/ 142717 h 201"/>
                <a:gd name="T16" fmla="*/ 245575 w 209"/>
                <a:gd name="T17" fmla="*/ 152232 h 201"/>
                <a:gd name="T18" fmla="*/ 196460 w 209"/>
                <a:gd name="T19" fmla="*/ 161747 h 201"/>
                <a:gd name="T20" fmla="*/ 176814 w 209"/>
                <a:gd name="T21" fmla="*/ 161747 h 201"/>
                <a:gd name="T22" fmla="*/ 157168 w 209"/>
                <a:gd name="T23" fmla="*/ 180776 h 201"/>
                <a:gd name="T24" fmla="*/ 137523 w 209"/>
                <a:gd name="T25" fmla="*/ 190290 h 201"/>
                <a:gd name="T26" fmla="*/ 117876 w 209"/>
                <a:gd name="T27" fmla="*/ 218833 h 201"/>
                <a:gd name="T28" fmla="*/ 108053 w 209"/>
                <a:gd name="T29" fmla="*/ 228348 h 201"/>
                <a:gd name="T30" fmla="*/ 98230 w 209"/>
                <a:gd name="T31" fmla="*/ 237862 h 201"/>
                <a:gd name="T32" fmla="*/ 88406 w 209"/>
                <a:gd name="T33" fmla="*/ 228348 h 201"/>
                <a:gd name="T34" fmla="*/ 78583 w 209"/>
                <a:gd name="T35" fmla="*/ 237862 h 201"/>
                <a:gd name="T36" fmla="*/ 68760 w 209"/>
                <a:gd name="T37" fmla="*/ 237862 h 201"/>
                <a:gd name="T38" fmla="*/ 49114 w 209"/>
                <a:gd name="T39" fmla="*/ 199804 h 201"/>
                <a:gd name="T40" fmla="*/ 29469 w 209"/>
                <a:gd name="T41" fmla="*/ 209319 h 201"/>
                <a:gd name="T42" fmla="*/ 9823 w 209"/>
                <a:gd name="T43" fmla="*/ 209319 h 201"/>
                <a:gd name="T44" fmla="*/ 19646 w 209"/>
                <a:gd name="T45" fmla="*/ 199804 h 201"/>
                <a:gd name="T46" fmla="*/ 0 w 209"/>
                <a:gd name="T47" fmla="*/ 161747 h 201"/>
                <a:gd name="T48" fmla="*/ 19646 w 209"/>
                <a:gd name="T49" fmla="*/ 152232 h 201"/>
                <a:gd name="T50" fmla="*/ 29469 w 209"/>
                <a:gd name="T51" fmla="*/ 161747 h 201"/>
                <a:gd name="T52" fmla="*/ 39292 w 209"/>
                <a:gd name="T53" fmla="*/ 152232 h 201"/>
                <a:gd name="T54" fmla="*/ 108053 w 209"/>
                <a:gd name="T55" fmla="*/ 152232 h 201"/>
                <a:gd name="T56" fmla="*/ 88406 w 209"/>
                <a:gd name="T57" fmla="*/ 0 h 201"/>
                <a:gd name="T58" fmla="*/ 117876 w 209"/>
                <a:gd name="T59" fmla="*/ 0 h 20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09"/>
                <a:gd name="T91" fmla="*/ 0 h 201"/>
                <a:gd name="T92" fmla="*/ 209 w 209"/>
                <a:gd name="T93" fmla="*/ 201 h 20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09" h="201">
                  <a:moveTo>
                    <a:pt x="96" y="0"/>
                  </a:moveTo>
                  <a:lnTo>
                    <a:pt x="96" y="0"/>
                  </a:lnTo>
                  <a:lnTo>
                    <a:pt x="168" y="56"/>
                  </a:lnTo>
                  <a:lnTo>
                    <a:pt x="176" y="64"/>
                  </a:lnTo>
                  <a:lnTo>
                    <a:pt x="192" y="72"/>
                  </a:lnTo>
                  <a:lnTo>
                    <a:pt x="200" y="80"/>
                  </a:lnTo>
                  <a:lnTo>
                    <a:pt x="208" y="80"/>
                  </a:lnTo>
                  <a:lnTo>
                    <a:pt x="208" y="120"/>
                  </a:lnTo>
                  <a:lnTo>
                    <a:pt x="200" y="128"/>
                  </a:lnTo>
                  <a:lnTo>
                    <a:pt x="160" y="136"/>
                  </a:lnTo>
                  <a:lnTo>
                    <a:pt x="144" y="136"/>
                  </a:lnTo>
                  <a:lnTo>
                    <a:pt x="128" y="152"/>
                  </a:lnTo>
                  <a:lnTo>
                    <a:pt x="112" y="160"/>
                  </a:lnTo>
                  <a:lnTo>
                    <a:pt x="96" y="184"/>
                  </a:lnTo>
                  <a:lnTo>
                    <a:pt x="88" y="192"/>
                  </a:lnTo>
                  <a:lnTo>
                    <a:pt x="80" y="200"/>
                  </a:lnTo>
                  <a:lnTo>
                    <a:pt x="72" y="192"/>
                  </a:lnTo>
                  <a:lnTo>
                    <a:pt x="64" y="200"/>
                  </a:lnTo>
                  <a:lnTo>
                    <a:pt x="56" y="200"/>
                  </a:lnTo>
                  <a:lnTo>
                    <a:pt x="40" y="168"/>
                  </a:lnTo>
                  <a:lnTo>
                    <a:pt x="24" y="176"/>
                  </a:lnTo>
                  <a:lnTo>
                    <a:pt x="8" y="176"/>
                  </a:lnTo>
                  <a:lnTo>
                    <a:pt x="16" y="168"/>
                  </a:lnTo>
                  <a:lnTo>
                    <a:pt x="0" y="136"/>
                  </a:lnTo>
                  <a:lnTo>
                    <a:pt x="16" y="128"/>
                  </a:lnTo>
                  <a:lnTo>
                    <a:pt x="24" y="136"/>
                  </a:lnTo>
                  <a:lnTo>
                    <a:pt x="32" y="128"/>
                  </a:lnTo>
                  <a:lnTo>
                    <a:pt x="88" y="128"/>
                  </a:lnTo>
                  <a:lnTo>
                    <a:pt x="72" y="0"/>
                  </a:lnTo>
                  <a:lnTo>
                    <a:pt x="96" y="0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15" name="Freeform 202">
              <a:extLst>
                <a:ext uri="{FF2B5EF4-FFF2-40B4-BE49-F238E27FC236}">
                  <a16:creationId xmlns:a16="http://schemas.microsoft.com/office/drawing/2014/main" id="{39E7EBB2-35A5-49CC-9D8F-8001FF54A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3134" y="3935637"/>
              <a:ext cx="277413" cy="291117"/>
            </a:xfrm>
            <a:custGeom>
              <a:avLst/>
              <a:gdLst>
                <a:gd name="T0" fmla="*/ 0 w 153"/>
                <a:gd name="T1" fmla="*/ 104051 h 169"/>
                <a:gd name="T2" fmla="*/ 0 w 153"/>
                <a:gd name="T3" fmla="*/ 104051 h 169"/>
                <a:gd name="T4" fmla="*/ 9965 w 153"/>
                <a:gd name="T5" fmla="*/ 94592 h 169"/>
                <a:gd name="T6" fmla="*/ 59791 w 153"/>
                <a:gd name="T7" fmla="*/ 94592 h 169"/>
                <a:gd name="T8" fmla="*/ 59791 w 153"/>
                <a:gd name="T9" fmla="*/ 75674 h 169"/>
                <a:gd name="T10" fmla="*/ 79722 w 153"/>
                <a:gd name="T11" fmla="*/ 66214 h 169"/>
                <a:gd name="T12" fmla="*/ 79722 w 153"/>
                <a:gd name="T13" fmla="*/ 18918 h 169"/>
                <a:gd name="T14" fmla="*/ 129548 w 153"/>
                <a:gd name="T15" fmla="*/ 18918 h 169"/>
                <a:gd name="T16" fmla="*/ 129548 w 153"/>
                <a:gd name="T17" fmla="*/ 0 h 169"/>
                <a:gd name="T18" fmla="*/ 189340 w 153"/>
                <a:gd name="T19" fmla="*/ 37837 h 169"/>
                <a:gd name="T20" fmla="*/ 159444 w 153"/>
                <a:gd name="T21" fmla="*/ 37837 h 169"/>
                <a:gd name="T22" fmla="*/ 179374 w 153"/>
                <a:gd name="T23" fmla="*/ 189184 h 169"/>
                <a:gd name="T24" fmla="*/ 109618 w 153"/>
                <a:gd name="T25" fmla="*/ 189184 h 169"/>
                <a:gd name="T26" fmla="*/ 99652 w 153"/>
                <a:gd name="T27" fmla="*/ 198643 h 169"/>
                <a:gd name="T28" fmla="*/ 89687 w 153"/>
                <a:gd name="T29" fmla="*/ 189184 h 169"/>
                <a:gd name="T30" fmla="*/ 69757 w 153"/>
                <a:gd name="T31" fmla="*/ 198643 h 169"/>
                <a:gd name="T32" fmla="*/ 59791 w 153"/>
                <a:gd name="T33" fmla="*/ 179725 h 169"/>
                <a:gd name="T34" fmla="*/ 29896 w 153"/>
                <a:gd name="T35" fmla="*/ 170266 h 169"/>
                <a:gd name="T36" fmla="*/ 9965 w 153"/>
                <a:gd name="T37" fmla="*/ 170266 h 169"/>
                <a:gd name="T38" fmla="*/ 0 w 153"/>
                <a:gd name="T39" fmla="*/ 179725 h 169"/>
                <a:gd name="T40" fmla="*/ 9965 w 153"/>
                <a:gd name="T41" fmla="*/ 141888 h 169"/>
                <a:gd name="T42" fmla="*/ 0 w 153"/>
                <a:gd name="T43" fmla="*/ 132429 h 169"/>
                <a:gd name="T44" fmla="*/ 9965 w 153"/>
                <a:gd name="T45" fmla="*/ 113510 h 169"/>
                <a:gd name="T46" fmla="*/ 0 w 153"/>
                <a:gd name="T47" fmla="*/ 104051 h 16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3"/>
                <a:gd name="T73" fmla="*/ 0 h 169"/>
                <a:gd name="T74" fmla="*/ 153 w 153"/>
                <a:gd name="T75" fmla="*/ 169 h 16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3" h="169">
                  <a:moveTo>
                    <a:pt x="0" y="88"/>
                  </a:moveTo>
                  <a:lnTo>
                    <a:pt x="0" y="88"/>
                  </a:lnTo>
                  <a:lnTo>
                    <a:pt x="8" y="80"/>
                  </a:lnTo>
                  <a:lnTo>
                    <a:pt x="48" y="80"/>
                  </a:lnTo>
                  <a:lnTo>
                    <a:pt x="48" y="64"/>
                  </a:lnTo>
                  <a:lnTo>
                    <a:pt x="64" y="56"/>
                  </a:lnTo>
                  <a:lnTo>
                    <a:pt x="64" y="16"/>
                  </a:lnTo>
                  <a:lnTo>
                    <a:pt x="104" y="16"/>
                  </a:lnTo>
                  <a:lnTo>
                    <a:pt x="104" y="0"/>
                  </a:lnTo>
                  <a:lnTo>
                    <a:pt x="152" y="32"/>
                  </a:lnTo>
                  <a:lnTo>
                    <a:pt x="128" y="32"/>
                  </a:lnTo>
                  <a:lnTo>
                    <a:pt x="144" y="160"/>
                  </a:lnTo>
                  <a:lnTo>
                    <a:pt x="88" y="160"/>
                  </a:lnTo>
                  <a:lnTo>
                    <a:pt x="80" y="168"/>
                  </a:lnTo>
                  <a:lnTo>
                    <a:pt x="72" y="160"/>
                  </a:lnTo>
                  <a:lnTo>
                    <a:pt x="56" y="168"/>
                  </a:lnTo>
                  <a:lnTo>
                    <a:pt x="48" y="152"/>
                  </a:lnTo>
                  <a:lnTo>
                    <a:pt x="24" y="144"/>
                  </a:lnTo>
                  <a:lnTo>
                    <a:pt x="8" y="144"/>
                  </a:lnTo>
                  <a:lnTo>
                    <a:pt x="0" y="152"/>
                  </a:lnTo>
                  <a:lnTo>
                    <a:pt x="8" y="120"/>
                  </a:lnTo>
                  <a:lnTo>
                    <a:pt x="0" y="112"/>
                  </a:lnTo>
                  <a:lnTo>
                    <a:pt x="8" y="96"/>
                  </a:lnTo>
                  <a:lnTo>
                    <a:pt x="0" y="88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16" name="Freeform 203">
              <a:extLst>
                <a:ext uri="{FF2B5EF4-FFF2-40B4-BE49-F238E27FC236}">
                  <a16:creationId xmlns:a16="http://schemas.microsoft.com/office/drawing/2014/main" id="{10A89AA2-97A3-4E91-9D16-08AEDD5D5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3134" y="3924512"/>
              <a:ext cx="188795" cy="165028"/>
            </a:xfrm>
            <a:custGeom>
              <a:avLst/>
              <a:gdLst>
                <a:gd name="T0" fmla="*/ 0 w 105"/>
                <a:gd name="T1" fmla="*/ 108008 h 97"/>
                <a:gd name="T2" fmla="*/ 0 w 105"/>
                <a:gd name="T3" fmla="*/ 108008 h 97"/>
                <a:gd name="T4" fmla="*/ 9637 w 105"/>
                <a:gd name="T5" fmla="*/ 99007 h 97"/>
                <a:gd name="T6" fmla="*/ 57824 w 105"/>
                <a:gd name="T7" fmla="*/ 99007 h 97"/>
                <a:gd name="T8" fmla="*/ 57824 w 105"/>
                <a:gd name="T9" fmla="*/ 81007 h 97"/>
                <a:gd name="T10" fmla="*/ 77098 w 105"/>
                <a:gd name="T11" fmla="*/ 72006 h 97"/>
                <a:gd name="T12" fmla="*/ 77098 w 105"/>
                <a:gd name="T13" fmla="*/ 27003 h 97"/>
                <a:gd name="T14" fmla="*/ 125283 w 105"/>
                <a:gd name="T15" fmla="*/ 27003 h 97"/>
                <a:gd name="T16" fmla="*/ 125283 w 105"/>
                <a:gd name="T17" fmla="*/ 9001 h 97"/>
                <a:gd name="T18" fmla="*/ 57824 w 105"/>
                <a:gd name="T19" fmla="*/ 0 h 97"/>
                <a:gd name="T20" fmla="*/ 48186 w 105"/>
                <a:gd name="T21" fmla="*/ 18001 h 97"/>
                <a:gd name="T22" fmla="*/ 38549 w 105"/>
                <a:gd name="T23" fmla="*/ 27003 h 97"/>
                <a:gd name="T24" fmla="*/ 28911 w 105"/>
                <a:gd name="T25" fmla="*/ 54004 h 97"/>
                <a:gd name="T26" fmla="*/ 0 w 105"/>
                <a:gd name="T27" fmla="*/ 90007 h 97"/>
                <a:gd name="T28" fmla="*/ 0 w 105"/>
                <a:gd name="T29" fmla="*/ 108008 h 9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5"/>
                <a:gd name="T46" fmla="*/ 0 h 97"/>
                <a:gd name="T47" fmla="*/ 105 w 105"/>
                <a:gd name="T48" fmla="*/ 97 h 9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5" h="97">
                  <a:moveTo>
                    <a:pt x="0" y="96"/>
                  </a:moveTo>
                  <a:lnTo>
                    <a:pt x="0" y="96"/>
                  </a:lnTo>
                  <a:lnTo>
                    <a:pt x="8" y="88"/>
                  </a:lnTo>
                  <a:lnTo>
                    <a:pt x="48" y="88"/>
                  </a:lnTo>
                  <a:lnTo>
                    <a:pt x="48" y="72"/>
                  </a:lnTo>
                  <a:lnTo>
                    <a:pt x="64" y="64"/>
                  </a:lnTo>
                  <a:lnTo>
                    <a:pt x="64" y="24"/>
                  </a:lnTo>
                  <a:lnTo>
                    <a:pt x="104" y="24"/>
                  </a:lnTo>
                  <a:lnTo>
                    <a:pt x="104" y="8"/>
                  </a:lnTo>
                  <a:lnTo>
                    <a:pt x="48" y="0"/>
                  </a:lnTo>
                  <a:lnTo>
                    <a:pt x="40" y="16"/>
                  </a:lnTo>
                  <a:lnTo>
                    <a:pt x="32" y="24"/>
                  </a:lnTo>
                  <a:lnTo>
                    <a:pt x="24" y="48"/>
                  </a:lnTo>
                  <a:lnTo>
                    <a:pt x="0" y="80"/>
                  </a:lnTo>
                  <a:lnTo>
                    <a:pt x="0" y="96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17" name="Freeform 204">
              <a:extLst>
                <a:ext uri="{FF2B5EF4-FFF2-40B4-BE49-F238E27FC236}">
                  <a16:creationId xmlns:a16="http://schemas.microsoft.com/office/drawing/2014/main" id="{9FA77F0B-5237-488A-B5BC-ED191AA2EE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9649" y="4184107"/>
              <a:ext cx="146412" cy="98275"/>
            </a:xfrm>
            <a:custGeom>
              <a:avLst/>
              <a:gdLst>
                <a:gd name="T0" fmla="*/ 9842 w 81"/>
                <a:gd name="T1" fmla="*/ 56958 h 57"/>
                <a:gd name="T2" fmla="*/ 9842 w 81"/>
                <a:gd name="T3" fmla="*/ 56958 h 57"/>
                <a:gd name="T4" fmla="*/ 19686 w 81"/>
                <a:gd name="T5" fmla="*/ 56958 h 57"/>
                <a:gd name="T6" fmla="*/ 39371 w 81"/>
                <a:gd name="T7" fmla="*/ 47466 h 57"/>
                <a:gd name="T8" fmla="*/ 49213 w 81"/>
                <a:gd name="T9" fmla="*/ 56958 h 57"/>
                <a:gd name="T10" fmla="*/ 59057 w 81"/>
                <a:gd name="T11" fmla="*/ 47466 h 57"/>
                <a:gd name="T12" fmla="*/ 39371 w 81"/>
                <a:gd name="T13" fmla="*/ 47466 h 57"/>
                <a:gd name="T14" fmla="*/ 9842 w 81"/>
                <a:gd name="T15" fmla="*/ 47466 h 57"/>
                <a:gd name="T16" fmla="*/ 0 w 81"/>
                <a:gd name="T17" fmla="*/ 28479 h 57"/>
                <a:gd name="T18" fmla="*/ 9842 w 81"/>
                <a:gd name="T19" fmla="*/ 9493 h 57"/>
                <a:gd name="T20" fmla="*/ 19686 w 81"/>
                <a:gd name="T21" fmla="*/ 0 h 57"/>
                <a:gd name="T22" fmla="*/ 39371 w 81"/>
                <a:gd name="T23" fmla="*/ 0 h 57"/>
                <a:gd name="T24" fmla="*/ 68899 w 81"/>
                <a:gd name="T25" fmla="*/ 9493 h 57"/>
                <a:gd name="T26" fmla="*/ 78743 w 81"/>
                <a:gd name="T27" fmla="*/ 28479 h 57"/>
                <a:gd name="T28" fmla="*/ 98427 w 81"/>
                <a:gd name="T29" fmla="*/ 66451 h 57"/>
                <a:gd name="T30" fmla="*/ 59057 w 81"/>
                <a:gd name="T31" fmla="*/ 66451 h 57"/>
                <a:gd name="T32" fmla="*/ 9842 w 81"/>
                <a:gd name="T33" fmla="*/ 66451 h 57"/>
                <a:gd name="T34" fmla="*/ 9842 w 81"/>
                <a:gd name="T35" fmla="*/ 56958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1"/>
                <a:gd name="T55" fmla="*/ 0 h 57"/>
                <a:gd name="T56" fmla="*/ 81 w 8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1" h="57">
                  <a:moveTo>
                    <a:pt x="8" y="48"/>
                  </a:moveTo>
                  <a:lnTo>
                    <a:pt x="8" y="48"/>
                  </a:lnTo>
                  <a:lnTo>
                    <a:pt x="16" y="48"/>
                  </a:lnTo>
                  <a:lnTo>
                    <a:pt x="32" y="40"/>
                  </a:lnTo>
                  <a:lnTo>
                    <a:pt x="40" y="48"/>
                  </a:lnTo>
                  <a:lnTo>
                    <a:pt x="48" y="40"/>
                  </a:lnTo>
                  <a:lnTo>
                    <a:pt x="32" y="40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16" y="0"/>
                  </a:lnTo>
                  <a:lnTo>
                    <a:pt x="32" y="0"/>
                  </a:lnTo>
                  <a:lnTo>
                    <a:pt x="56" y="8"/>
                  </a:lnTo>
                  <a:lnTo>
                    <a:pt x="64" y="24"/>
                  </a:lnTo>
                  <a:lnTo>
                    <a:pt x="80" y="56"/>
                  </a:lnTo>
                  <a:lnTo>
                    <a:pt x="48" y="56"/>
                  </a:lnTo>
                  <a:lnTo>
                    <a:pt x="8" y="56"/>
                  </a:lnTo>
                  <a:lnTo>
                    <a:pt x="8" y="48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18" name="Freeform 205">
              <a:extLst>
                <a:ext uri="{FF2B5EF4-FFF2-40B4-BE49-F238E27FC236}">
                  <a16:creationId xmlns:a16="http://schemas.microsoft.com/office/drawing/2014/main" id="{38B79617-6E1F-492E-87D5-9A9AD0460F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3134" y="4250860"/>
              <a:ext cx="75133" cy="14834"/>
            </a:xfrm>
            <a:custGeom>
              <a:avLst/>
              <a:gdLst>
                <a:gd name="T0" fmla="*/ 0 w 41"/>
                <a:gd name="T1" fmla="*/ 7929 h 9"/>
                <a:gd name="T2" fmla="*/ 0 w 41"/>
                <a:gd name="T3" fmla="*/ 7929 h 9"/>
                <a:gd name="T4" fmla="*/ 10398 w 41"/>
                <a:gd name="T5" fmla="*/ 7929 h 9"/>
                <a:gd name="T6" fmla="*/ 31192 w 41"/>
                <a:gd name="T7" fmla="*/ 0 h 9"/>
                <a:gd name="T8" fmla="*/ 41590 w 41"/>
                <a:gd name="T9" fmla="*/ 7929 h 9"/>
                <a:gd name="T10" fmla="*/ 51988 w 41"/>
                <a:gd name="T11" fmla="*/ 0 h 9"/>
                <a:gd name="T12" fmla="*/ 31192 w 41"/>
                <a:gd name="T13" fmla="*/ 0 h 9"/>
                <a:gd name="T14" fmla="*/ 0 w 41"/>
                <a:gd name="T15" fmla="*/ 0 h 9"/>
                <a:gd name="T16" fmla="*/ 0 w 41"/>
                <a:gd name="T17" fmla="*/ 7929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"/>
                <a:gd name="T28" fmla="*/ 0 h 9"/>
                <a:gd name="T29" fmla="*/ 41 w 41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" h="9">
                  <a:moveTo>
                    <a:pt x="0" y="8"/>
                  </a:moveTo>
                  <a:lnTo>
                    <a:pt x="0" y="8"/>
                  </a:lnTo>
                  <a:lnTo>
                    <a:pt x="8" y="8"/>
                  </a:lnTo>
                  <a:lnTo>
                    <a:pt x="24" y="0"/>
                  </a:lnTo>
                  <a:lnTo>
                    <a:pt x="32" y="8"/>
                  </a:lnTo>
                  <a:lnTo>
                    <a:pt x="40" y="0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8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19" name="Freeform 206">
              <a:extLst>
                <a:ext uri="{FF2B5EF4-FFF2-40B4-BE49-F238E27FC236}">
                  <a16:creationId xmlns:a16="http://schemas.microsoft.com/office/drawing/2014/main" id="{159C74EB-D91D-48E8-BC38-0F4F9D9853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3134" y="4282382"/>
              <a:ext cx="75133" cy="40793"/>
            </a:xfrm>
            <a:custGeom>
              <a:avLst/>
              <a:gdLst>
                <a:gd name="T0" fmla="*/ 31192 w 41"/>
                <a:gd name="T1" fmla="*/ 22848 h 25"/>
                <a:gd name="T2" fmla="*/ 31192 w 41"/>
                <a:gd name="T3" fmla="*/ 22848 h 25"/>
                <a:gd name="T4" fmla="*/ 51988 w 41"/>
                <a:gd name="T5" fmla="*/ 7616 h 25"/>
                <a:gd name="T6" fmla="*/ 51988 w 41"/>
                <a:gd name="T7" fmla="*/ 0 h 25"/>
                <a:gd name="T8" fmla="*/ 0 w 41"/>
                <a:gd name="T9" fmla="*/ 0 h 25"/>
                <a:gd name="T10" fmla="*/ 20795 w 41"/>
                <a:gd name="T11" fmla="*/ 7616 h 25"/>
                <a:gd name="T12" fmla="*/ 20795 w 41"/>
                <a:gd name="T13" fmla="*/ 15233 h 25"/>
                <a:gd name="T14" fmla="*/ 31192 w 41"/>
                <a:gd name="T15" fmla="*/ 22848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25"/>
                <a:gd name="T26" fmla="*/ 41 w 41"/>
                <a:gd name="T27" fmla="*/ 25 h 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25">
                  <a:moveTo>
                    <a:pt x="24" y="24"/>
                  </a:moveTo>
                  <a:lnTo>
                    <a:pt x="24" y="24"/>
                  </a:lnTo>
                  <a:lnTo>
                    <a:pt x="40" y="8"/>
                  </a:lnTo>
                  <a:lnTo>
                    <a:pt x="40" y="0"/>
                  </a:lnTo>
                  <a:lnTo>
                    <a:pt x="0" y="0"/>
                  </a:lnTo>
                  <a:lnTo>
                    <a:pt x="16" y="8"/>
                  </a:lnTo>
                  <a:lnTo>
                    <a:pt x="16" y="16"/>
                  </a:lnTo>
                  <a:lnTo>
                    <a:pt x="24" y="24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20" name="Freeform 207">
              <a:extLst>
                <a:ext uri="{FF2B5EF4-FFF2-40B4-BE49-F238E27FC236}">
                  <a16:creationId xmlns:a16="http://schemas.microsoft.com/office/drawing/2014/main" id="{0AB4EA24-4245-404D-938D-C9E3AE8165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5517" y="4282382"/>
              <a:ext cx="161824" cy="109401"/>
            </a:xfrm>
            <a:custGeom>
              <a:avLst/>
              <a:gdLst>
                <a:gd name="T0" fmla="*/ 100776 w 89"/>
                <a:gd name="T1" fmla="*/ 68968 h 65"/>
                <a:gd name="T2" fmla="*/ 100776 w 89"/>
                <a:gd name="T3" fmla="*/ 68968 h 65"/>
                <a:gd name="T4" fmla="*/ 110855 w 89"/>
                <a:gd name="T5" fmla="*/ 68968 h 65"/>
                <a:gd name="T6" fmla="*/ 110855 w 89"/>
                <a:gd name="T7" fmla="*/ 60347 h 65"/>
                <a:gd name="T8" fmla="*/ 110855 w 89"/>
                <a:gd name="T9" fmla="*/ 51727 h 65"/>
                <a:gd name="T10" fmla="*/ 110855 w 89"/>
                <a:gd name="T11" fmla="*/ 43105 h 65"/>
                <a:gd name="T12" fmla="*/ 110855 w 89"/>
                <a:gd name="T13" fmla="*/ 34484 h 65"/>
                <a:gd name="T14" fmla="*/ 90699 w 89"/>
                <a:gd name="T15" fmla="*/ 0 h 65"/>
                <a:gd name="T16" fmla="*/ 70544 w 89"/>
                <a:gd name="T17" fmla="*/ 8621 h 65"/>
                <a:gd name="T18" fmla="*/ 50389 w 89"/>
                <a:gd name="T19" fmla="*/ 8621 h 65"/>
                <a:gd name="T20" fmla="*/ 60467 w 89"/>
                <a:gd name="T21" fmla="*/ 0 h 65"/>
                <a:gd name="T22" fmla="*/ 20155 w 89"/>
                <a:gd name="T23" fmla="*/ 0 h 65"/>
                <a:gd name="T24" fmla="*/ 20155 w 89"/>
                <a:gd name="T25" fmla="*/ 8621 h 65"/>
                <a:gd name="T26" fmla="*/ 0 w 89"/>
                <a:gd name="T27" fmla="*/ 25863 h 65"/>
                <a:gd name="T28" fmla="*/ 30233 w 89"/>
                <a:gd name="T29" fmla="*/ 43105 h 65"/>
                <a:gd name="T30" fmla="*/ 40311 w 89"/>
                <a:gd name="T31" fmla="*/ 34484 h 65"/>
                <a:gd name="T32" fmla="*/ 50389 w 89"/>
                <a:gd name="T33" fmla="*/ 34484 h 65"/>
                <a:gd name="T34" fmla="*/ 70544 w 89"/>
                <a:gd name="T35" fmla="*/ 51727 h 65"/>
                <a:gd name="T36" fmla="*/ 70544 w 89"/>
                <a:gd name="T37" fmla="*/ 60347 h 65"/>
                <a:gd name="T38" fmla="*/ 80621 w 89"/>
                <a:gd name="T39" fmla="*/ 51727 h 65"/>
                <a:gd name="T40" fmla="*/ 90699 w 89"/>
                <a:gd name="T41" fmla="*/ 68968 h 65"/>
                <a:gd name="T42" fmla="*/ 100776 w 89"/>
                <a:gd name="T43" fmla="*/ 68968 h 6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9"/>
                <a:gd name="T67" fmla="*/ 0 h 65"/>
                <a:gd name="T68" fmla="*/ 89 w 89"/>
                <a:gd name="T69" fmla="*/ 65 h 6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9" h="65">
                  <a:moveTo>
                    <a:pt x="80" y="64"/>
                  </a:moveTo>
                  <a:lnTo>
                    <a:pt x="80" y="64"/>
                  </a:lnTo>
                  <a:lnTo>
                    <a:pt x="88" y="64"/>
                  </a:lnTo>
                  <a:lnTo>
                    <a:pt x="88" y="56"/>
                  </a:lnTo>
                  <a:lnTo>
                    <a:pt x="88" y="48"/>
                  </a:lnTo>
                  <a:lnTo>
                    <a:pt x="88" y="40"/>
                  </a:lnTo>
                  <a:lnTo>
                    <a:pt x="88" y="32"/>
                  </a:lnTo>
                  <a:lnTo>
                    <a:pt x="72" y="0"/>
                  </a:lnTo>
                  <a:lnTo>
                    <a:pt x="56" y="8"/>
                  </a:lnTo>
                  <a:lnTo>
                    <a:pt x="40" y="8"/>
                  </a:lnTo>
                  <a:lnTo>
                    <a:pt x="48" y="0"/>
                  </a:lnTo>
                  <a:lnTo>
                    <a:pt x="16" y="0"/>
                  </a:lnTo>
                  <a:lnTo>
                    <a:pt x="16" y="8"/>
                  </a:lnTo>
                  <a:lnTo>
                    <a:pt x="0" y="24"/>
                  </a:lnTo>
                  <a:lnTo>
                    <a:pt x="24" y="40"/>
                  </a:lnTo>
                  <a:lnTo>
                    <a:pt x="32" y="32"/>
                  </a:lnTo>
                  <a:lnTo>
                    <a:pt x="40" y="32"/>
                  </a:lnTo>
                  <a:lnTo>
                    <a:pt x="56" y="48"/>
                  </a:lnTo>
                  <a:lnTo>
                    <a:pt x="56" y="56"/>
                  </a:lnTo>
                  <a:lnTo>
                    <a:pt x="64" y="48"/>
                  </a:lnTo>
                  <a:lnTo>
                    <a:pt x="72" y="64"/>
                  </a:lnTo>
                  <a:lnTo>
                    <a:pt x="80" y="64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21" name="Freeform 208">
              <a:extLst>
                <a:ext uri="{FF2B5EF4-FFF2-40B4-BE49-F238E27FC236}">
                  <a16:creationId xmlns:a16="http://schemas.microsoft.com/office/drawing/2014/main" id="{6551F6EE-0890-42FC-A85B-30178CB4F1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9826" y="4334301"/>
              <a:ext cx="61647" cy="72316"/>
            </a:xfrm>
            <a:custGeom>
              <a:avLst/>
              <a:gdLst>
                <a:gd name="T0" fmla="*/ 0 w 33"/>
                <a:gd name="T1" fmla="*/ 10398 h 41"/>
                <a:gd name="T2" fmla="*/ 0 w 33"/>
                <a:gd name="T3" fmla="*/ 10398 h 41"/>
                <a:gd name="T4" fmla="*/ 11229 w 33"/>
                <a:gd name="T5" fmla="*/ 0 h 41"/>
                <a:gd name="T6" fmla="*/ 22458 w 33"/>
                <a:gd name="T7" fmla="*/ 0 h 41"/>
                <a:gd name="T8" fmla="*/ 44916 w 33"/>
                <a:gd name="T9" fmla="*/ 20795 h 41"/>
                <a:gd name="T10" fmla="*/ 44916 w 33"/>
                <a:gd name="T11" fmla="*/ 31192 h 41"/>
                <a:gd name="T12" fmla="*/ 22458 w 33"/>
                <a:gd name="T13" fmla="*/ 51988 h 41"/>
                <a:gd name="T14" fmla="*/ 11229 w 33"/>
                <a:gd name="T15" fmla="*/ 41590 h 41"/>
                <a:gd name="T16" fmla="*/ 0 w 33"/>
                <a:gd name="T17" fmla="*/ 41590 h 41"/>
                <a:gd name="T18" fmla="*/ 0 w 33"/>
                <a:gd name="T19" fmla="*/ 10398 h 4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3"/>
                <a:gd name="T31" fmla="*/ 0 h 41"/>
                <a:gd name="T32" fmla="*/ 33 w 33"/>
                <a:gd name="T33" fmla="*/ 41 h 4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3" h="41">
                  <a:moveTo>
                    <a:pt x="0" y="8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16" y="0"/>
                  </a:lnTo>
                  <a:lnTo>
                    <a:pt x="32" y="16"/>
                  </a:lnTo>
                  <a:lnTo>
                    <a:pt x="32" y="24"/>
                  </a:lnTo>
                  <a:lnTo>
                    <a:pt x="16" y="40"/>
                  </a:lnTo>
                  <a:lnTo>
                    <a:pt x="8" y="32"/>
                  </a:lnTo>
                  <a:lnTo>
                    <a:pt x="0" y="32"/>
                  </a:lnTo>
                  <a:lnTo>
                    <a:pt x="0" y="8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22" name="Freeform 209">
              <a:extLst>
                <a:ext uri="{FF2B5EF4-FFF2-40B4-BE49-F238E27FC236}">
                  <a16:creationId xmlns:a16="http://schemas.microsoft.com/office/drawing/2014/main" id="{57258CE6-849F-4A5C-B969-8234E2BD0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8723" y="4363969"/>
              <a:ext cx="105956" cy="94567"/>
            </a:xfrm>
            <a:custGeom>
              <a:avLst/>
              <a:gdLst>
                <a:gd name="T0" fmla="*/ 77065 w 57"/>
                <a:gd name="T1" fmla="*/ 56975 h 57"/>
                <a:gd name="T2" fmla="*/ 77065 w 57"/>
                <a:gd name="T3" fmla="*/ 56975 h 57"/>
                <a:gd name="T4" fmla="*/ 77065 w 57"/>
                <a:gd name="T5" fmla="*/ 40696 h 57"/>
                <a:gd name="T6" fmla="*/ 55046 w 57"/>
                <a:gd name="T7" fmla="*/ 32557 h 57"/>
                <a:gd name="T8" fmla="*/ 55046 w 57"/>
                <a:gd name="T9" fmla="*/ 16279 h 57"/>
                <a:gd name="T10" fmla="*/ 44037 w 57"/>
                <a:gd name="T11" fmla="*/ 16279 h 57"/>
                <a:gd name="T12" fmla="*/ 33027 w 57"/>
                <a:gd name="T13" fmla="*/ 0 h 57"/>
                <a:gd name="T14" fmla="*/ 22018 w 57"/>
                <a:gd name="T15" fmla="*/ 8139 h 57"/>
                <a:gd name="T16" fmla="*/ 0 w 57"/>
                <a:gd name="T17" fmla="*/ 24418 h 57"/>
                <a:gd name="T18" fmla="*/ 55046 w 57"/>
                <a:gd name="T19" fmla="*/ 56975 h 57"/>
                <a:gd name="T20" fmla="*/ 77065 w 57"/>
                <a:gd name="T21" fmla="*/ 56975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7"/>
                <a:gd name="T34" fmla="*/ 0 h 57"/>
                <a:gd name="T35" fmla="*/ 57 w 57"/>
                <a:gd name="T36" fmla="*/ 57 h 5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7" h="57">
                  <a:moveTo>
                    <a:pt x="56" y="56"/>
                  </a:moveTo>
                  <a:lnTo>
                    <a:pt x="56" y="56"/>
                  </a:lnTo>
                  <a:lnTo>
                    <a:pt x="56" y="40"/>
                  </a:lnTo>
                  <a:lnTo>
                    <a:pt x="40" y="32"/>
                  </a:lnTo>
                  <a:lnTo>
                    <a:pt x="40" y="16"/>
                  </a:lnTo>
                  <a:lnTo>
                    <a:pt x="32" y="16"/>
                  </a:lnTo>
                  <a:lnTo>
                    <a:pt x="24" y="0"/>
                  </a:lnTo>
                  <a:lnTo>
                    <a:pt x="16" y="8"/>
                  </a:lnTo>
                  <a:lnTo>
                    <a:pt x="0" y="24"/>
                  </a:lnTo>
                  <a:lnTo>
                    <a:pt x="40" y="56"/>
                  </a:lnTo>
                  <a:lnTo>
                    <a:pt x="56" y="56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23" name="Freeform 210">
              <a:extLst>
                <a:ext uri="{FF2B5EF4-FFF2-40B4-BE49-F238E27FC236}">
                  <a16:creationId xmlns:a16="http://schemas.microsoft.com/office/drawing/2014/main" id="{7AF017B2-ED4F-4068-9FF6-C8BA6C8EB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1929" y="4321321"/>
              <a:ext cx="142559" cy="137214"/>
            </a:xfrm>
            <a:custGeom>
              <a:avLst/>
              <a:gdLst>
                <a:gd name="T0" fmla="*/ 79622 w 81"/>
                <a:gd name="T1" fmla="*/ 79622 h 81"/>
                <a:gd name="T2" fmla="*/ 79622 w 81"/>
                <a:gd name="T3" fmla="*/ 79622 h 81"/>
                <a:gd name="T4" fmla="*/ 79622 w 81"/>
                <a:gd name="T5" fmla="*/ 53082 h 81"/>
                <a:gd name="T6" fmla="*/ 88469 w 81"/>
                <a:gd name="T7" fmla="*/ 35388 h 81"/>
                <a:gd name="T8" fmla="*/ 79622 w 81"/>
                <a:gd name="T9" fmla="*/ 17694 h 81"/>
                <a:gd name="T10" fmla="*/ 70776 w 81"/>
                <a:gd name="T11" fmla="*/ 8846 h 81"/>
                <a:gd name="T12" fmla="*/ 53082 w 81"/>
                <a:gd name="T13" fmla="*/ 8846 h 81"/>
                <a:gd name="T14" fmla="*/ 44235 w 81"/>
                <a:gd name="T15" fmla="*/ 0 h 81"/>
                <a:gd name="T16" fmla="*/ 35388 w 81"/>
                <a:gd name="T17" fmla="*/ 8846 h 81"/>
                <a:gd name="T18" fmla="*/ 26540 w 81"/>
                <a:gd name="T19" fmla="*/ 0 h 81"/>
                <a:gd name="T20" fmla="*/ 17694 w 81"/>
                <a:gd name="T21" fmla="*/ 8846 h 81"/>
                <a:gd name="T22" fmla="*/ 8846 w 81"/>
                <a:gd name="T23" fmla="*/ 8846 h 81"/>
                <a:gd name="T24" fmla="*/ 8846 w 81"/>
                <a:gd name="T25" fmla="*/ 17694 h 81"/>
                <a:gd name="T26" fmla="*/ 8846 w 81"/>
                <a:gd name="T27" fmla="*/ 26540 h 81"/>
                <a:gd name="T28" fmla="*/ 8846 w 81"/>
                <a:gd name="T29" fmla="*/ 35388 h 81"/>
                <a:gd name="T30" fmla="*/ 8846 w 81"/>
                <a:gd name="T31" fmla="*/ 44235 h 81"/>
                <a:gd name="T32" fmla="*/ 0 w 81"/>
                <a:gd name="T33" fmla="*/ 44235 h 81"/>
                <a:gd name="T34" fmla="*/ 0 w 81"/>
                <a:gd name="T35" fmla="*/ 61928 h 81"/>
                <a:gd name="T36" fmla="*/ 17694 w 81"/>
                <a:gd name="T37" fmla="*/ 70776 h 81"/>
                <a:gd name="T38" fmla="*/ 17694 w 81"/>
                <a:gd name="T39" fmla="*/ 88469 h 81"/>
                <a:gd name="T40" fmla="*/ 35388 w 81"/>
                <a:gd name="T41" fmla="*/ 79622 h 81"/>
                <a:gd name="T42" fmla="*/ 61928 w 81"/>
                <a:gd name="T43" fmla="*/ 79622 h 81"/>
                <a:gd name="T44" fmla="*/ 79622 w 81"/>
                <a:gd name="T45" fmla="*/ 79622 h 8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1"/>
                <a:gd name="T70" fmla="*/ 0 h 81"/>
                <a:gd name="T71" fmla="*/ 81 w 81"/>
                <a:gd name="T72" fmla="*/ 81 h 8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1" h="81">
                  <a:moveTo>
                    <a:pt x="72" y="72"/>
                  </a:moveTo>
                  <a:lnTo>
                    <a:pt x="72" y="72"/>
                  </a:lnTo>
                  <a:lnTo>
                    <a:pt x="72" y="48"/>
                  </a:lnTo>
                  <a:lnTo>
                    <a:pt x="80" y="32"/>
                  </a:lnTo>
                  <a:lnTo>
                    <a:pt x="72" y="16"/>
                  </a:lnTo>
                  <a:lnTo>
                    <a:pt x="64" y="8"/>
                  </a:lnTo>
                  <a:lnTo>
                    <a:pt x="48" y="8"/>
                  </a:lnTo>
                  <a:lnTo>
                    <a:pt x="40" y="0"/>
                  </a:lnTo>
                  <a:lnTo>
                    <a:pt x="32" y="8"/>
                  </a:lnTo>
                  <a:lnTo>
                    <a:pt x="24" y="0"/>
                  </a:lnTo>
                  <a:lnTo>
                    <a:pt x="16" y="8"/>
                  </a:lnTo>
                  <a:lnTo>
                    <a:pt x="8" y="8"/>
                  </a:lnTo>
                  <a:lnTo>
                    <a:pt x="8" y="16"/>
                  </a:lnTo>
                  <a:lnTo>
                    <a:pt x="8" y="24"/>
                  </a:lnTo>
                  <a:lnTo>
                    <a:pt x="8" y="32"/>
                  </a:lnTo>
                  <a:lnTo>
                    <a:pt x="8" y="40"/>
                  </a:lnTo>
                  <a:lnTo>
                    <a:pt x="0" y="40"/>
                  </a:lnTo>
                  <a:lnTo>
                    <a:pt x="0" y="56"/>
                  </a:lnTo>
                  <a:lnTo>
                    <a:pt x="16" y="64"/>
                  </a:lnTo>
                  <a:lnTo>
                    <a:pt x="16" y="80"/>
                  </a:lnTo>
                  <a:lnTo>
                    <a:pt x="32" y="72"/>
                  </a:lnTo>
                  <a:lnTo>
                    <a:pt x="56" y="72"/>
                  </a:lnTo>
                  <a:lnTo>
                    <a:pt x="72" y="72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24" name="Freeform 211">
              <a:extLst>
                <a:ext uri="{FF2B5EF4-FFF2-40B4-BE49-F238E27FC236}">
                  <a16:creationId xmlns:a16="http://schemas.microsoft.com/office/drawing/2014/main" id="{FA5BFBC1-174B-4CEB-9337-D2764FB5E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5135" y="4224900"/>
              <a:ext cx="171456" cy="124235"/>
            </a:xfrm>
            <a:custGeom>
              <a:avLst/>
              <a:gdLst>
                <a:gd name="T0" fmla="*/ 0 w 97"/>
                <a:gd name="T1" fmla="*/ 63083 h 73"/>
                <a:gd name="T2" fmla="*/ 0 w 97"/>
                <a:gd name="T3" fmla="*/ 63083 h 73"/>
                <a:gd name="T4" fmla="*/ 9001 w 97"/>
                <a:gd name="T5" fmla="*/ 54071 h 73"/>
                <a:gd name="T6" fmla="*/ 27003 w 97"/>
                <a:gd name="T7" fmla="*/ 27035 h 73"/>
                <a:gd name="T8" fmla="*/ 45004 w 97"/>
                <a:gd name="T9" fmla="*/ 18023 h 73"/>
                <a:gd name="T10" fmla="*/ 63006 w 97"/>
                <a:gd name="T11" fmla="*/ 0 h 73"/>
                <a:gd name="T12" fmla="*/ 81007 w 97"/>
                <a:gd name="T13" fmla="*/ 0 h 73"/>
                <a:gd name="T14" fmla="*/ 81007 w 97"/>
                <a:gd name="T15" fmla="*/ 18023 h 73"/>
                <a:gd name="T16" fmla="*/ 99008 w 97"/>
                <a:gd name="T17" fmla="*/ 36047 h 73"/>
                <a:gd name="T18" fmla="*/ 108009 w 97"/>
                <a:gd name="T19" fmla="*/ 36047 h 73"/>
                <a:gd name="T20" fmla="*/ 108009 w 97"/>
                <a:gd name="T21" fmla="*/ 45059 h 73"/>
                <a:gd name="T22" fmla="*/ 90007 w 97"/>
                <a:gd name="T23" fmla="*/ 54071 h 73"/>
                <a:gd name="T24" fmla="*/ 72007 w 97"/>
                <a:gd name="T25" fmla="*/ 54071 h 73"/>
                <a:gd name="T26" fmla="*/ 36003 w 97"/>
                <a:gd name="T27" fmla="*/ 54071 h 73"/>
                <a:gd name="T28" fmla="*/ 36003 w 97"/>
                <a:gd name="T29" fmla="*/ 63083 h 73"/>
                <a:gd name="T30" fmla="*/ 36003 w 97"/>
                <a:gd name="T31" fmla="*/ 81106 h 73"/>
                <a:gd name="T32" fmla="*/ 27003 w 97"/>
                <a:gd name="T33" fmla="*/ 72095 h 73"/>
                <a:gd name="T34" fmla="*/ 9001 w 97"/>
                <a:gd name="T35" fmla="*/ 72095 h 73"/>
                <a:gd name="T36" fmla="*/ 0 w 97"/>
                <a:gd name="T37" fmla="*/ 63083 h 7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7"/>
                <a:gd name="T58" fmla="*/ 0 h 73"/>
                <a:gd name="T59" fmla="*/ 97 w 97"/>
                <a:gd name="T60" fmla="*/ 73 h 7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7" h="73">
                  <a:moveTo>
                    <a:pt x="0" y="56"/>
                  </a:moveTo>
                  <a:lnTo>
                    <a:pt x="0" y="56"/>
                  </a:lnTo>
                  <a:lnTo>
                    <a:pt x="8" y="48"/>
                  </a:lnTo>
                  <a:lnTo>
                    <a:pt x="24" y="24"/>
                  </a:lnTo>
                  <a:lnTo>
                    <a:pt x="40" y="16"/>
                  </a:lnTo>
                  <a:lnTo>
                    <a:pt x="56" y="0"/>
                  </a:lnTo>
                  <a:lnTo>
                    <a:pt x="72" y="0"/>
                  </a:lnTo>
                  <a:lnTo>
                    <a:pt x="72" y="16"/>
                  </a:lnTo>
                  <a:lnTo>
                    <a:pt x="88" y="32"/>
                  </a:lnTo>
                  <a:lnTo>
                    <a:pt x="96" y="32"/>
                  </a:lnTo>
                  <a:lnTo>
                    <a:pt x="96" y="40"/>
                  </a:lnTo>
                  <a:lnTo>
                    <a:pt x="80" y="48"/>
                  </a:lnTo>
                  <a:lnTo>
                    <a:pt x="64" y="48"/>
                  </a:lnTo>
                  <a:lnTo>
                    <a:pt x="32" y="48"/>
                  </a:lnTo>
                  <a:lnTo>
                    <a:pt x="32" y="56"/>
                  </a:lnTo>
                  <a:lnTo>
                    <a:pt x="32" y="72"/>
                  </a:lnTo>
                  <a:lnTo>
                    <a:pt x="24" y="64"/>
                  </a:lnTo>
                  <a:lnTo>
                    <a:pt x="8" y="64"/>
                  </a:lnTo>
                  <a:lnTo>
                    <a:pt x="0" y="56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25" name="Freeform 212">
              <a:extLst>
                <a:ext uri="{FF2B5EF4-FFF2-40B4-BE49-F238E27FC236}">
                  <a16:creationId xmlns:a16="http://schemas.microsoft.com/office/drawing/2014/main" id="{28AE23B0-4D6A-4F71-A883-B276B4124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1003" y="4306487"/>
              <a:ext cx="90544" cy="139069"/>
            </a:xfrm>
            <a:custGeom>
              <a:avLst/>
              <a:gdLst>
                <a:gd name="T0" fmla="*/ 0 w 49"/>
                <a:gd name="T1" fmla="*/ 28005 h 81"/>
                <a:gd name="T2" fmla="*/ 0 w 49"/>
                <a:gd name="T3" fmla="*/ 28005 h 81"/>
                <a:gd name="T4" fmla="*/ 0 w 49"/>
                <a:gd name="T5" fmla="*/ 9334 h 81"/>
                <a:gd name="T6" fmla="*/ 0 w 49"/>
                <a:gd name="T7" fmla="*/ 0 h 81"/>
                <a:gd name="T8" fmla="*/ 42999 w 49"/>
                <a:gd name="T9" fmla="*/ 0 h 81"/>
                <a:gd name="T10" fmla="*/ 53750 w 49"/>
                <a:gd name="T11" fmla="*/ 37340 h 81"/>
                <a:gd name="T12" fmla="*/ 64500 w 49"/>
                <a:gd name="T13" fmla="*/ 65344 h 81"/>
                <a:gd name="T14" fmla="*/ 64500 w 49"/>
                <a:gd name="T15" fmla="*/ 74680 h 81"/>
                <a:gd name="T16" fmla="*/ 10751 w 49"/>
                <a:gd name="T17" fmla="*/ 93348 h 81"/>
                <a:gd name="T18" fmla="*/ 0 w 49"/>
                <a:gd name="T19" fmla="*/ 93348 h 81"/>
                <a:gd name="T20" fmla="*/ 0 w 49"/>
                <a:gd name="T21" fmla="*/ 65344 h 81"/>
                <a:gd name="T22" fmla="*/ 10751 w 49"/>
                <a:gd name="T23" fmla="*/ 46674 h 81"/>
                <a:gd name="T24" fmla="*/ 0 w 49"/>
                <a:gd name="T25" fmla="*/ 28005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9"/>
                <a:gd name="T40" fmla="*/ 0 h 81"/>
                <a:gd name="T41" fmla="*/ 49 w 49"/>
                <a:gd name="T42" fmla="*/ 81 h 8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9" h="81">
                  <a:moveTo>
                    <a:pt x="0" y="24"/>
                  </a:moveTo>
                  <a:lnTo>
                    <a:pt x="0" y="24"/>
                  </a:lnTo>
                  <a:lnTo>
                    <a:pt x="0" y="8"/>
                  </a:lnTo>
                  <a:lnTo>
                    <a:pt x="0" y="0"/>
                  </a:lnTo>
                  <a:lnTo>
                    <a:pt x="32" y="0"/>
                  </a:lnTo>
                  <a:lnTo>
                    <a:pt x="40" y="32"/>
                  </a:lnTo>
                  <a:lnTo>
                    <a:pt x="48" y="56"/>
                  </a:lnTo>
                  <a:lnTo>
                    <a:pt x="48" y="64"/>
                  </a:lnTo>
                  <a:lnTo>
                    <a:pt x="8" y="80"/>
                  </a:lnTo>
                  <a:lnTo>
                    <a:pt x="0" y="80"/>
                  </a:lnTo>
                  <a:lnTo>
                    <a:pt x="0" y="56"/>
                  </a:lnTo>
                  <a:lnTo>
                    <a:pt x="8" y="40"/>
                  </a:lnTo>
                  <a:lnTo>
                    <a:pt x="0" y="24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26" name="Freeform 213">
              <a:extLst>
                <a:ext uri="{FF2B5EF4-FFF2-40B4-BE49-F238E27FC236}">
                  <a16:creationId xmlns:a16="http://schemas.microsoft.com/office/drawing/2014/main" id="{9031619D-9F9E-453D-BECB-0586CE1BA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8797" y="4306487"/>
              <a:ext cx="42382" cy="111255"/>
            </a:xfrm>
            <a:custGeom>
              <a:avLst/>
              <a:gdLst>
                <a:gd name="T0" fmla="*/ 15233 w 25"/>
                <a:gd name="T1" fmla="*/ 0 h 65"/>
                <a:gd name="T2" fmla="*/ 15233 w 25"/>
                <a:gd name="T3" fmla="*/ 0 h 65"/>
                <a:gd name="T4" fmla="*/ 0 w 25"/>
                <a:gd name="T5" fmla="*/ 0 h 65"/>
                <a:gd name="T6" fmla="*/ 7616 w 25"/>
                <a:gd name="T7" fmla="*/ 36882 h 65"/>
                <a:gd name="T8" fmla="*/ 15233 w 25"/>
                <a:gd name="T9" fmla="*/ 64544 h 65"/>
                <a:gd name="T10" fmla="*/ 15233 w 25"/>
                <a:gd name="T11" fmla="*/ 73765 h 65"/>
                <a:gd name="T12" fmla="*/ 22848 w 25"/>
                <a:gd name="T13" fmla="*/ 73765 h 65"/>
                <a:gd name="T14" fmla="*/ 22848 w 25"/>
                <a:gd name="T15" fmla="*/ 36882 h 65"/>
                <a:gd name="T16" fmla="*/ 22848 w 25"/>
                <a:gd name="T17" fmla="*/ 18440 h 65"/>
                <a:gd name="T18" fmla="*/ 15233 w 25"/>
                <a:gd name="T19" fmla="*/ 9221 h 65"/>
                <a:gd name="T20" fmla="*/ 15233 w 25"/>
                <a:gd name="T21" fmla="*/ 0 h 6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5"/>
                <a:gd name="T34" fmla="*/ 0 h 65"/>
                <a:gd name="T35" fmla="*/ 25 w 25"/>
                <a:gd name="T36" fmla="*/ 65 h 6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5" h="65">
                  <a:moveTo>
                    <a:pt x="16" y="0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8" y="32"/>
                  </a:lnTo>
                  <a:lnTo>
                    <a:pt x="16" y="56"/>
                  </a:lnTo>
                  <a:lnTo>
                    <a:pt x="16" y="64"/>
                  </a:lnTo>
                  <a:lnTo>
                    <a:pt x="24" y="64"/>
                  </a:lnTo>
                  <a:lnTo>
                    <a:pt x="24" y="32"/>
                  </a:lnTo>
                  <a:lnTo>
                    <a:pt x="24" y="16"/>
                  </a:lnTo>
                  <a:lnTo>
                    <a:pt x="16" y="8"/>
                  </a:lnTo>
                  <a:lnTo>
                    <a:pt x="16" y="0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27" name="Freeform 214">
              <a:extLst>
                <a:ext uri="{FF2B5EF4-FFF2-40B4-BE49-F238E27FC236}">
                  <a16:creationId xmlns:a16="http://schemas.microsoft.com/office/drawing/2014/main" id="{395971F5-1C37-40DE-8A5E-D388BBA31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768" y="4282382"/>
              <a:ext cx="61647" cy="135360"/>
            </a:xfrm>
            <a:custGeom>
              <a:avLst/>
              <a:gdLst>
                <a:gd name="T0" fmla="*/ 22458 w 33"/>
                <a:gd name="T1" fmla="*/ 8379 h 81"/>
                <a:gd name="T2" fmla="*/ 22458 w 33"/>
                <a:gd name="T3" fmla="*/ 8379 h 81"/>
                <a:gd name="T4" fmla="*/ 0 w 33"/>
                <a:gd name="T5" fmla="*/ 16756 h 81"/>
                <a:gd name="T6" fmla="*/ 0 w 33"/>
                <a:gd name="T7" fmla="*/ 25135 h 81"/>
                <a:gd name="T8" fmla="*/ 11229 w 33"/>
                <a:gd name="T9" fmla="*/ 33513 h 81"/>
                <a:gd name="T10" fmla="*/ 11229 w 33"/>
                <a:gd name="T11" fmla="*/ 50269 h 81"/>
                <a:gd name="T12" fmla="*/ 11229 w 33"/>
                <a:gd name="T13" fmla="*/ 83783 h 81"/>
                <a:gd name="T14" fmla="*/ 33686 w 33"/>
                <a:gd name="T15" fmla="*/ 83783 h 81"/>
                <a:gd name="T16" fmla="*/ 33686 w 33"/>
                <a:gd name="T17" fmla="*/ 58648 h 81"/>
                <a:gd name="T18" fmla="*/ 44916 w 33"/>
                <a:gd name="T19" fmla="*/ 25135 h 81"/>
                <a:gd name="T20" fmla="*/ 44916 w 33"/>
                <a:gd name="T21" fmla="*/ 8379 h 81"/>
                <a:gd name="T22" fmla="*/ 33686 w 33"/>
                <a:gd name="T23" fmla="*/ 0 h 81"/>
                <a:gd name="T24" fmla="*/ 22458 w 33"/>
                <a:gd name="T25" fmla="*/ 0 h 81"/>
                <a:gd name="T26" fmla="*/ 22458 w 33"/>
                <a:gd name="T27" fmla="*/ 8379 h 8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3"/>
                <a:gd name="T43" fmla="*/ 0 h 81"/>
                <a:gd name="T44" fmla="*/ 33 w 33"/>
                <a:gd name="T45" fmla="*/ 81 h 8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3" h="81">
                  <a:moveTo>
                    <a:pt x="16" y="8"/>
                  </a:moveTo>
                  <a:lnTo>
                    <a:pt x="16" y="8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8" y="32"/>
                  </a:lnTo>
                  <a:lnTo>
                    <a:pt x="8" y="48"/>
                  </a:lnTo>
                  <a:lnTo>
                    <a:pt x="8" y="80"/>
                  </a:lnTo>
                  <a:lnTo>
                    <a:pt x="24" y="80"/>
                  </a:lnTo>
                  <a:lnTo>
                    <a:pt x="24" y="56"/>
                  </a:lnTo>
                  <a:lnTo>
                    <a:pt x="32" y="24"/>
                  </a:lnTo>
                  <a:lnTo>
                    <a:pt x="32" y="8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16" y="8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28" name="Freeform 215">
              <a:extLst>
                <a:ext uri="{FF2B5EF4-FFF2-40B4-BE49-F238E27FC236}">
                  <a16:creationId xmlns:a16="http://schemas.microsoft.com/office/drawing/2014/main" id="{638429ED-2D02-4EDE-A703-A59D3C7C1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2003" y="4250860"/>
              <a:ext cx="262001" cy="207676"/>
            </a:xfrm>
            <a:custGeom>
              <a:avLst/>
              <a:gdLst>
                <a:gd name="T0" fmla="*/ 88457 w 145"/>
                <a:gd name="T1" fmla="*/ 130515 h 121"/>
                <a:gd name="T2" fmla="*/ 88457 w 145"/>
                <a:gd name="T3" fmla="*/ 130515 h 121"/>
                <a:gd name="T4" fmla="*/ 108113 w 145"/>
                <a:gd name="T5" fmla="*/ 102548 h 121"/>
                <a:gd name="T6" fmla="*/ 117942 w 145"/>
                <a:gd name="T7" fmla="*/ 102548 h 121"/>
                <a:gd name="T8" fmla="*/ 127770 w 145"/>
                <a:gd name="T9" fmla="*/ 111870 h 121"/>
                <a:gd name="T10" fmla="*/ 137599 w 145"/>
                <a:gd name="T11" fmla="*/ 102548 h 121"/>
                <a:gd name="T12" fmla="*/ 157256 w 145"/>
                <a:gd name="T13" fmla="*/ 74580 h 121"/>
                <a:gd name="T14" fmla="*/ 167084 w 145"/>
                <a:gd name="T15" fmla="*/ 46612 h 121"/>
                <a:gd name="T16" fmla="*/ 176913 w 145"/>
                <a:gd name="T17" fmla="*/ 27968 h 121"/>
                <a:gd name="T18" fmla="*/ 176913 w 145"/>
                <a:gd name="T19" fmla="*/ 18645 h 121"/>
                <a:gd name="T20" fmla="*/ 176913 w 145"/>
                <a:gd name="T21" fmla="*/ 9323 h 121"/>
                <a:gd name="T22" fmla="*/ 167084 w 145"/>
                <a:gd name="T23" fmla="*/ 0 h 121"/>
                <a:gd name="T24" fmla="*/ 157256 w 145"/>
                <a:gd name="T25" fmla="*/ 0 h 121"/>
                <a:gd name="T26" fmla="*/ 147428 w 145"/>
                <a:gd name="T27" fmla="*/ 9323 h 121"/>
                <a:gd name="T28" fmla="*/ 117942 w 145"/>
                <a:gd name="T29" fmla="*/ 9323 h 121"/>
                <a:gd name="T30" fmla="*/ 98285 w 145"/>
                <a:gd name="T31" fmla="*/ 18645 h 121"/>
                <a:gd name="T32" fmla="*/ 78628 w 145"/>
                <a:gd name="T33" fmla="*/ 9323 h 121"/>
                <a:gd name="T34" fmla="*/ 68800 w 145"/>
                <a:gd name="T35" fmla="*/ 9323 h 121"/>
                <a:gd name="T36" fmla="*/ 39314 w 145"/>
                <a:gd name="T37" fmla="*/ 0 h 121"/>
                <a:gd name="T38" fmla="*/ 29486 w 145"/>
                <a:gd name="T39" fmla="*/ 0 h 121"/>
                <a:gd name="T40" fmla="*/ 9830 w 145"/>
                <a:gd name="T41" fmla="*/ 18645 h 121"/>
                <a:gd name="T42" fmla="*/ 9830 w 145"/>
                <a:gd name="T43" fmla="*/ 27968 h 121"/>
                <a:gd name="T44" fmla="*/ 9830 w 145"/>
                <a:gd name="T45" fmla="*/ 46612 h 121"/>
                <a:gd name="T46" fmla="*/ 0 w 145"/>
                <a:gd name="T47" fmla="*/ 83903 h 121"/>
                <a:gd name="T48" fmla="*/ 0 w 145"/>
                <a:gd name="T49" fmla="*/ 111870 h 121"/>
                <a:gd name="T50" fmla="*/ 29486 w 145"/>
                <a:gd name="T51" fmla="*/ 111870 h 121"/>
                <a:gd name="T52" fmla="*/ 29486 w 145"/>
                <a:gd name="T53" fmla="*/ 121193 h 121"/>
                <a:gd name="T54" fmla="*/ 39314 w 145"/>
                <a:gd name="T55" fmla="*/ 139838 h 121"/>
                <a:gd name="T56" fmla="*/ 49143 w 145"/>
                <a:gd name="T57" fmla="*/ 139838 h 121"/>
                <a:gd name="T58" fmla="*/ 88457 w 145"/>
                <a:gd name="T59" fmla="*/ 139838 h 121"/>
                <a:gd name="T60" fmla="*/ 88457 w 145"/>
                <a:gd name="T61" fmla="*/ 130515 h 12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45"/>
                <a:gd name="T94" fmla="*/ 0 h 121"/>
                <a:gd name="T95" fmla="*/ 145 w 145"/>
                <a:gd name="T96" fmla="*/ 121 h 12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45" h="121">
                  <a:moveTo>
                    <a:pt x="72" y="112"/>
                  </a:moveTo>
                  <a:lnTo>
                    <a:pt x="72" y="112"/>
                  </a:lnTo>
                  <a:lnTo>
                    <a:pt x="88" y="88"/>
                  </a:lnTo>
                  <a:lnTo>
                    <a:pt x="96" y="88"/>
                  </a:lnTo>
                  <a:lnTo>
                    <a:pt x="104" y="96"/>
                  </a:lnTo>
                  <a:lnTo>
                    <a:pt x="112" y="88"/>
                  </a:lnTo>
                  <a:lnTo>
                    <a:pt x="128" y="64"/>
                  </a:lnTo>
                  <a:lnTo>
                    <a:pt x="136" y="40"/>
                  </a:lnTo>
                  <a:lnTo>
                    <a:pt x="144" y="24"/>
                  </a:lnTo>
                  <a:lnTo>
                    <a:pt x="144" y="16"/>
                  </a:lnTo>
                  <a:lnTo>
                    <a:pt x="144" y="8"/>
                  </a:lnTo>
                  <a:lnTo>
                    <a:pt x="136" y="0"/>
                  </a:lnTo>
                  <a:lnTo>
                    <a:pt x="128" y="0"/>
                  </a:lnTo>
                  <a:lnTo>
                    <a:pt x="120" y="8"/>
                  </a:lnTo>
                  <a:lnTo>
                    <a:pt x="96" y="8"/>
                  </a:lnTo>
                  <a:lnTo>
                    <a:pt x="80" y="16"/>
                  </a:lnTo>
                  <a:lnTo>
                    <a:pt x="64" y="8"/>
                  </a:lnTo>
                  <a:lnTo>
                    <a:pt x="56" y="8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8" y="16"/>
                  </a:lnTo>
                  <a:lnTo>
                    <a:pt x="8" y="24"/>
                  </a:lnTo>
                  <a:lnTo>
                    <a:pt x="8" y="40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24" y="96"/>
                  </a:lnTo>
                  <a:lnTo>
                    <a:pt x="24" y="104"/>
                  </a:lnTo>
                  <a:lnTo>
                    <a:pt x="32" y="120"/>
                  </a:lnTo>
                  <a:lnTo>
                    <a:pt x="40" y="120"/>
                  </a:lnTo>
                  <a:lnTo>
                    <a:pt x="72" y="120"/>
                  </a:lnTo>
                  <a:lnTo>
                    <a:pt x="72" y="112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29" name="Freeform 216">
              <a:extLst>
                <a:ext uri="{FF2B5EF4-FFF2-40B4-BE49-F238E27FC236}">
                  <a16:creationId xmlns:a16="http://schemas.microsoft.com/office/drawing/2014/main" id="{2CB4A435-2A6E-4AC7-B929-81E8BA042C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1077" y="4265694"/>
              <a:ext cx="177236" cy="250324"/>
            </a:xfrm>
            <a:custGeom>
              <a:avLst/>
              <a:gdLst>
                <a:gd name="T0" fmla="*/ 0 w 97"/>
                <a:gd name="T1" fmla="*/ 124053 h 145"/>
                <a:gd name="T2" fmla="*/ 0 w 97"/>
                <a:gd name="T3" fmla="*/ 124053 h 145"/>
                <a:gd name="T4" fmla="*/ 20554 w 97"/>
                <a:gd name="T5" fmla="*/ 95425 h 145"/>
                <a:gd name="T6" fmla="*/ 30830 w 97"/>
                <a:gd name="T7" fmla="*/ 95425 h 145"/>
                <a:gd name="T8" fmla="*/ 41107 w 97"/>
                <a:gd name="T9" fmla="*/ 104969 h 145"/>
                <a:gd name="T10" fmla="*/ 51386 w 97"/>
                <a:gd name="T11" fmla="*/ 95425 h 145"/>
                <a:gd name="T12" fmla="*/ 71940 w 97"/>
                <a:gd name="T13" fmla="*/ 66798 h 145"/>
                <a:gd name="T14" fmla="*/ 82217 w 97"/>
                <a:gd name="T15" fmla="*/ 38170 h 145"/>
                <a:gd name="T16" fmla="*/ 92493 w 97"/>
                <a:gd name="T17" fmla="*/ 19085 h 145"/>
                <a:gd name="T18" fmla="*/ 92493 w 97"/>
                <a:gd name="T19" fmla="*/ 9543 h 145"/>
                <a:gd name="T20" fmla="*/ 92493 w 97"/>
                <a:gd name="T21" fmla="*/ 0 h 145"/>
                <a:gd name="T22" fmla="*/ 92493 w 97"/>
                <a:gd name="T23" fmla="*/ 9543 h 145"/>
                <a:gd name="T24" fmla="*/ 113047 w 97"/>
                <a:gd name="T25" fmla="*/ 47714 h 145"/>
                <a:gd name="T26" fmla="*/ 92493 w 97"/>
                <a:gd name="T27" fmla="*/ 47714 h 145"/>
                <a:gd name="T28" fmla="*/ 92493 w 97"/>
                <a:gd name="T29" fmla="*/ 57256 h 145"/>
                <a:gd name="T30" fmla="*/ 102771 w 97"/>
                <a:gd name="T31" fmla="*/ 66798 h 145"/>
                <a:gd name="T32" fmla="*/ 113047 w 97"/>
                <a:gd name="T33" fmla="*/ 85883 h 145"/>
                <a:gd name="T34" fmla="*/ 92493 w 97"/>
                <a:gd name="T35" fmla="*/ 114511 h 145"/>
                <a:gd name="T36" fmla="*/ 102771 w 97"/>
                <a:gd name="T37" fmla="*/ 124053 h 145"/>
                <a:gd name="T38" fmla="*/ 123324 w 97"/>
                <a:gd name="T39" fmla="*/ 152681 h 145"/>
                <a:gd name="T40" fmla="*/ 123324 w 97"/>
                <a:gd name="T41" fmla="*/ 171767 h 145"/>
                <a:gd name="T42" fmla="*/ 71940 w 97"/>
                <a:gd name="T43" fmla="*/ 162223 h 145"/>
                <a:gd name="T44" fmla="*/ 41107 w 97"/>
                <a:gd name="T45" fmla="*/ 162223 h 145"/>
                <a:gd name="T46" fmla="*/ 20554 w 97"/>
                <a:gd name="T47" fmla="*/ 162223 h 145"/>
                <a:gd name="T48" fmla="*/ 20554 w 97"/>
                <a:gd name="T49" fmla="*/ 152681 h 145"/>
                <a:gd name="T50" fmla="*/ 10276 w 97"/>
                <a:gd name="T51" fmla="*/ 143139 h 145"/>
                <a:gd name="T52" fmla="*/ 0 w 97"/>
                <a:gd name="T53" fmla="*/ 133597 h 145"/>
                <a:gd name="T54" fmla="*/ 0 w 97"/>
                <a:gd name="T55" fmla="*/ 124053 h 14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97"/>
                <a:gd name="T85" fmla="*/ 0 h 145"/>
                <a:gd name="T86" fmla="*/ 97 w 97"/>
                <a:gd name="T87" fmla="*/ 145 h 14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97" h="145">
                  <a:moveTo>
                    <a:pt x="0" y="104"/>
                  </a:moveTo>
                  <a:lnTo>
                    <a:pt x="0" y="104"/>
                  </a:lnTo>
                  <a:lnTo>
                    <a:pt x="16" y="80"/>
                  </a:lnTo>
                  <a:lnTo>
                    <a:pt x="24" y="80"/>
                  </a:lnTo>
                  <a:lnTo>
                    <a:pt x="32" y="88"/>
                  </a:lnTo>
                  <a:lnTo>
                    <a:pt x="40" y="80"/>
                  </a:lnTo>
                  <a:lnTo>
                    <a:pt x="56" y="56"/>
                  </a:lnTo>
                  <a:lnTo>
                    <a:pt x="64" y="32"/>
                  </a:lnTo>
                  <a:lnTo>
                    <a:pt x="72" y="16"/>
                  </a:lnTo>
                  <a:lnTo>
                    <a:pt x="72" y="8"/>
                  </a:lnTo>
                  <a:lnTo>
                    <a:pt x="72" y="0"/>
                  </a:lnTo>
                  <a:lnTo>
                    <a:pt x="72" y="8"/>
                  </a:lnTo>
                  <a:lnTo>
                    <a:pt x="88" y="40"/>
                  </a:lnTo>
                  <a:lnTo>
                    <a:pt x="72" y="40"/>
                  </a:lnTo>
                  <a:lnTo>
                    <a:pt x="72" y="48"/>
                  </a:lnTo>
                  <a:lnTo>
                    <a:pt x="80" y="56"/>
                  </a:lnTo>
                  <a:lnTo>
                    <a:pt x="88" y="72"/>
                  </a:lnTo>
                  <a:lnTo>
                    <a:pt x="72" y="96"/>
                  </a:lnTo>
                  <a:lnTo>
                    <a:pt x="80" y="104"/>
                  </a:lnTo>
                  <a:lnTo>
                    <a:pt x="96" y="128"/>
                  </a:lnTo>
                  <a:lnTo>
                    <a:pt x="96" y="144"/>
                  </a:lnTo>
                  <a:lnTo>
                    <a:pt x="56" y="136"/>
                  </a:lnTo>
                  <a:lnTo>
                    <a:pt x="32" y="136"/>
                  </a:lnTo>
                  <a:lnTo>
                    <a:pt x="16" y="136"/>
                  </a:lnTo>
                  <a:lnTo>
                    <a:pt x="16" y="128"/>
                  </a:lnTo>
                  <a:lnTo>
                    <a:pt x="8" y="120"/>
                  </a:lnTo>
                  <a:lnTo>
                    <a:pt x="0" y="112"/>
                  </a:lnTo>
                  <a:lnTo>
                    <a:pt x="0" y="104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30" name="Freeform 217">
              <a:extLst>
                <a:ext uri="{FF2B5EF4-FFF2-40B4-BE49-F238E27FC236}">
                  <a16:creationId xmlns:a16="http://schemas.microsoft.com/office/drawing/2014/main" id="{02B393ED-2522-44C4-A841-EA74E0AAF3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2636" y="4499329"/>
              <a:ext cx="46235" cy="31522"/>
            </a:xfrm>
            <a:custGeom>
              <a:avLst/>
              <a:gdLst>
                <a:gd name="T0" fmla="*/ 32360 w 25"/>
                <a:gd name="T1" fmla="*/ 0 h 17"/>
                <a:gd name="T2" fmla="*/ 32360 w 25"/>
                <a:gd name="T3" fmla="*/ 0 h 17"/>
                <a:gd name="T4" fmla="*/ 32360 w 25"/>
                <a:gd name="T5" fmla="*/ 25400 h 17"/>
                <a:gd name="T6" fmla="*/ 10787 w 25"/>
                <a:gd name="T7" fmla="*/ 25400 h 17"/>
                <a:gd name="T8" fmla="*/ 0 w 25"/>
                <a:gd name="T9" fmla="*/ 25400 h 17"/>
                <a:gd name="T10" fmla="*/ 10787 w 25"/>
                <a:gd name="T11" fmla="*/ 0 h 17"/>
                <a:gd name="T12" fmla="*/ 32360 w 25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17"/>
                <a:gd name="T23" fmla="*/ 25 w 25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17">
                  <a:moveTo>
                    <a:pt x="24" y="0"/>
                  </a:moveTo>
                  <a:lnTo>
                    <a:pt x="24" y="0"/>
                  </a:lnTo>
                  <a:lnTo>
                    <a:pt x="24" y="16"/>
                  </a:lnTo>
                  <a:lnTo>
                    <a:pt x="8" y="16"/>
                  </a:lnTo>
                  <a:lnTo>
                    <a:pt x="0" y="16"/>
                  </a:lnTo>
                  <a:lnTo>
                    <a:pt x="8" y="0"/>
                  </a:lnTo>
                  <a:lnTo>
                    <a:pt x="24" y="0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31" name="Freeform 218">
              <a:extLst>
                <a:ext uri="{FF2B5EF4-FFF2-40B4-BE49-F238E27FC236}">
                  <a16:creationId xmlns:a16="http://schemas.microsoft.com/office/drawing/2014/main" id="{CBC8E1C6-B8A6-4ACD-9E80-86D8238051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1077" y="4499329"/>
              <a:ext cx="132927" cy="139069"/>
            </a:xfrm>
            <a:custGeom>
              <a:avLst/>
              <a:gdLst>
                <a:gd name="T0" fmla="*/ 20274 w 73"/>
                <a:gd name="T1" fmla="*/ 18669 h 81"/>
                <a:gd name="T2" fmla="*/ 20274 w 73"/>
                <a:gd name="T3" fmla="*/ 18669 h 81"/>
                <a:gd name="T4" fmla="*/ 40548 w 73"/>
                <a:gd name="T5" fmla="*/ 18669 h 81"/>
                <a:gd name="T6" fmla="*/ 40548 w 73"/>
                <a:gd name="T7" fmla="*/ 0 h 81"/>
                <a:gd name="T8" fmla="*/ 70959 w 73"/>
                <a:gd name="T9" fmla="*/ 0 h 81"/>
                <a:gd name="T10" fmla="*/ 70959 w 73"/>
                <a:gd name="T11" fmla="*/ 18669 h 81"/>
                <a:gd name="T12" fmla="*/ 81096 w 73"/>
                <a:gd name="T13" fmla="*/ 9334 h 81"/>
                <a:gd name="T14" fmla="*/ 91233 w 73"/>
                <a:gd name="T15" fmla="*/ 18669 h 81"/>
                <a:gd name="T16" fmla="*/ 91233 w 73"/>
                <a:gd name="T17" fmla="*/ 28005 h 81"/>
                <a:gd name="T18" fmla="*/ 91233 w 73"/>
                <a:gd name="T19" fmla="*/ 65344 h 81"/>
                <a:gd name="T20" fmla="*/ 60822 w 73"/>
                <a:gd name="T21" fmla="*/ 65344 h 81"/>
                <a:gd name="T22" fmla="*/ 50685 w 73"/>
                <a:gd name="T23" fmla="*/ 74680 h 81"/>
                <a:gd name="T24" fmla="*/ 50685 w 73"/>
                <a:gd name="T25" fmla="*/ 84014 h 81"/>
                <a:gd name="T26" fmla="*/ 40548 w 73"/>
                <a:gd name="T27" fmla="*/ 84014 h 81"/>
                <a:gd name="T28" fmla="*/ 40548 w 73"/>
                <a:gd name="T29" fmla="*/ 93348 h 81"/>
                <a:gd name="T30" fmla="*/ 20274 w 73"/>
                <a:gd name="T31" fmla="*/ 74680 h 81"/>
                <a:gd name="T32" fmla="*/ 0 w 73"/>
                <a:gd name="T33" fmla="*/ 46674 h 81"/>
                <a:gd name="T34" fmla="*/ 10136 w 73"/>
                <a:gd name="T35" fmla="*/ 37340 h 81"/>
                <a:gd name="T36" fmla="*/ 10136 w 73"/>
                <a:gd name="T37" fmla="*/ 28005 h 81"/>
                <a:gd name="T38" fmla="*/ 20274 w 73"/>
                <a:gd name="T39" fmla="*/ 18669 h 8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3"/>
                <a:gd name="T61" fmla="*/ 0 h 81"/>
                <a:gd name="T62" fmla="*/ 73 w 73"/>
                <a:gd name="T63" fmla="*/ 81 h 8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3" h="81">
                  <a:moveTo>
                    <a:pt x="16" y="16"/>
                  </a:moveTo>
                  <a:lnTo>
                    <a:pt x="16" y="16"/>
                  </a:lnTo>
                  <a:lnTo>
                    <a:pt x="32" y="16"/>
                  </a:lnTo>
                  <a:lnTo>
                    <a:pt x="32" y="0"/>
                  </a:lnTo>
                  <a:lnTo>
                    <a:pt x="56" y="0"/>
                  </a:lnTo>
                  <a:lnTo>
                    <a:pt x="56" y="16"/>
                  </a:lnTo>
                  <a:lnTo>
                    <a:pt x="64" y="8"/>
                  </a:lnTo>
                  <a:lnTo>
                    <a:pt x="72" y="16"/>
                  </a:lnTo>
                  <a:lnTo>
                    <a:pt x="72" y="24"/>
                  </a:lnTo>
                  <a:lnTo>
                    <a:pt x="72" y="56"/>
                  </a:lnTo>
                  <a:lnTo>
                    <a:pt x="48" y="56"/>
                  </a:lnTo>
                  <a:lnTo>
                    <a:pt x="40" y="64"/>
                  </a:lnTo>
                  <a:lnTo>
                    <a:pt x="40" y="72"/>
                  </a:lnTo>
                  <a:lnTo>
                    <a:pt x="32" y="72"/>
                  </a:lnTo>
                  <a:lnTo>
                    <a:pt x="32" y="80"/>
                  </a:lnTo>
                  <a:lnTo>
                    <a:pt x="16" y="64"/>
                  </a:lnTo>
                  <a:lnTo>
                    <a:pt x="0" y="40"/>
                  </a:lnTo>
                  <a:lnTo>
                    <a:pt x="8" y="32"/>
                  </a:lnTo>
                  <a:lnTo>
                    <a:pt x="8" y="24"/>
                  </a:lnTo>
                  <a:lnTo>
                    <a:pt x="16" y="16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32" name="Freeform 219">
              <a:extLst>
                <a:ext uri="{FF2B5EF4-FFF2-40B4-BE49-F238E27FC236}">
                  <a16:creationId xmlns:a16="http://schemas.microsoft.com/office/drawing/2014/main" id="{835D5DA6-6D2B-42E4-86A0-0FA2CC510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8871" y="4473369"/>
              <a:ext cx="173383" cy="192842"/>
            </a:xfrm>
            <a:custGeom>
              <a:avLst/>
              <a:gdLst>
                <a:gd name="T0" fmla="*/ 75297 w 97"/>
                <a:gd name="T1" fmla="*/ 9112 h 113"/>
                <a:gd name="T2" fmla="*/ 75297 w 97"/>
                <a:gd name="T3" fmla="*/ 9112 h 113"/>
                <a:gd name="T4" fmla="*/ 75297 w 97"/>
                <a:gd name="T5" fmla="*/ 27336 h 113"/>
                <a:gd name="T6" fmla="*/ 28237 w 97"/>
                <a:gd name="T7" fmla="*/ 18224 h 113"/>
                <a:gd name="T8" fmla="*/ 28237 w 97"/>
                <a:gd name="T9" fmla="*/ 36449 h 113"/>
                <a:gd name="T10" fmla="*/ 37649 w 97"/>
                <a:gd name="T11" fmla="*/ 27336 h 113"/>
                <a:gd name="T12" fmla="*/ 47061 w 97"/>
                <a:gd name="T13" fmla="*/ 36449 h 113"/>
                <a:gd name="T14" fmla="*/ 47061 w 97"/>
                <a:gd name="T15" fmla="*/ 45560 h 113"/>
                <a:gd name="T16" fmla="*/ 47061 w 97"/>
                <a:gd name="T17" fmla="*/ 82010 h 113"/>
                <a:gd name="T18" fmla="*/ 18824 w 97"/>
                <a:gd name="T19" fmla="*/ 82010 h 113"/>
                <a:gd name="T20" fmla="*/ 9413 w 97"/>
                <a:gd name="T21" fmla="*/ 91122 h 113"/>
                <a:gd name="T22" fmla="*/ 9413 w 97"/>
                <a:gd name="T23" fmla="*/ 100234 h 113"/>
                <a:gd name="T24" fmla="*/ 0 w 97"/>
                <a:gd name="T25" fmla="*/ 100234 h 113"/>
                <a:gd name="T26" fmla="*/ 0 w 97"/>
                <a:gd name="T27" fmla="*/ 109346 h 113"/>
                <a:gd name="T28" fmla="*/ 18824 w 97"/>
                <a:gd name="T29" fmla="*/ 127571 h 113"/>
                <a:gd name="T30" fmla="*/ 18824 w 97"/>
                <a:gd name="T31" fmla="*/ 118459 h 113"/>
                <a:gd name="T32" fmla="*/ 28237 w 97"/>
                <a:gd name="T33" fmla="*/ 118459 h 113"/>
                <a:gd name="T34" fmla="*/ 47061 w 97"/>
                <a:gd name="T35" fmla="*/ 118459 h 113"/>
                <a:gd name="T36" fmla="*/ 65885 w 97"/>
                <a:gd name="T37" fmla="*/ 109346 h 113"/>
                <a:gd name="T38" fmla="*/ 75297 w 97"/>
                <a:gd name="T39" fmla="*/ 82010 h 113"/>
                <a:gd name="T40" fmla="*/ 94121 w 97"/>
                <a:gd name="T41" fmla="*/ 63785 h 113"/>
                <a:gd name="T42" fmla="*/ 112945 w 97"/>
                <a:gd name="T43" fmla="*/ 0 h 113"/>
                <a:gd name="T44" fmla="*/ 84709 w 97"/>
                <a:gd name="T45" fmla="*/ 9112 h 113"/>
                <a:gd name="T46" fmla="*/ 75297 w 97"/>
                <a:gd name="T47" fmla="*/ 9112 h 11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97"/>
                <a:gd name="T73" fmla="*/ 0 h 113"/>
                <a:gd name="T74" fmla="*/ 97 w 97"/>
                <a:gd name="T75" fmla="*/ 113 h 11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97" h="113">
                  <a:moveTo>
                    <a:pt x="64" y="8"/>
                  </a:moveTo>
                  <a:lnTo>
                    <a:pt x="64" y="8"/>
                  </a:lnTo>
                  <a:lnTo>
                    <a:pt x="64" y="24"/>
                  </a:lnTo>
                  <a:lnTo>
                    <a:pt x="24" y="16"/>
                  </a:lnTo>
                  <a:lnTo>
                    <a:pt x="24" y="32"/>
                  </a:lnTo>
                  <a:lnTo>
                    <a:pt x="32" y="24"/>
                  </a:lnTo>
                  <a:lnTo>
                    <a:pt x="40" y="32"/>
                  </a:lnTo>
                  <a:lnTo>
                    <a:pt x="40" y="40"/>
                  </a:lnTo>
                  <a:lnTo>
                    <a:pt x="40" y="72"/>
                  </a:lnTo>
                  <a:lnTo>
                    <a:pt x="16" y="72"/>
                  </a:lnTo>
                  <a:lnTo>
                    <a:pt x="8" y="80"/>
                  </a:lnTo>
                  <a:lnTo>
                    <a:pt x="8" y="88"/>
                  </a:lnTo>
                  <a:lnTo>
                    <a:pt x="0" y="88"/>
                  </a:lnTo>
                  <a:lnTo>
                    <a:pt x="0" y="96"/>
                  </a:lnTo>
                  <a:lnTo>
                    <a:pt x="16" y="112"/>
                  </a:lnTo>
                  <a:lnTo>
                    <a:pt x="16" y="104"/>
                  </a:lnTo>
                  <a:lnTo>
                    <a:pt x="24" y="104"/>
                  </a:lnTo>
                  <a:lnTo>
                    <a:pt x="40" y="104"/>
                  </a:lnTo>
                  <a:lnTo>
                    <a:pt x="56" y="96"/>
                  </a:lnTo>
                  <a:lnTo>
                    <a:pt x="64" y="72"/>
                  </a:lnTo>
                  <a:lnTo>
                    <a:pt x="80" y="56"/>
                  </a:lnTo>
                  <a:lnTo>
                    <a:pt x="96" y="0"/>
                  </a:lnTo>
                  <a:lnTo>
                    <a:pt x="72" y="8"/>
                  </a:lnTo>
                  <a:lnTo>
                    <a:pt x="64" y="8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33" name="Freeform 220">
              <a:extLst>
                <a:ext uri="{FF2B5EF4-FFF2-40B4-BE49-F238E27FC236}">
                  <a16:creationId xmlns:a16="http://schemas.microsoft.com/office/drawing/2014/main" id="{98D59E63-C8D8-4631-AF7B-B6DBD322B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5842" y="4445556"/>
              <a:ext cx="437310" cy="396809"/>
            </a:xfrm>
            <a:custGeom>
              <a:avLst/>
              <a:gdLst>
                <a:gd name="T0" fmla="*/ 239911 w 241"/>
                <a:gd name="T1" fmla="*/ 0 h 233"/>
                <a:gd name="T2" fmla="*/ 239911 w 241"/>
                <a:gd name="T3" fmla="*/ 0 h 233"/>
                <a:gd name="T4" fmla="*/ 169937 w 241"/>
                <a:gd name="T5" fmla="*/ 0 h 233"/>
                <a:gd name="T6" fmla="*/ 159941 w 241"/>
                <a:gd name="T7" fmla="*/ 9037 h 233"/>
                <a:gd name="T8" fmla="*/ 129951 w 241"/>
                <a:gd name="T9" fmla="*/ 9037 h 233"/>
                <a:gd name="T10" fmla="*/ 119956 w 241"/>
                <a:gd name="T11" fmla="*/ 0 h 233"/>
                <a:gd name="T12" fmla="*/ 109959 w 241"/>
                <a:gd name="T13" fmla="*/ 0 h 233"/>
                <a:gd name="T14" fmla="*/ 99964 w 241"/>
                <a:gd name="T15" fmla="*/ 18075 h 233"/>
                <a:gd name="T16" fmla="*/ 79971 w 241"/>
                <a:gd name="T17" fmla="*/ 81335 h 233"/>
                <a:gd name="T18" fmla="*/ 59979 w 241"/>
                <a:gd name="T19" fmla="*/ 99409 h 233"/>
                <a:gd name="T20" fmla="*/ 49981 w 241"/>
                <a:gd name="T21" fmla="*/ 126521 h 233"/>
                <a:gd name="T22" fmla="*/ 29988 w 241"/>
                <a:gd name="T23" fmla="*/ 135558 h 233"/>
                <a:gd name="T24" fmla="*/ 9996 w 241"/>
                <a:gd name="T25" fmla="*/ 135558 h 233"/>
                <a:gd name="T26" fmla="*/ 0 w 241"/>
                <a:gd name="T27" fmla="*/ 153633 h 233"/>
                <a:gd name="T28" fmla="*/ 0 w 241"/>
                <a:gd name="T29" fmla="*/ 162670 h 233"/>
                <a:gd name="T30" fmla="*/ 19993 w 241"/>
                <a:gd name="T31" fmla="*/ 153633 h 233"/>
                <a:gd name="T32" fmla="*/ 59979 w 241"/>
                <a:gd name="T33" fmla="*/ 153633 h 233"/>
                <a:gd name="T34" fmla="*/ 69974 w 241"/>
                <a:gd name="T35" fmla="*/ 153633 h 233"/>
                <a:gd name="T36" fmla="*/ 69974 w 241"/>
                <a:gd name="T37" fmla="*/ 171707 h 233"/>
                <a:gd name="T38" fmla="*/ 89966 w 241"/>
                <a:gd name="T39" fmla="*/ 189781 h 233"/>
                <a:gd name="T40" fmla="*/ 109959 w 241"/>
                <a:gd name="T41" fmla="*/ 180746 h 233"/>
                <a:gd name="T42" fmla="*/ 109959 w 241"/>
                <a:gd name="T43" fmla="*/ 171707 h 233"/>
                <a:gd name="T44" fmla="*/ 129951 w 241"/>
                <a:gd name="T45" fmla="*/ 171707 h 233"/>
                <a:gd name="T46" fmla="*/ 149944 w 241"/>
                <a:gd name="T47" fmla="*/ 180746 h 233"/>
                <a:gd name="T48" fmla="*/ 149944 w 241"/>
                <a:gd name="T49" fmla="*/ 207856 h 233"/>
                <a:gd name="T50" fmla="*/ 159941 w 241"/>
                <a:gd name="T51" fmla="*/ 216893 h 233"/>
                <a:gd name="T52" fmla="*/ 149944 w 241"/>
                <a:gd name="T53" fmla="*/ 225931 h 233"/>
                <a:gd name="T54" fmla="*/ 149944 w 241"/>
                <a:gd name="T55" fmla="*/ 234968 h 233"/>
                <a:gd name="T56" fmla="*/ 179934 w 241"/>
                <a:gd name="T57" fmla="*/ 225931 h 233"/>
                <a:gd name="T58" fmla="*/ 219919 w 241"/>
                <a:gd name="T59" fmla="*/ 244005 h 233"/>
                <a:gd name="T60" fmla="*/ 229915 w 241"/>
                <a:gd name="T61" fmla="*/ 234968 h 233"/>
                <a:gd name="T62" fmla="*/ 259905 w 241"/>
                <a:gd name="T63" fmla="*/ 253043 h 233"/>
                <a:gd name="T64" fmla="*/ 269901 w 241"/>
                <a:gd name="T65" fmla="*/ 262079 h 233"/>
                <a:gd name="T66" fmla="*/ 269901 w 241"/>
                <a:gd name="T67" fmla="*/ 244005 h 233"/>
                <a:gd name="T68" fmla="*/ 259905 w 241"/>
                <a:gd name="T69" fmla="*/ 244005 h 233"/>
                <a:gd name="T70" fmla="*/ 259905 w 241"/>
                <a:gd name="T71" fmla="*/ 234968 h 233"/>
                <a:gd name="T72" fmla="*/ 259905 w 241"/>
                <a:gd name="T73" fmla="*/ 198819 h 233"/>
                <a:gd name="T74" fmla="*/ 259905 w 241"/>
                <a:gd name="T75" fmla="*/ 189781 h 233"/>
                <a:gd name="T76" fmla="*/ 289893 w 241"/>
                <a:gd name="T77" fmla="*/ 189781 h 233"/>
                <a:gd name="T78" fmla="*/ 269901 w 241"/>
                <a:gd name="T79" fmla="*/ 162670 h 233"/>
                <a:gd name="T80" fmla="*/ 269901 w 241"/>
                <a:gd name="T81" fmla="*/ 135558 h 233"/>
                <a:gd name="T82" fmla="*/ 269901 w 241"/>
                <a:gd name="T83" fmla="*/ 117484 h 233"/>
                <a:gd name="T84" fmla="*/ 269901 w 241"/>
                <a:gd name="T85" fmla="*/ 108447 h 233"/>
                <a:gd name="T86" fmla="*/ 259905 w 241"/>
                <a:gd name="T87" fmla="*/ 108447 h 233"/>
                <a:gd name="T88" fmla="*/ 269901 w 241"/>
                <a:gd name="T89" fmla="*/ 90372 h 233"/>
                <a:gd name="T90" fmla="*/ 279897 w 241"/>
                <a:gd name="T91" fmla="*/ 63261 h 233"/>
                <a:gd name="T92" fmla="*/ 289893 w 241"/>
                <a:gd name="T93" fmla="*/ 54223 h 233"/>
                <a:gd name="T94" fmla="*/ 299890 w 241"/>
                <a:gd name="T95" fmla="*/ 36149 h 233"/>
                <a:gd name="T96" fmla="*/ 289893 w 241"/>
                <a:gd name="T97" fmla="*/ 36149 h 233"/>
                <a:gd name="T98" fmla="*/ 289893 w 241"/>
                <a:gd name="T99" fmla="*/ 18075 h 233"/>
                <a:gd name="T100" fmla="*/ 279897 w 241"/>
                <a:gd name="T101" fmla="*/ 9037 h 233"/>
                <a:gd name="T102" fmla="*/ 249907 w 241"/>
                <a:gd name="T103" fmla="*/ 9037 h 233"/>
                <a:gd name="T104" fmla="*/ 239911 w 241"/>
                <a:gd name="T105" fmla="*/ 0 h 23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41"/>
                <a:gd name="T160" fmla="*/ 0 h 233"/>
                <a:gd name="T161" fmla="*/ 241 w 241"/>
                <a:gd name="T162" fmla="*/ 233 h 23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41" h="233">
                  <a:moveTo>
                    <a:pt x="192" y="0"/>
                  </a:moveTo>
                  <a:lnTo>
                    <a:pt x="192" y="0"/>
                  </a:lnTo>
                  <a:lnTo>
                    <a:pt x="136" y="0"/>
                  </a:lnTo>
                  <a:lnTo>
                    <a:pt x="128" y="8"/>
                  </a:lnTo>
                  <a:lnTo>
                    <a:pt x="104" y="8"/>
                  </a:lnTo>
                  <a:lnTo>
                    <a:pt x="96" y="0"/>
                  </a:lnTo>
                  <a:lnTo>
                    <a:pt x="88" y="0"/>
                  </a:lnTo>
                  <a:lnTo>
                    <a:pt x="80" y="16"/>
                  </a:lnTo>
                  <a:lnTo>
                    <a:pt x="64" y="72"/>
                  </a:lnTo>
                  <a:lnTo>
                    <a:pt x="48" y="88"/>
                  </a:lnTo>
                  <a:lnTo>
                    <a:pt x="40" y="112"/>
                  </a:lnTo>
                  <a:lnTo>
                    <a:pt x="24" y="120"/>
                  </a:lnTo>
                  <a:lnTo>
                    <a:pt x="8" y="120"/>
                  </a:lnTo>
                  <a:lnTo>
                    <a:pt x="0" y="136"/>
                  </a:lnTo>
                  <a:lnTo>
                    <a:pt x="0" y="144"/>
                  </a:lnTo>
                  <a:lnTo>
                    <a:pt x="16" y="136"/>
                  </a:lnTo>
                  <a:lnTo>
                    <a:pt x="48" y="136"/>
                  </a:lnTo>
                  <a:lnTo>
                    <a:pt x="56" y="136"/>
                  </a:lnTo>
                  <a:lnTo>
                    <a:pt x="56" y="152"/>
                  </a:lnTo>
                  <a:lnTo>
                    <a:pt x="72" y="168"/>
                  </a:lnTo>
                  <a:lnTo>
                    <a:pt x="88" y="160"/>
                  </a:lnTo>
                  <a:lnTo>
                    <a:pt x="88" y="152"/>
                  </a:lnTo>
                  <a:lnTo>
                    <a:pt x="104" y="152"/>
                  </a:lnTo>
                  <a:lnTo>
                    <a:pt x="120" y="160"/>
                  </a:lnTo>
                  <a:lnTo>
                    <a:pt x="120" y="184"/>
                  </a:lnTo>
                  <a:lnTo>
                    <a:pt x="128" y="192"/>
                  </a:lnTo>
                  <a:lnTo>
                    <a:pt x="120" y="200"/>
                  </a:lnTo>
                  <a:lnTo>
                    <a:pt x="120" y="208"/>
                  </a:lnTo>
                  <a:lnTo>
                    <a:pt x="144" y="200"/>
                  </a:lnTo>
                  <a:lnTo>
                    <a:pt x="176" y="216"/>
                  </a:lnTo>
                  <a:lnTo>
                    <a:pt x="184" y="208"/>
                  </a:lnTo>
                  <a:lnTo>
                    <a:pt x="208" y="224"/>
                  </a:lnTo>
                  <a:lnTo>
                    <a:pt x="216" y="232"/>
                  </a:lnTo>
                  <a:lnTo>
                    <a:pt x="216" y="216"/>
                  </a:lnTo>
                  <a:lnTo>
                    <a:pt x="208" y="216"/>
                  </a:lnTo>
                  <a:lnTo>
                    <a:pt x="208" y="208"/>
                  </a:lnTo>
                  <a:lnTo>
                    <a:pt x="208" y="176"/>
                  </a:lnTo>
                  <a:lnTo>
                    <a:pt x="208" y="168"/>
                  </a:lnTo>
                  <a:lnTo>
                    <a:pt x="232" y="168"/>
                  </a:lnTo>
                  <a:lnTo>
                    <a:pt x="216" y="144"/>
                  </a:lnTo>
                  <a:lnTo>
                    <a:pt x="216" y="120"/>
                  </a:lnTo>
                  <a:lnTo>
                    <a:pt x="216" y="104"/>
                  </a:lnTo>
                  <a:lnTo>
                    <a:pt x="216" y="96"/>
                  </a:lnTo>
                  <a:lnTo>
                    <a:pt x="208" y="96"/>
                  </a:lnTo>
                  <a:lnTo>
                    <a:pt x="216" y="80"/>
                  </a:lnTo>
                  <a:lnTo>
                    <a:pt x="224" y="56"/>
                  </a:lnTo>
                  <a:lnTo>
                    <a:pt x="232" y="48"/>
                  </a:lnTo>
                  <a:lnTo>
                    <a:pt x="240" y="32"/>
                  </a:lnTo>
                  <a:lnTo>
                    <a:pt x="232" y="32"/>
                  </a:lnTo>
                  <a:lnTo>
                    <a:pt x="232" y="16"/>
                  </a:lnTo>
                  <a:lnTo>
                    <a:pt x="224" y="8"/>
                  </a:lnTo>
                  <a:lnTo>
                    <a:pt x="200" y="8"/>
                  </a:lnTo>
                  <a:lnTo>
                    <a:pt x="192" y="0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34" name="Freeform 221">
              <a:extLst>
                <a:ext uri="{FF2B5EF4-FFF2-40B4-BE49-F238E27FC236}">
                  <a16:creationId xmlns:a16="http://schemas.microsoft.com/office/drawing/2014/main" id="{91650D3B-F96F-4F15-89F1-7FFAC1E77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3431" y="4566082"/>
              <a:ext cx="42382" cy="46356"/>
            </a:xfrm>
            <a:custGeom>
              <a:avLst/>
              <a:gdLst>
                <a:gd name="T0" fmla="*/ 22848 w 25"/>
                <a:gd name="T1" fmla="*/ 38100 h 25"/>
                <a:gd name="T2" fmla="*/ 22848 w 25"/>
                <a:gd name="T3" fmla="*/ 38100 h 25"/>
                <a:gd name="T4" fmla="*/ 7616 w 25"/>
                <a:gd name="T5" fmla="*/ 38100 h 25"/>
                <a:gd name="T6" fmla="*/ 0 w 25"/>
                <a:gd name="T7" fmla="*/ 38100 h 25"/>
                <a:gd name="T8" fmla="*/ 7616 w 25"/>
                <a:gd name="T9" fmla="*/ 12700 h 25"/>
                <a:gd name="T10" fmla="*/ 22848 w 25"/>
                <a:gd name="T11" fmla="*/ 0 h 25"/>
                <a:gd name="T12" fmla="*/ 22848 w 25"/>
                <a:gd name="T13" fmla="*/ 25400 h 25"/>
                <a:gd name="T14" fmla="*/ 22848 w 25"/>
                <a:gd name="T15" fmla="*/ 38100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5"/>
                <a:gd name="T25" fmla="*/ 0 h 25"/>
                <a:gd name="T26" fmla="*/ 25 w 25"/>
                <a:gd name="T27" fmla="*/ 25 h 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5" h="25">
                  <a:moveTo>
                    <a:pt x="24" y="24"/>
                  </a:moveTo>
                  <a:lnTo>
                    <a:pt x="24" y="24"/>
                  </a:lnTo>
                  <a:lnTo>
                    <a:pt x="8" y="24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24" y="16"/>
                  </a:lnTo>
                  <a:lnTo>
                    <a:pt x="24" y="24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35" name="Freeform 222">
              <a:extLst>
                <a:ext uri="{FF2B5EF4-FFF2-40B4-BE49-F238E27FC236}">
                  <a16:creationId xmlns:a16="http://schemas.microsoft.com/office/drawing/2014/main" id="{26382696-0E89-480C-892D-82D5EAE0F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8843" y="4608730"/>
              <a:ext cx="26971" cy="40793"/>
            </a:xfrm>
            <a:custGeom>
              <a:avLst/>
              <a:gdLst>
                <a:gd name="T0" fmla="*/ 11683 w 17"/>
                <a:gd name="T1" fmla="*/ 0 h 25"/>
                <a:gd name="T2" fmla="*/ 11683 w 17"/>
                <a:gd name="T3" fmla="*/ 0 h 25"/>
                <a:gd name="T4" fmla="*/ 11683 w 17"/>
                <a:gd name="T5" fmla="*/ 7616 h 25"/>
                <a:gd name="T6" fmla="*/ 0 w 17"/>
                <a:gd name="T7" fmla="*/ 22848 h 25"/>
                <a:gd name="T8" fmla="*/ 0 w 17"/>
                <a:gd name="T9" fmla="*/ 7616 h 25"/>
                <a:gd name="T10" fmla="*/ 0 w 17"/>
                <a:gd name="T11" fmla="*/ 0 h 25"/>
                <a:gd name="T12" fmla="*/ 11683 w 17"/>
                <a:gd name="T13" fmla="*/ 0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25"/>
                <a:gd name="T23" fmla="*/ 17 w 17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25">
                  <a:moveTo>
                    <a:pt x="16" y="0"/>
                  </a:moveTo>
                  <a:lnTo>
                    <a:pt x="16" y="0"/>
                  </a:lnTo>
                  <a:lnTo>
                    <a:pt x="16" y="8"/>
                  </a:lnTo>
                  <a:lnTo>
                    <a:pt x="0" y="24"/>
                  </a:lnTo>
                  <a:lnTo>
                    <a:pt x="0" y="8"/>
                  </a:ln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36" name="Freeform 223">
              <a:extLst>
                <a:ext uri="{FF2B5EF4-FFF2-40B4-BE49-F238E27FC236}">
                  <a16:creationId xmlns:a16="http://schemas.microsoft.com/office/drawing/2014/main" id="{64F82421-BA77-4137-95AD-1D75A9575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5460" y="4732964"/>
              <a:ext cx="273560" cy="207676"/>
            </a:xfrm>
            <a:custGeom>
              <a:avLst/>
              <a:gdLst>
                <a:gd name="T0" fmla="*/ 28269 w 153"/>
                <a:gd name="T1" fmla="*/ 37290 h 121"/>
                <a:gd name="T2" fmla="*/ 28269 w 153"/>
                <a:gd name="T3" fmla="*/ 37290 h 121"/>
                <a:gd name="T4" fmla="*/ 65961 w 153"/>
                <a:gd name="T5" fmla="*/ 55935 h 121"/>
                <a:gd name="T6" fmla="*/ 75384 w 153"/>
                <a:gd name="T7" fmla="*/ 46612 h 121"/>
                <a:gd name="T8" fmla="*/ 103653 w 153"/>
                <a:gd name="T9" fmla="*/ 65258 h 121"/>
                <a:gd name="T10" fmla="*/ 113077 w 153"/>
                <a:gd name="T11" fmla="*/ 74580 h 121"/>
                <a:gd name="T12" fmla="*/ 113077 w 153"/>
                <a:gd name="T13" fmla="*/ 55935 h 121"/>
                <a:gd name="T14" fmla="*/ 103653 w 153"/>
                <a:gd name="T15" fmla="*/ 55935 h 121"/>
                <a:gd name="T16" fmla="*/ 103653 w 153"/>
                <a:gd name="T17" fmla="*/ 46612 h 121"/>
                <a:gd name="T18" fmla="*/ 103653 w 153"/>
                <a:gd name="T19" fmla="*/ 9323 h 121"/>
                <a:gd name="T20" fmla="*/ 103653 w 153"/>
                <a:gd name="T21" fmla="*/ 0 h 121"/>
                <a:gd name="T22" fmla="*/ 131923 w 153"/>
                <a:gd name="T23" fmla="*/ 0 h 121"/>
                <a:gd name="T24" fmla="*/ 141346 w 153"/>
                <a:gd name="T25" fmla="*/ 0 h 121"/>
                <a:gd name="T26" fmla="*/ 169615 w 153"/>
                <a:gd name="T27" fmla="*/ 18645 h 121"/>
                <a:gd name="T28" fmla="*/ 179038 w 153"/>
                <a:gd name="T29" fmla="*/ 37290 h 121"/>
                <a:gd name="T30" fmla="*/ 169615 w 153"/>
                <a:gd name="T31" fmla="*/ 46612 h 121"/>
                <a:gd name="T32" fmla="*/ 169615 w 153"/>
                <a:gd name="T33" fmla="*/ 55935 h 121"/>
                <a:gd name="T34" fmla="*/ 160192 w 153"/>
                <a:gd name="T35" fmla="*/ 74580 h 121"/>
                <a:gd name="T36" fmla="*/ 169615 w 153"/>
                <a:gd name="T37" fmla="*/ 83903 h 121"/>
                <a:gd name="T38" fmla="*/ 122500 w 153"/>
                <a:gd name="T39" fmla="*/ 102548 h 121"/>
                <a:gd name="T40" fmla="*/ 122500 w 153"/>
                <a:gd name="T41" fmla="*/ 111870 h 121"/>
                <a:gd name="T42" fmla="*/ 103653 w 153"/>
                <a:gd name="T43" fmla="*/ 111870 h 121"/>
                <a:gd name="T44" fmla="*/ 103653 w 153"/>
                <a:gd name="T45" fmla="*/ 121193 h 121"/>
                <a:gd name="T46" fmla="*/ 75384 w 153"/>
                <a:gd name="T47" fmla="*/ 139838 h 121"/>
                <a:gd name="T48" fmla="*/ 47115 w 153"/>
                <a:gd name="T49" fmla="*/ 139838 h 121"/>
                <a:gd name="T50" fmla="*/ 28269 w 153"/>
                <a:gd name="T51" fmla="*/ 130515 h 121"/>
                <a:gd name="T52" fmla="*/ 18846 w 153"/>
                <a:gd name="T53" fmla="*/ 139838 h 121"/>
                <a:gd name="T54" fmla="*/ 0 w 153"/>
                <a:gd name="T55" fmla="*/ 121193 h 121"/>
                <a:gd name="T56" fmla="*/ 0 w 153"/>
                <a:gd name="T57" fmla="*/ 74580 h 121"/>
                <a:gd name="T58" fmla="*/ 37692 w 153"/>
                <a:gd name="T59" fmla="*/ 65258 h 121"/>
                <a:gd name="T60" fmla="*/ 28269 w 153"/>
                <a:gd name="T61" fmla="*/ 37290 h 12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53"/>
                <a:gd name="T94" fmla="*/ 0 h 121"/>
                <a:gd name="T95" fmla="*/ 153 w 153"/>
                <a:gd name="T96" fmla="*/ 121 h 12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53" h="121">
                  <a:moveTo>
                    <a:pt x="24" y="32"/>
                  </a:moveTo>
                  <a:lnTo>
                    <a:pt x="24" y="32"/>
                  </a:lnTo>
                  <a:lnTo>
                    <a:pt x="56" y="48"/>
                  </a:lnTo>
                  <a:lnTo>
                    <a:pt x="64" y="40"/>
                  </a:lnTo>
                  <a:lnTo>
                    <a:pt x="88" y="56"/>
                  </a:lnTo>
                  <a:lnTo>
                    <a:pt x="96" y="64"/>
                  </a:lnTo>
                  <a:lnTo>
                    <a:pt x="96" y="48"/>
                  </a:lnTo>
                  <a:lnTo>
                    <a:pt x="88" y="48"/>
                  </a:lnTo>
                  <a:lnTo>
                    <a:pt x="88" y="40"/>
                  </a:lnTo>
                  <a:lnTo>
                    <a:pt x="88" y="8"/>
                  </a:lnTo>
                  <a:lnTo>
                    <a:pt x="88" y="0"/>
                  </a:lnTo>
                  <a:lnTo>
                    <a:pt x="112" y="0"/>
                  </a:lnTo>
                  <a:lnTo>
                    <a:pt x="120" y="0"/>
                  </a:lnTo>
                  <a:lnTo>
                    <a:pt x="144" y="16"/>
                  </a:lnTo>
                  <a:lnTo>
                    <a:pt x="152" y="32"/>
                  </a:lnTo>
                  <a:lnTo>
                    <a:pt x="144" y="40"/>
                  </a:lnTo>
                  <a:lnTo>
                    <a:pt x="144" y="48"/>
                  </a:lnTo>
                  <a:lnTo>
                    <a:pt x="136" y="64"/>
                  </a:lnTo>
                  <a:lnTo>
                    <a:pt x="144" y="72"/>
                  </a:lnTo>
                  <a:lnTo>
                    <a:pt x="104" y="88"/>
                  </a:lnTo>
                  <a:lnTo>
                    <a:pt x="104" y="96"/>
                  </a:lnTo>
                  <a:lnTo>
                    <a:pt x="88" y="96"/>
                  </a:lnTo>
                  <a:lnTo>
                    <a:pt x="88" y="104"/>
                  </a:lnTo>
                  <a:lnTo>
                    <a:pt x="64" y="120"/>
                  </a:lnTo>
                  <a:lnTo>
                    <a:pt x="40" y="120"/>
                  </a:lnTo>
                  <a:lnTo>
                    <a:pt x="24" y="112"/>
                  </a:lnTo>
                  <a:lnTo>
                    <a:pt x="16" y="120"/>
                  </a:lnTo>
                  <a:lnTo>
                    <a:pt x="0" y="104"/>
                  </a:lnTo>
                  <a:lnTo>
                    <a:pt x="0" y="64"/>
                  </a:lnTo>
                  <a:lnTo>
                    <a:pt x="32" y="56"/>
                  </a:lnTo>
                  <a:lnTo>
                    <a:pt x="24" y="32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37" name="Freeform 224">
              <a:extLst>
                <a:ext uri="{FF2B5EF4-FFF2-40B4-BE49-F238E27FC236}">
                  <a16:creationId xmlns:a16="http://schemas.microsoft.com/office/drawing/2014/main" id="{D4FA9D9E-7326-4E30-9E9E-FBB88F6EE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283" y="4922098"/>
              <a:ext cx="304383" cy="278137"/>
            </a:xfrm>
            <a:custGeom>
              <a:avLst/>
              <a:gdLst>
                <a:gd name="T0" fmla="*/ 67918 w 169"/>
                <a:gd name="T1" fmla="*/ 191379 h 161"/>
                <a:gd name="T2" fmla="*/ 67918 w 169"/>
                <a:gd name="T3" fmla="*/ 191379 h 161"/>
                <a:gd name="T4" fmla="*/ 58215 w 169"/>
                <a:gd name="T5" fmla="*/ 172241 h 161"/>
                <a:gd name="T6" fmla="*/ 38810 w 169"/>
                <a:gd name="T7" fmla="*/ 114828 h 161"/>
                <a:gd name="T8" fmla="*/ 38810 w 169"/>
                <a:gd name="T9" fmla="*/ 86120 h 161"/>
                <a:gd name="T10" fmla="*/ 0 w 169"/>
                <a:gd name="T11" fmla="*/ 9569 h 161"/>
                <a:gd name="T12" fmla="*/ 0 w 169"/>
                <a:gd name="T13" fmla="*/ 0 h 161"/>
                <a:gd name="T14" fmla="*/ 19405 w 169"/>
                <a:gd name="T15" fmla="*/ 0 h 161"/>
                <a:gd name="T16" fmla="*/ 38810 w 169"/>
                <a:gd name="T17" fmla="*/ 0 h 161"/>
                <a:gd name="T18" fmla="*/ 97026 w 169"/>
                <a:gd name="T19" fmla="*/ 9569 h 161"/>
                <a:gd name="T20" fmla="*/ 116430 w 169"/>
                <a:gd name="T21" fmla="*/ 9569 h 161"/>
                <a:gd name="T22" fmla="*/ 155241 w 169"/>
                <a:gd name="T23" fmla="*/ 19139 h 161"/>
                <a:gd name="T24" fmla="*/ 174646 w 169"/>
                <a:gd name="T25" fmla="*/ 9569 h 161"/>
                <a:gd name="T26" fmla="*/ 184348 w 169"/>
                <a:gd name="T27" fmla="*/ 0 h 161"/>
                <a:gd name="T28" fmla="*/ 203754 w 169"/>
                <a:gd name="T29" fmla="*/ 9569 h 161"/>
                <a:gd name="T30" fmla="*/ 184348 w 169"/>
                <a:gd name="T31" fmla="*/ 28707 h 161"/>
                <a:gd name="T32" fmla="*/ 174646 w 169"/>
                <a:gd name="T33" fmla="*/ 19139 h 161"/>
                <a:gd name="T34" fmla="*/ 145539 w 169"/>
                <a:gd name="T35" fmla="*/ 19139 h 161"/>
                <a:gd name="T36" fmla="*/ 135835 w 169"/>
                <a:gd name="T37" fmla="*/ 76552 h 161"/>
                <a:gd name="T38" fmla="*/ 126133 w 169"/>
                <a:gd name="T39" fmla="*/ 86120 h 161"/>
                <a:gd name="T40" fmla="*/ 126133 w 169"/>
                <a:gd name="T41" fmla="*/ 124398 h 161"/>
                <a:gd name="T42" fmla="*/ 126133 w 169"/>
                <a:gd name="T43" fmla="*/ 181810 h 161"/>
                <a:gd name="T44" fmla="*/ 106728 w 169"/>
                <a:gd name="T45" fmla="*/ 191379 h 161"/>
                <a:gd name="T46" fmla="*/ 87323 w 169"/>
                <a:gd name="T47" fmla="*/ 191379 h 161"/>
                <a:gd name="T48" fmla="*/ 77620 w 169"/>
                <a:gd name="T49" fmla="*/ 181810 h 161"/>
                <a:gd name="T50" fmla="*/ 67918 w 169"/>
                <a:gd name="T51" fmla="*/ 191379 h 16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9"/>
                <a:gd name="T79" fmla="*/ 0 h 161"/>
                <a:gd name="T80" fmla="*/ 169 w 169"/>
                <a:gd name="T81" fmla="*/ 161 h 16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9" h="161">
                  <a:moveTo>
                    <a:pt x="56" y="160"/>
                  </a:moveTo>
                  <a:lnTo>
                    <a:pt x="56" y="160"/>
                  </a:lnTo>
                  <a:lnTo>
                    <a:pt x="48" y="144"/>
                  </a:lnTo>
                  <a:lnTo>
                    <a:pt x="32" y="96"/>
                  </a:lnTo>
                  <a:lnTo>
                    <a:pt x="32" y="72"/>
                  </a:lnTo>
                  <a:lnTo>
                    <a:pt x="0" y="8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2" y="0"/>
                  </a:lnTo>
                  <a:lnTo>
                    <a:pt x="80" y="8"/>
                  </a:lnTo>
                  <a:lnTo>
                    <a:pt x="96" y="8"/>
                  </a:lnTo>
                  <a:lnTo>
                    <a:pt x="128" y="16"/>
                  </a:lnTo>
                  <a:lnTo>
                    <a:pt x="144" y="8"/>
                  </a:lnTo>
                  <a:lnTo>
                    <a:pt x="152" y="0"/>
                  </a:lnTo>
                  <a:lnTo>
                    <a:pt x="168" y="8"/>
                  </a:lnTo>
                  <a:lnTo>
                    <a:pt x="152" y="24"/>
                  </a:lnTo>
                  <a:lnTo>
                    <a:pt x="144" y="16"/>
                  </a:lnTo>
                  <a:lnTo>
                    <a:pt x="120" y="16"/>
                  </a:lnTo>
                  <a:lnTo>
                    <a:pt x="112" y="64"/>
                  </a:lnTo>
                  <a:lnTo>
                    <a:pt x="104" y="72"/>
                  </a:lnTo>
                  <a:lnTo>
                    <a:pt x="104" y="104"/>
                  </a:lnTo>
                  <a:lnTo>
                    <a:pt x="104" y="152"/>
                  </a:lnTo>
                  <a:lnTo>
                    <a:pt x="88" y="160"/>
                  </a:lnTo>
                  <a:lnTo>
                    <a:pt x="72" y="160"/>
                  </a:lnTo>
                  <a:lnTo>
                    <a:pt x="64" y="152"/>
                  </a:lnTo>
                  <a:lnTo>
                    <a:pt x="56" y="160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38" name="Freeform 225">
              <a:extLst>
                <a:ext uri="{FF2B5EF4-FFF2-40B4-BE49-F238E27FC236}">
                  <a16:creationId xmlns:a16="http://schemas.microsoft.com/office/drawing/2014/main" id="{3754A654-DD38-4F1F-98B2-84060B402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5842" y="4649523"/>
              <a:ext cx="19265" cy="31522"/>
            </a:xfrm>
            <a:custGeom>
              <a:avLst/>
              <a:gdLst>
                <a:gd name="T0" fmla="*/ 19357 w 9"/>
                <a:gd name="T1" fmla="*/ 0 h 17"/>
                <a:gd name="T2" fmla="*/ 19357 w 9"/>
                <a:gd name="T3" fmla="*/ 0 h 17"/>
                <a:gd name="T4" fmla="*/ 0 w 9"/>
                <a:gd name="T5" fmla="*/ 25400 h 17"/>
                <a:gd name="T6" fmla="*/ 0 w 9"/>
                <a:gd name="T7" fmla="*/ 12700 h 17"/>
                <a:gd name="T8" fmla="*/ 0 w 9"/>
                <a:gd name="T9" fmla="*/ 0 h 17"/>
                <a:gd name="T10" fmla="*/ 19357 w 9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17"/>
                <a:gd name="T20" fmla="*/ 9 w 9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17">
                  <a:moveTo>
                    <a:pt x="8" y="0"/>
                  </a:moveTo>
                  <a:lnTo>
                    <a:pt x="8" y="0"/>
                  </a:lnTo>
                  <a:lnTo>
                    <a:pt x="0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39" name="Freeform 226">
              <a:extLst>
                <a:ext uri="{FF2B5EF4-FFF2-40B4-BE49-F238E27FC236}">
                  <a16:creationId xmlns:a16="http://schemas.microsoft.com/office/drawing/2014/main" id="{318E1EA7-2109-40A9-A28F-4CE037160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460" y="5033353"/>
              <a:ext cx="379516" cy="317077"/>
            </a:xfrm>
            <a:custGeom>
              <a:avLst/>
              <a:gdLst>
                <a:gd name="T0" fmla="*/ 240599 w 209"/>
                <a:gd name="T1" fmla="*/ 9271 h 185"/>
                <a:gd name="T2" fmla="*/ 240599 w 209"/>
                <a:gd name="T3" fmla="*/ 9271 h 185"/>
                <a:gd name="T4" fmla="*/ 250626 w 209"/>
                <a:gd name="T5" fmla="*/ 64893 h 185"/>
                <a:gd name="T6" fmla="*/ 240599 w 209"/>
                <a:gd name="T7" fmla="*/ 64893 h 185"/>
                <a:gd name="T8" fmla="*/ 230575 w 209"/>
                <a:gd name="T9" fmla="*/ 74163 h 185"/>
                <a:gd name="T10" fmla="*/ 240599 w 209"/>
                <a:gd name="T11" fmla="*/ 83434 h 185"/>
                <a:gd name="T12" fmla="*/ 250626 w 209"/>
                <a:gd name="T13" fmla="*/ 74163 h 185"/>
                <a:gd name="T14" fmla="*/ 260651 w 209"/>
                <a:gd name="T15" fmla="*/ 74163 h 185"/>
                <a:gd name="T16" fmla="*/ 260651 w 209"/>
                <a:gd name="T17" fmla="*/ 83434 h 185"/>
                <a:gd name="T18" fmla="*/ 260651 w 209"/>
                <a:gd name="T19" fmla="*/ 111245 h 185"/>
                <a:gd name="T20" fmla="*/ 240599 w 209"/>
                <a:gd name="T21" fmla="*/ 120515 h 185"/>
                <a:gd name="T22" fmla="*/ 220550 w 209"/>
                <a:gd name="T23" fmla="*/ 148326 h 185"/>
                <a:gd name="T24" fmla="*/ 190475 w 209"/>
                <a:gd name="T25" fmla="*/ 176138 h 185"/>
                <a:gd name="T26" fmla="*/ 170425 w 209"/>
                <a:gd name="T27" fmla="*/ 194679 h 185"/>
                <a:gd name="T28" fmla="*/ 140351 w 209"/>
                <a:gd name="T29" fmla="*/ 203949 h 185"/>
                <a:gd name="T30" fmla="*/ 120300 w 209"/>
                <a:gd name="T31" fmla="*/ 203949 h 185"/>
                <a:gd name="T32" fmla="*/ 90225 w 209"/>
                <a:gd name="T33" fmla="*/ 203949 h 185"/>
                <a:gd name="T34" fmla="*/ 60150 w 209"/>
                <a:gd name="T35" fmla="*/ 213220 h 185"/>
                <a:gd name="T36" fmla="*/ 50125 w 209"/>
                <a:gd name="T37" fmla="*/ 213220 h 185"/>
                <a:gd name="T38" fmla="*/ 40100 w 209"/>
                <a:gd name="T39" fmla="*/ 203949 h 185"/>
                <a:gd name="T40" fmla="*/ 30074 w 209"/>
                <a:gd name="T41" fmla="*/ 176138 h 185"/>
                <a:gd name="T42" fmla="*/ 30074 w 209"/>
                <a:gd name="T43" fmla="*/ 166868 h 185"/>
                <a:gd name="T44" fmla="*/ 10025 w 209"/>
                <a:gd name="T45" fmla="*/ 111245 h 185"/>
                <a:gd name="T46" fmla="*/ 0 w 209"/>
                <a:gd name="T47" fmla="*/ 111245 h 185"/>
                <a:gd name="T48" fmla="*/ 10025 w 209"/>
                <a:gd name="T49" fmla="*/ 101975 h 185"/>
                <a:gd name="T50" fmla="*/ 20050 w 209"/>
                <a:gd name="T51" fmla="*/ 111245 h 185"/>
                <a:gd name="T52" fmla="*/ 40100 w 209"/>
                <a:gd name="T53" fmla="*/ 111245 h 185"/>
                <a:gd name="T54" fmla="*/ 60150 w 209"/>
                <a:gd name="T55" fmla="*/ 101975 h 185"/>
                <a:gd name="T56" fmla="*/ 60150 w 209"/>
                <a:gd name="T57" fmla="*/ 46351 h 185"/>
                <a:gd name="T58" fmla="*/ 70175 w 209"/>
                <a:gd name="T59" fmla="*/ 55622 h 185"/>
                <a:gd name="T60" fmla="*/ 70175 w 209"/>
                <a:gd name="T61" fmla="*/ 74163 h 185"/>
                <a:gd name="T62" fmla="*/ 90225 w 209"/>
                <a:gd name="T63" fmla="*/ 74163 h 185"/>
                <a:gd name="T64" fmla="*/ 120300 w 209"/>
                <a:gd name="T65" fmla="*/ 55622 h 185"/>
                <a:gd name="T66" fmla="*/ 130325 w 209"/>
                <a:gd name="T67" fmla="*/ 64893 h 185"/>
                <a:gd name="T68" fmla="*/ 140351 w 209"/>
                <a:gd name="T69" fmla="*/ 55622 h 185"/>
                <a:gd name="T70" fmla="*/ 180450 w 209"/>
                <a:gd name="T71" fmla="*/ 18541 h 185"/>
                <a:gd name="T72" fmla="*/ 210525 w 209"/>
                <a:gd name="T73" fmla="*/ 0 h 185"/>
                <a:gd name="T74" fmla="*/ 230575 w 209"/>
                <a:gd name="T75" fmla="*/ 9271 h 185"/>
                <a:gd name="T76" fmla="*/ 240599 w 209"/>
                <a:gd name="T77" fmla="*/ 9271 h 18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09"/>
                <a:gd name="T118" fmla="*/ 0 h 185"/>
                <a:gd name="T119" fmla="*/ 209 w 209"/>
                <a:gd name="T120" fmla="*/ 185 h 18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09" h="185">
                  <a:moveTo>
                    <a:pt x="192" y="8"/>
                  </a:moveTo>
                  <a:lnTo>
                    <a:pt x="192" y="8"/>
                  </a:lnTo>
                  <a:lnTo>
                    <a:pt x="200" y="56"/>
                  </a:lnTo>
                  <a:lnTo>
                    <a:pt x="192" y="56"/>
                  </a:lnTo>
                  <a:lnTo>
                    <a:pt x="184" y="64"/>
                  </a:lnTo>
                  <a:lnTo>
                    <a:pt x="192" y="72"/>
                  </a:lnTo>
                  <a:lnTo>
                    <a:pt x="200" y="64"/>
                  </a:lnTo>
                  <a:lnTo>
                    <a:pt x="208" y="64"/>
                  </a:lnTo>
                  <a:lnTo>
                    <a:pt x="208" y="72"/>
                  </a:lnTo>
                  <a:lnTo>
                    <a:pt x="208" y="96"/>
                  </a:lnTo>
                  <a:lnTo>
                    <a:pt x="192" y="104"/>
                  </a:lnTo>
                  <a:lnTo>
                    <a:pt x="176" y="128"/>
                  </a:lnTo>
                  <a:lnTo>
                    <a:pt x="152" y="152"/>
                  </a:lnTo>
                  <a:lnTo>
                    <a:pt x="136" y="168"/>
                  </a:lnTo>
                  <a:lnTo>
                    <a:pt x="112" y="176"/>
                  </a:lnTo>
                  <a:lnTo>
                    <a:pt x="96" y="176"/>
                  </a:lnTo>
                  <a:lnTo>
                    <a:pt x="72" y="176"/>
                  </a:lnTo>
                  <a:lnTo>
                    <a:pt x="48" y="184"/>
                  </a:lnTo>
                  <a:lnTo>
                    <a:pt x="40" y="184"/>
                  </a:lnTo>
                  <a:lnTo>
                    <a:pt x="32" y="176"/>
                  </a:lnTo>
                  <a:lnTo>
                    <a:pt x="24" y="152"/>
                  </a:lnTo>
                  <a:lnTo>
                    <a:pt x="24" y="144"/>
                  </a:lnTo>
                  <a:lnTo>
                    <a:pt x="8" y="96"/>
                  </a:lnTo>
                  <a:lnTo>
                    <a:pt x="0" y="96"/>
                  </a:lnTo>
                  <a:lnTo>
                    <a:pt x="8" y="88"/>
                  </a:lnTo>
                  <a:lnTo>
                    <a:pt x="16" y="96"/>
                  </a:lnTo>
                  <a:lnTo>
                    <a:pt x="32" y="96"/>
                  </a:lnTo>
                  <a:lnTo>
                    <a:pt x="48" y="88"/>
                  </a:lnTo>
                  <a:lnTo>
                    <a:pt x="48" y="40"/>
                  </a:lnTo>
                  <a:lnTo>
                    <a:pt x="56" y="48"/>
                  </a:lnTo>
                  <a:lnTo>
                    <a:pt x="56" y="64"/>
                  </a:lnTo>
                  <a:lnTo>
                    <a:pt x="72" y="64"/>
                  </a:lnTo>
                  <a:lnTo>
                    <a:pt x="96" y="48"/>
                  </a:lnTo>
                  <a:lnTo>
                    <a:pt x="104" y="56"/>
                  </a:lnTo>
                  <a:lnTo>
                    <a:pt x="112" y="48"/>
                  </a:lnTo>
                  <a:lnTo>
                    <a:pt x="144" y="16"/>
                  </a:lnTo>
                  <a:lnTo>
                    <a:pt x="168" y="0"/>
                  </a:lnTo>
                  <a:lnTo>
                    <a:pt x="184" y="8"/>
                  </a:lnTo>
                  <a:lnTo>
                    <a:pt x="192" y="8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40" name="Freeform 227">
              <a:extLst>
                <a:ext uri="{FF2B5EF4-FFF2-40B4-BE49-F238E27FC236}">
                  <a16:creationId xmlns:a16="http://schemas.microsoft.com/office/drawing/2014/main" id="{6A6C4815-9B3E-47BD-821B-90C190B8DC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460" y="5033353"/>
              <a:ext cx="379516" cy="317077"/>
            </a:xfrm>
            <a:custGeom>
              <a:avLst/>
              <a:gdLst>
                <a:gd name="T0" fmla="*/ 240599 w 209"/>
                <a:gd name="T1" fmla="*/ 9271 h 185"/>
                <a:gd name="T2" fmla="*/ 250626 w 209"/>
                <a:gd name="T3" fmla="*/ 64893 h 185"/>
                <a:gd name="T4" fmla="*/ 240599 w 209"/>
                <a:gd name="T5" fmla="*/ 64893 h 185"/>
                <a:gd name="T6" fmla="*/ 230575 w 209"/>
                <a:gd name="T7" fmla="*/ 74163 h 185"/>
                <a:gd name="T8" fmla="*/ 240599 w 209"/>
                <a:gd name="T9" fmla="*/ 83434 h 185"/>
                <a:gd name="T10" fmla="*/ 250626 w 209"/>
                <a:gd name="T11" fmla="*/ 74163 h 185"/>
                <a:gd name="T12" fmla="*/ 260651 w 209"/>
                <a:gd name="T13" fmla="*/ 74163 h 185"/>
                <a:gd name="T14" fmla="*/ 260651 w 209"/>
                <a:gd name="T15" fmla="*/ 83434 h 185"/>
                <a:gd name="T16" fmla="*/ 260651 w 209"/>
                <a:gd name="T17" fmla="*/ 111245 h 185"/>
                <a:gd name="T18" fmla="*/ 240599 w 209"/>
                <a:gd name="T19" fmla="*/ 120515 h 185"/>
                <a:gd name="T20" fmla="*/ 220550 w 209"/>
                <a:gd name="T21" fmla="*/ 148326 h 185"/>
                <a:gd name="T22" fmla="*/ 190475 w 209"/>
                <a:gd name="T23" fmla="*/ 176138 h 185"/>
                <a:gd name="T24" fmla="*/ 170425 w 209"/>
                <a:gd name="T25" fmla="*/ 194679 h 185"/>
                <a:gd name="T26" fmla="*/ 140351 w 209"/>
                <a:gd name="T27" fmla="*/ 203949 h 185"/>
                <a:gd name="T28" fmla="*/ 120300 w 209"/>
                <a:gd name="T29" fmla="*/ 203949 h 185"/>
                <a:gd name="T30" fmla="*/ 90225 w 209"/>
                <a:gd name="T31" fmla="*/ 203949 h 185"/>
                <a:gd name="T32" fmla="*/ 60150 w 209"/>
                <a:gd name="T33" fmla="*/ 213220 h 185"/>
                <a:gd name="T34" fmla="*/ 50125 w 209"/>
                <a:gd name="T35" fmla="*/ 213220 h 185"/>
                <a:gd name="T36" fmla="*/ 40100 w 209"/>
                <a:gd name="T37" fmla="*/ 203949 h 185"/>
                <a:gd name="T38" fmla="*/ 30074 w 209"/>
                <a:gd name="T39" fmla="*/ 176138 h 185"/>
                <a:gd name="T40" fmla="*/ 30074 w 209"/>
                <a:gd name="T41" fmla="*/ 166868 h 185"/>
                <a:gd name="T42" fmla="*/ 10025 w 209"/>
                <a:gd name="T43" fmla="*/ 111245 h 185"/>
                <a:gd name="T44" fmla="*/ 0 w 209"/>
                <a:gd name="T45" fmla="*/ 111245 h 185"/>
                <a:gd name="T46" fmla="*/ 10025 w 209"/>
                <a:gd name="T47" fmla="*/ 101975 h 185"/>
                <a:gd name="T48" fmla="*/ 20050 w 209"/>
                <a:gd name="T49" fmla="*/ 111245 h 185"/>
                <a:gd name="T50" fmla="*/ 40100 w 209"/>
                <a:gd name="T51" fmla="*/ 111245 h 185"/>
                <a:gd name="T52" fmla="*/ 60150 w 209"/>
                <a:gd name="T53" fmla="*/ 101975 h 185"/>
                <a:gd name="T54" fmla="*/ 60150 w 209"/>
                <a:gd name="T55" fmla="*/ 46351 h 185"/>
                <a:gd name="T56" fmla="*/ 70175 w 209"/>
                <a:gd name="T57" fmla="*/ 55622 h 185"/>
                <a:gd name="T58" fmla="*/ 70175 w 209"/>
                <a:gd name="T59" fmla="*/ 74163 h 185"/>
                <a:gd name="T60" fmla="*/ 90225 w 209"/>
                <a:gd name="T61" fmla="*/ 74163 h 185"/>
                <a:gd name="T62" fmla="*/ 120300 w 209"/>
                <a:gd name="T63" fmla="*/ 55622 h 185"/>
                <a:gd name="T64" fmla="*/ 130325 w 209"/>
                <a:gd name="T65" fmla="*/ 64893 h 185"/>
                <a:gd name="T66" fmla="*/ 140351 w 209"/>
                <a:gd name="T67" fmla="*/ 55622 h 185"/>
                <a:gd name="T68" fmla="*/ 180450 w 209"/>
                <a:gd name="T69" fmla="*/ 18541 h 185"/>
                <a:gd name="T70" fmla="*/ 210525 w 209"/>
                <a:gd name="T71" fmla="*/ 0 h 185"/>
                <a:gd name="T72" fmla="*/ 230575 w 209"/>
                <a:gd name="T73" fmla="*/ 9271 h 185"/>
                <a:gd name="T74" fmla="*/ 240599 w 209"/>
                <a:gd name="T75" fmla="*/ 9271 h 18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09"/>
                <a:gd name="T115" fmla="*/ 0 h 185"/>
                <a:gd name="T116" fmla="*/ 209 w 209"/>
                <a:gd name="T117" fmla="*/ 185 h 18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09" h="185">
                  <a:moveTo>
                    <a:pt x="192" y="8"/>
                  </a:moveTo>
                  <a:lnTo>
                    <a:pt x="200" y="56"/>
                  </a:lnTo>
                  <a:lnTo>
                    <a:pt x="192" y="56"/>
                  </a:lnTo>
                  <a:lnTo>
                    <a:pt x="184" y="64"/>
                  </a:lnTo>
                  <a:lnTo>
                    <a:pt x="192" y="72"/>
                  </a:lnTo>
                  <a:lnTo>
                    <a:pt x="200" y="64"/>
                  </a:lnTo>
                  <a:lnTo>
                    <a:pt x="208" y="64"/>
                  </a:lnTo>
                  <a:lnTo>
                    <a:pt x="208" y="72"/>
                  </a:lnTo>
                  <a:lnTo>
                    <a:pt x="208" y="96"/>
                  </a:lnTo>
                  <a:lnTo>
                    <a:pt x="192" y="104"/>
                  </a:lnTo>
                  <a:lnTo>
                    <a:pt x="176" y="128"/>
                  </a:lnTo>
                  <a:lnTo>
                    <a:pt x="152" y="152"/>
                  </a:lnTo>
                  <a:lnTo>
                    <a:pt x="136" y="168"/>
                  </a:lnTo>
                  <a:lnTo>
                    <a:pt x="112" y="176"/>
                  </a:lnTo>
                  <a:lnTo>
                    <a:pt x="96" y="176"/>
                  </a:lnTo>
                  <a:lnTo>
                    <a:pt x="72" y="176"/>
                  </a:lnTo>
                  <a:lnTo>
                    <a:pt x="48" y="184"/>
                  </a:lnTo>
                  <a:lnTo>
                    <a:pt x="40" y="184"/>
                  </a:lnTo>
                  <a:lnTo>
                    <a:pt x="32" y="176"/>
                  </a:lnTo>
                  <a:lnTo>
                    <a:pt x="24" y="152"/>
                  </a:lnTo>
                  <a:lnTo>
                    <a:pt x="24" y="144"/>
                  </a:lnTo>
                  <a:lnTo>
                    <a:pt x="8" y="96"/>
                  </a:lnTo>
                  <a:lnTo>
                    <a:pt x="0" y="96"/>
                  </a:lnTo>
                  <a:lnTo>
                    <a:pt x="8" y="88"/>
                  </a:lnTo>
                  <a:lnTo>
                    <a:pt x="16" y="96"/>
                  </a:lnTo>
                  <a:lnTo>
                    <a:pt x="32" y="96"/>
                  </a:lnTo>
                  <a:lnTo>
                    <a:pt x="48" y="88"/>
                  </a:lnTo>
                  <a:lnTo>
                    <a:pt x="48" y="40"/>
                  </a:lnTo>
                  <a:lnTo>
                    <a:pt x="56" y="48"/>
                  </a:lnTo>
                  <a:lnTo>
                    <a:pt x="56" y="64"/>
                  </a:lnTo>
                  <a:lnTo>
                    <a:pt x="72" y="64"/>
                  </a:lnTo>
                  <a:lnTo>
                    <a:pt x="96" y="48"/>
                  </a:lnTo>
                  <a:lnTo>
                    <a:pt x="104" y="56"/>
                  </a:lnTo>
                  <a:lnTo>
                    <a:pt x="112" y="48"/>
                  </a:lnTo>
                  <a:lnTo>
                    <a:pt x="144" y="16"/>
                  </a:lnTo>
                  <a:lnTo>
                    <a:pt x="168" y="0"/>
                  </a:lnTo>
                  <a:lnTo>
                    <a:pt x="184" y="8"/>
                  </a:lnTo>
                  <a:lnTo>
                    <a:pt x="192" y="8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41" name="Freeform 228">
              <a:extLst>
                <a:ext uri="{FF2B5EF4-FFF2-40B4-BE49-F238E27FC236}">
                  <a16:creationId xmlns:a16="http://schemas.microsoft.com/office/drawing/2014/main" id="{D34088BD-549D-4BE7-AAAB-ED94295319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1151" y="4938786"/>
              <a:ext cx="217692" cy="207676"/>
            </a:xfrm>
            <a:custGeom>
              <a:avLst/>
              <a:gdLst>
                <a:gd name="T0" fmla="*/ 0 w 121"/>
                <a:gd name="T1" fmla="*/ 111870 h 121"/>
                <a:gd name="T2" fmla="*/ 0 w 121"/>
                <a:gd name="T3" fmla="*/ 111870 h 121"/>
                <a:gd name="T4" fmla="*/ 9660 w 121"/>
                <a:gd name="T5" fmla="*/ 121193 h 121"/>
                <a:gd name="T6" fmla="*/ 9660 w 121"/>
                <a:gd name="T7" fmla="*/ 139838 h 121"/>
                <a:gd name="T8" fmla="*/ 28980 w 121"/>
                <a:gd name="T9" fmla="*/ 139838 h 121"/>
                <a:gd name="T10" fmla="*/ 57960 w 121"/>
                <a:gd name="T11" fmla="*/ 121193 h 121"/>
                <a:gd name="T12" fmla="*/ 67620 w 121"/>
                <a:gd name="T13" fmla="*/ 130515 h 121"/>
                <a:gd name="T14" fmla="*/ 77280 w 121"/>
                <a:gd name="T15" fmla="*/ 121193 h 121"/>
                <a:gd name="T16" fmla="*/ 115919 w 121"/>
                <a:gd name="T17" fmla="*/ 83903 h 121"/>
                <a:gd name="T18" fmla="*/ 144899 w 121"/>
                <a:gd name="T19" fmla="*/ 65258 h 121"/>
                <a:gd name="T20" fmla="*/ 125579 w 121"/>
                <a:gd name="T21" fmla="*/ 65258 h 121"/>
                <a:gd name="T22" fmla="*/ 115919 w 121"/>
                <a:gd name="T23" fmla="*/ 46612 h 121"/>
                <a:gd name="T24" fmla="*/ 96599 w 121"/>
                <a:gd name="T25" fmla="*/ 27968 h 121"/>
                <a:gd name="T26" fmla="*/ 77280 w 121"/>
                <a:gd name="T27" fmla="*/ 0 h 121"/>
                <a:gd name="T28" fmla="*/ 57960 w 121"/>
                <a:gd name="T29" fmla="*/ 18645 h 121"/>
                <a:gd name="T30" fmla="*/ 48300 w 121"/>
                <a:gd name="T31" fmla="*/ 9323 h 121"/>
                <a:gd name="T32" fmla="*/ 19320 w 121"/>
                <a:gd name="T33" fmla="*/ 9323 h 121"/>
                <a:gd name="T34" fmla="*/ 9660 w 121"/>
                <a:gd name="T35" fmla="*/ 65258 h 121"/>
                <a:gd name="T36" fmla="*/ 0 w 121"/>
                <a:gd name="T37" fmla="*/ 74580 h 121"/>
                <a:gd name="T38" fmla="*/ 0 w 121"/>
                <a:gd name="T39" fmla="*/ 111870 h 12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21"/>
                <a:gd name="T61" fmla="*/ 0 h 121"/>
                <a:gd name="T62" fmla="*/ 121 w 121"/>
                <a:gd name="T63" fmla="*/ 121 h 12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21" h="121">
                  <a:moveTo>
                    <a:pt x="0" y="96"/>
                  </a:moveTo>
                  <a:lnTo>
                    <a:pt x="0" y="96"/>
                  </a:lnTo>
                  <a:lnTo>
                    <a:pt x="8" y="104"/>
                  </a:lnTo>
                  <a:lnTo>
                    <a:pt x="8" y="120"/>
                  </a:lnTo>
                  <a:lnTo>
                    <a:pt x="24" y="120"/>
                  </a:lnTo>
                  <a:lnTo>
                    <a:pt x="48" y="104"/>
                  </a:lnTo>
                  <a:lnTo>
                    <a:pt x="56" y="112"/>
                  </a:lnTo>
                  <a:lnTo>
                    <a:pt x="64" y="104"/>
                  </a:lnTo>
                  <a:lnTo>
                    <a:pt x="96" y="72"/>
                  </a:lnTo>
                  <a:lnTo>
                    <a:pt x="120" y="56"/>
                  </a:lnTo>
                  <a:lnTo>
                    <a:pt x="104" y="56"/>
                  </a:lnTo>
                  <a:lnTo>
                    <a:pt x="96" y="40"/>
                  </a:lnTo>
                  <a:lnTo>
                    <a:pt x="80" y="24"/>
                  </a:lnTo>
                  <a:lnTo>
                    <a:pt x="64" y="0"/>
                  </a:lnTo>
                  <a:lnTo>
                    <a:pt x="48" y="16"/>
                  </a:lnTo>
                  <a:lnTo>
                    <a:pt x="40" y="8"/>
                  </a:lnTo>
                  <a:lnTo>
                    <a:pt x="16" y="8"/>
                  </a:lnTo>
                  <a:lnTo>
                    <a:pt x="8" y="56"/>
                  </a:lnTo>
                  <a:lnTo>
                    <a:pt x="0" y="64"/>
                  </a:lnTo>
                  <a:lnTo>
                    <a:pt x="0" y="96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42" name="Freeform 229">
              <a:extLst>
                <a:ext uri="{FF2B5EF4-FFF2-40B4-BE49-F238E27FC236}">
                  <a16:creationId xmlns:a16="http://schemas.microsoft.com/office/drawing/2014/main" id="{015065AF-D518-4A2D-989E-009E2616F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740" y="4897993"/>
              <a:ext cx="188795" cy="152048"/>
            </a:xfrm>
            <a:custGeom>
              <a:avLst/>
              <a:gdLst>
                <a:gd name="T0" fmla="*/ 77098 w 105"/>
                <a:gd name="T1" fmla="*/ 0 h 89"/>
                <a:gd name="T2" fmla="*/ 77098 w 105"/>
                <a:gd name="T3" fmla="*/ 0 h 89"/>
                <a:gd name="T4" fmla="*/ 57824 w 105"/>
                <a:gd name="T5" fmla="*/ 0 h 89"/>
                <a:gd name="T6" fmla="*/ 57824 w 105"/>
                <a:gd name="T7" fmla="*/ 9152 h 89"/>
                <a:gd name="T8" fmla="*/ 28911 w 105"/>
                <a:gd name="T9" fmla="*/ 27454 h 89"/>
                <a:gd name="T10" fmla="*/ 0 w 105"/>
                <a:gd name="T11" fmla="*/ 27454 h 89"/>
                <a:gd name="T12" fmla="*/ 19275 w 105"/>
                <a:gd name="T13" fmla="*/ 54910 h 89"/>
                <a:gd name="T14" fmla="*/ 38549 w 105"/>
                <a:gd name="T15" fmla="*/ 73213 h 89"/>
                <a:gd name="T16" fmla="*/ 48186 w 105"/>
                <a:gd name="T17" fmla="*/ 91517 h 89"/>
                <a:gd name="T18" fmla="*/ 67459 w 105"/>
                <a:gd name="T19" fmla="*/ 91517 h 89"/>
                <a:gd name="T20" fmla="*/ 86735 w 105"/>
                <a:gd name="T21" fmla="*/ 100668 h 89"/>
                <a:gd name="T22" fmla="*/ 96372 w 105"/>
                <a:gd name="T23" fmla="*/ 100668 h 89"/>
                <a:gd name="T24" fmla="*/ 115647 w 105"/>
                <a:gd name="T25" fmla="*/ 64061 h 89"/>
                <a:gd name="T26" fmla="*/ 125283 w 105"/>
                <a:gd name="T27" fmla="*/ 27454 h 89"/>
                <a:gd name="T28" fmla="*/ 115647 w 105"/>
                <a:gd name="T29" fmla="*/ 9152 h 89"/>
                <a:gd name="T30" fmla="*/ 96372 w 105"/>
                <a:gd name="T31" fmla="*/ 0 h 89"/>
                <a:gd name="T32" fmla="*/ 77098 w 105"/>
                <a:gd name="T33" fmla="*/ 0 h 8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5"/>
                <a:gd name="T52" fmla="*/ 0 h 89"/>
                <a:gd name="T53" fmla="*/ 105 w 105"/>
                <a:gd name="T54" fmla="*/ 89 h 8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5" h="89">
                  <a:moveTo>
                    <a:pt x="64" y="0"/>
                  </a:moveTo>
                  <a:lnTo>
                    <a:pt x="64" y="0"/>
                  </a:lnTo>
                  <a:lnTo>
                    <a:pt x="48" y="0"/>
                  </a:lnTo>
                  <a:lnTo>
                    <a:pt x="48" y="8"/>
                  </a:lnTo>
                  <a:lnTo>
                    <a:pt x="24" y="24"/>
                  </a:lnTo>
                  <a:lnTo>
                    <a:pt x="0" y="24"/>
                  </a:lnTo>
                  <a:lnTo>
                    <a:pt x="16" y="48"/>
                  </a:lnTo>
                  <a:lnTo>
                    <a:pt x="32" y="64"/>
                  </a:lnTo>
                  <a:lnTo>
                    <a:pt x="40" y="80"/>
                  </a:lnTo>
                  <a:lnTo>
                    <a:pt x="56" y="80"/>
                  </a:lnTo>
                  <a:lnTo>
                    <a:pt x="72" y="88"/>
                  </a:lnTo>
                  <a:lnTo>
                    <a:pt x="80" y="88"/>
                  </a:lnTo>
                  <a:lnTo>
                    <a:pt x="96" y="56"/>
                  </a:lnTo>
                  <a:lnTo>
                    <a:pt x="104" y="24"/>
                  </a:lnTo>
                  <a:lnTo>
                    <a:pt x="96" y="8"/>
                  </a:lnTo>
                  <a:lnTo>
                    <a:pt x="80" y="0"/>
                  </a:lnTo>
                  <a:lnTo>
                    <a:pt x="64" y="0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43" name="Freeform 230">
              <a:extLst>
                <a:ext uri="{FF2B5EF4-FFF2-40B4-BE49-F238E27FC236}">
                  <a16:creationId xmlns:a16="http://schemas.microsoft.com/office/drawing/2014/main" id="{894518AB-7FFC-4E28-A925-EA1FD200A3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0402" y="4773758"/>
              <a:ext cx="248515" cy="372704"/>
            </a:xfrm>
            <a:custGeom>
              <a:avLst/>
              <a:gdLst>
                <a:gd name="T0" fmla="*/ 39934 w 137"/>
                <a:gd name="T1" fmla="*/ 252413 h 217"/>
                <a:gd name="T2" fmla="*/ 39934 w 137"/>
                <a:gd name="T3" fmla="*/ 252413 h 217"/>
                <a:gd name="T4" fmla="*/ 39934 w 137"/>
                <a:gd name="T5" fmla="*/ 243065 h 217"/>
                <a:gd name="T6" fmla="*/ 39934 w 137"/>
                <a:gd name="T7" fmla="*/ 233716 h 217"/>
                <a:gd name="T8" fmla="*/ 79868 w 137"/>
                <a:gd name="T9" fmla="*/ 224367 h 217"/>
                <a:gd name="T10" fmla="*/ 89851 w 137"/>
                <a:gd name="T11" fmla="*/ 215019 h 217"/>
                <a:gd name="T12" fmla="*/ 89851 w 137"/>
                <a:gd name="T13" fmla="*/ 186974 h 217"/>
                <a:gd name="T14" fmla="*/ 69884 w 137"/>
                <a:gd name="T15" fmla="*/ 149578 h 217"/>
                <a:gd name="T16" fmla="*/ 109819 w 137"/>
                <a:gd name="T17" fmla="*/ 112184 h 217"/>
                <a:gd name="T18" fmla="*/ 139769 w 137"/>
                <a:gd name="T19" fmla="*/ 102835 h 217"/>
                <a:gd name="T20" fmla="*/ 169719 w 137"/>
                <a:gd name="T21" fmla="*/ 74790 h 217"/>
                <a:gd name="T22" fmla="*/ 159736 w 137"/>
                <a:gd name="T23" fmla="*/ 0 h 217"/>
                <a:gd name="T24" fmla="*/ 139769 w 137"/>
                <a:gd name="T25" fmla="*/ 18697 h 217"/>
                <a:gd name="T26" fmla="*/ 99835 w 137"/>
                <a:gd name="T27" fmla="*/ 18697 h 217"/>
                <a:gd name="T28" fmla="*/ 79868 w 137"/>
                <a:gd name="T29" fmla="*/ 18697 h 217"/>
                <a:gd name="T30" fmla="*/ 69884 w 137"/>
                <a:gd name="T31" fmla="*/ 28046 h 217"/>
                <a:gd name="T32" fmla="*/ 79868 w 137"/>
                <a:gd name="T33" fmla="*/ 46743 h 217"/>
                <a:gd name="T34" fmla="*/ 89851 w 137"/>
                <a:gd name="T35" fmla="*/ 65440 h 217"/>
                <a:gd name="T36" fmla="*/ 89851 w 137"/>
                <a:gd name="T37" fmla="*/ 84137 h 217"/>
                <a:gd name="T38" fmla="*/ 79868 w 137"/>
                <a:gd name="T39" fmla="*/ 102835 h 217"/>
                <a:gd name="T40" fmla="*/ 69884 w 137"/>
                <a:gd name="T41" fmla="*/ 84137 h 217"/>
                <a:gd name="T42" fmla="*/ 69884 w 137"/>
                <a:gd name="T43" fmla="*/ 65440 h 217"/>
                <a:gd name="T44" fmla="*/ 59901 w 137"/>
                <a:gd name="T45" fmla="*/ 65440 h 217"/>
                <a:gd name="T46" fmla="*/ 49916 w 137"/>
                <a:gd name="T47" fmla="*/ 56092 h 217"/>
                <a:gd name="T48" fmla="*/ 0 w 137"/>
                <a:gd name="T49" fmla="*/ 74790 h 217"/>
                <a:gd name="T50" fmla="*/ 0 w 137"/>
                <a:gd name="T51" fmla="*/ 84137 h 217"/>
                <a:gd name="T52" fmla="*/ 19967 w 137"/>
                <a:gd name="T53" fmla="*/ 84137 h 217"/>
                <a:gd name="T54" fmla="*/ 39934 w 137"/>
                <a:gd name="T55" fmla="*/ 93486 h 217"/>
                <a:gd name="T56" fmla="*/ 49916 w 137"/>
                <a:gd name="T57" fmla="*/ 112184 h 217"/>
                <a:gd name="T58" fmla="*/ 39934 w 137"/>
                <a:gd name="T59" fmla="*/ 149578 h 217"/>
                <a:gd name="T60" fmla="*/ 19967 w 137"/>
                <a:gd name="T61" fmla="*/ 186974 h 217"/>
                <a:gd name="T62" fmla="*/ 29950 w 137"/>
                <a:gd name="T63" fmla="*/ 243065 h 217"/>
                <a:gd name="T64" fmla="*/ 29950 w 137"/>
                <a:gd name="T65" fmla="*/ 252413 h 217"/>
                <a:gd name="T66" fmla="*/ 39934 w 137"/>
                <a:gd name="T67" fmla="*/ 252413 h 21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37"/>
                <a:gd name="T103" fmla="*/ 0 h 217"/>
                <a:gd name="T104" fmla="*/ 137 w 137"/>
                <a:gd name="T105" fmla="*/ 217 h 21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37" h="217">
                  <a:moveTo>
                    <a:pt x="32" y="216"/>
                  </a:moveTo>
                  <a:lnTo>
                    <a:pt x="32" y="216"/>
                  </a:lnTo>
                  <a:lnTo>
                    <a:pt x="32" y="208"/>
                  </a:lnTo>
                  <a:lnTo>
                    <a:pt x="32" y="200"/>
                  </a:lnTo>
                  <a:lnTo>
                    <a:pt x="64" y="192"/>
                  </a:lnTo>
                  <a:lnTo>
                    <a:pt x="72" y="184"/>
                  </a:lnTo>
                  <a:lnTo>
                    <a:pt x="72" y="160"/>
                  </a:lnTo>
                  <a:lnTo>
                    <a:pt x="56" y="128"/>
                  </a:lnTo>
                  <a:lnTo>
                    <a:pt x="88" y="96"/>
                  </a:lnTo>
                  <a:lnTo>
                    <a:pt x="112" y="88"/>
                  </a:lnTo>
                  <a:lnTo>
                    <a:pt x="136" y="64"/>
                  </a:lnTo>
                  <a:lnTo>
                    <a:pt x="128" y="0"/>
                  </a:lnTo>
                  <a:lnTo>
                    <a:pt x="112" y="16"/>
                  </a:lnTo>
                  <a:lnTo>
                    <a:pt x="80" y="16"/>
                  </a:lnTo>
                  <a:lnTo>
                    <a:pt x="64" y="16"/>
                  </a:lnTo>
                  <a:lnTo>
                    <a:pt x="56" y="24"/>
                  </a:lnTo>
                  <a:lnTo>
                    <a:pt x="64" y="40"/>
                  </a:lnTo>
                  <a:lnTo>
                    <a:pt x="72" y="56"/>
                  </a:lnTo>
                  <a:lnTo>
                    <a:pt x="72" y="72"/>
                  </a:lnTo>
                  <a:lnTo>
                    <a:pt x="64" y="88"/>
                  </a:lnTo>
                  <a:lnTo>
                    <a:pt x="56" y="72"/>
                  </a:lnTo>
                  <a:lnTo>
                    <a:pt x="56" y="56"/>
                  </a:lnTo>
                  <a:lnTo>
                    <a:pt x="48" y="56"/>
                  </a:lnTo>
                  <a:lnTo>
                    <a:pt x="40" y="48"/>
                  </a:lnTo>
                  <a:lnTo>
                    <a:pt x="0" y="64"/>
                  </a:lnTo>
                  <a:lnTo>
                    <a:pt x="0" y="72"/>
                  </a:lnTo>
                  <a:lnTo>
                    <a:pt x="16" y="72"/>
                  </a:lnTo>
                  <a:lnTo>
                    <a:pt x="32" y="80"/>
                  </a:lnTo>
                  <a:lnTo>
                    <a:pt x="40" y="96"/>
                  </a:lnTo>
                  <a:lnTo>
                    <a:pt x="32" y="128"/>
                  </a:lnTo>
                  <a:lnTo>
                    <a:pt x="16" y="160"/>
                  </a:lnTo>
                  <a:lnTo>
                    <a:pt x="24" y="208"/>
                  </a:lnTo>
                  <a:lnTo>
                    <a:pt x="24" y="216"/>
                  </a:lnTo>
                  <a:lnTo>
                    <a:pt x="32" y="216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44" name="Freeform 231">
              <a:extLst>
                <a:ext uri="{FF2B5EF4-FFF2-40B4-BE49-F238E27FC236}">
                  <a16:creationId xmlns:a16="http://schemas.microsoft.com/office/drawing/2014/main" id="{658691B5-EB66-42F8-B61E-D26AB79C43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123" y="4758924"/>
              <a:ext cx="75133" cy="166882"/>
            </a:xfrm>
            <a:custGeom>
              <a:avLst/>
              <a:gdLst>
                <a:gd name="T0" fmla="*/ 10397 w 41"/>
                <a:gd name="T1" fmla="*/ 65885 h 97"/>
                <a:gd name="T2" fmla="*/ 10397 w 41"/>
                <a:gd name="T3" fmla="*/ 65885 h 97"/>
                <a:gd name="T4" fmla="*/ 0 w 41"/>
                <a:gd name="T5" fmla="*/ 56473 h 97"/>
                <a:gd name="T6" fmla="*/ 10397 w 41"/>
                <a:gd name="T7" fmla="*/ 37649 h 97"/>
                <a:gd name="T8" fmla="*/ 10397 w 41"/>
                <a:gd name="T9" fmla="*/ 28237 h 97"/>
                <a:gd name="T10" fmla="*/ 20795 w 41"/>
                <a:gd name="T11" fmla="*/ 18824 h 97"/>
                <a:gd name="T12" fmla="*/ 10397 w 41"/>
                <a:gd name="T13" fmla="*/ 0 h 97"/>
                <a:gd name="T14" fmla="*/ 20795 w 41"/>
                <a:gd name="T15" fmla="*/ 0 h 97"/>
                <a:gd name="T16" fmla="*/ 31191 w 41"/>
                <a:gd name="T17" fmla="*/ 0 h 97"/>
                <a:gd name="T18" fmla="*/ 41590 w 41"/>
                <a:gd name="T19" fmla="*/ 28237 h 97"/>
                <a:gd name="T20" fmla="*/ 31191 w 41"/>
                <a:gd name="T21" fmla="*/ 37649 h 97"/>
                <a:gd name="T22" fmla="*/ 41590 w 41"/>
                <a:gd name="T23" fmla="*/ 56473 h 97"/>
                <a:gd name="T24" fmla="*/ 51987 w 41"/>
                <a:gd name="T25" fmla="*/ 75297 h 97"/>
                <a:gd name="T26" fmla="*/ 51987 w 41"/>
                <a:gd name="T27" fmla="*/ 94121 h 97"/>
                <a:gd name="T28" fmla="*/ 41590 w 41"/>
                <a:gd name="T29" fmla="*/ 112945 h 97"/>
                <a:gd name="T30" fmla="*/ 31191 w 41"/>
                <a:gd name="T31" fmla="*/ 94121 h 97"/>
                <a:gd name="T32" fmla="*/ 31191 w 41"/>
                <a:gd name="T33" fmla="*/ 75297 h 97"/>
                <a:gd name="T34" fmla="*/ 20795 w 41"/>
                <a:gd name="T35" fmla="*/ 75297 h 97"/>
                <a:gd name="T36" fmla="*/ 10397 w 41"/>
                <a:gd name="T37" fmla="*/ 65885 h 9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1"/>
                <a:gd name="T58" fmla="*/ 0 h 97"/>
                <a:gd name="T59" fmla="*/ 41 w 41"/>
                <a:gd name="T60" fmla="*/ 97 h 9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1" h="97">
                  <a:moveTo>
                    <a:pt x="8" y="56"/>
                  </a:moveTo>
                  <a:lnTo>
                    <a:pt x="8" y="56"/>
                  </a:lnTo>
                  <a:lnTo>
                    <a:pt x="0" y="48"/>
                  </a:lnTo>
                  <a:lnTo>
                    <a:pt x="8" y="32"/>
                  </a:lnTo>
                  <a:lnTo>
                    <a:pt x="8" y="24"/>
                  </a:lnTo>
                  <a:lnTo>
                    <a:pt x="16" y="16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32" y="24"/>
                  </a:lnTo>
                  <a:lnTo>
                    <a:pt x="24" y="32"/>
                  </a:lnTo>
                  <a:lnTo>
                    <a:pt x="32" y="48"/>
                  </a:lnTo>
                  <a:lnTo>
                    <a:pt x="40" y="64"/>
                  </a:lnTo>
                  <a:lnTo>
                    <a:pt x="40" y="80"/>
                  </a:lnTo>
                  <a:lnTo>
                    <a:pt x="32" y="96"/>
                  </a:lnTo>
                  <a:lnTo>
                    <a:pt x="24" y="80"/>
                  </a:lnTo>
                  <a:lnTo>
                    <a:pt x="24" y="64"/>
                  </a:lnTo>
                  <a:lnTo>
                    <a:pt x="16" y="64"/>
                  </a:lnTo>
                  <a:lnTo>
                    <a:pt x="8" y="56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45" name="Freeform 232">
              <a:extLst>
                <a:ext uri="{FF2B5EF4-FFF2-40B4-BE49-F238E27FC236}">
                  <a16:creationId xmlns:a16="http://schemas.microsoft.com/office/drawing/2014/main" id="{CE439F6C-F69E-48E3-A504-F3F670252A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814" y="5131628"/>
              <a:ext cx="32750" cy="25959"/>
            </a:xfrm>
            <a:custGeom>
              <a:avLst/>
              <a:gdLst>
                <a:gd name="T0" fmla="*/ 25400 w 17"/>
                <a:gd name="T1" fmla="*/ 5841 h 17"/>
                <a:gd name="T2" fmla="*/ 25400 w 17"/>
                <a:gd name="T3" fmla="*/ 5841 h 17"/>
                <a:gd name="T4" fmla="*/ 25400 w 17"/>
                <a:gd name="T5" fmla="*/ 0 h 17"/>
                <a:gd name="T6" fmla="*/ 12700 w 17"/>
                <a:gd name="T7" fmla="*/ 0 h 17"/>
                <a:gd name="T8" fmla="*/ 0 w 17"/>
                <a:gd name="T9" fmla="*/ 5841 h 17"/>
                <a:gd name="T10" fmla="*/ 12700 w 17"/>
                <a:gd name="T11" fmla="*/ 11683 h 17"/>
                <a:gd name="T12" fmla="*/ 25400 w 17"/>
                <a:gd name="T13" fmla="*/ 5841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16" y="8"/>
                  </a:moveTo>
                  <a:lnTo>
                    <a:pt x="16" y="8"/>
                  </a:lnTo>
                  <a:lnTo>
                    <a:pt x="16" y="0"/>
                  </a:lnTo>
                  <a:lnTo>
                    <a:pt x="8" y="0"/>
                  </a:lnTo>
                  <a:lnTo>
                    <a:pt x="0" y="8"/>
                  </a:lnTo>
                  <a:lnTo>
                    <a:pt x="8" y="16"/>
                  </a:lnTo>
                  <a:lnTo>
                    <a:pt x="16" y="8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46" name="Freeform 233">
              <a:extLst>
                <a:ext uri="{FF2B5EF4-FFF2-40B4-BE49-F238E27FC236}">
                  <a16:creationId xmlns:a16="http://schemas.microsoft.com/office/drawing/2014/main" id="{621D6FD9-D74D-4BAA-BEF1-D40F064DB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8638" y="4816406"/>
              <a:ext cx="157971" cy="302243"/>
            </a:xfrm>
            <a:custGeom>
              <a:avLst/>
              <a:gdLst>
                <a:gd name="T0" fmla="*/ 0 w 89"/>
                <a:gd name="T1" fmla="*/ 146145 h 177"/>
                <a:gd name="T2" fmla="*/ 0 w 89"/>
                <a:gd name="T3" fmla="*/ 146145 h 177"/>
                <a:gd name="T4" fmla="*/ 9152 w 89"/>
                <a:gd name="T5" fmla="*/ 182681 h 177"/>
                <a:gd name="T6" fmla="*/ 18303 w 89"/>
                <a:gd name="T7" fmla="*/ 200948 h 177"/>
                <a:gd name="T8" fmla="*/ 45758 w 89"/>
                <a:gd name="T9" fmla="*/ 200948 h 177"/>
                <a:gd name="T10" fmla="*/ 54910 w 89"/>
                <a:gd name="T11" fmla="*/ 191815 h 177"/>
                <a:gd name="T12" fmla="*/ 82365 w 89"/>
                <a:gd name="T13" fmla="*/ 91340 h 177"/>
                <a:gd name="T14" fmla="*/ 91517 w 89"/>
                <a:gd name="T15" fmla="*/ 45670 h 177"/>
                <a:gd name="T16" fmla="*/ 100668 w 89"/>
                <a:gd name="T17" fmla="*/ 54805 h 177"/>
                <a:gd name="T18" fmla="*/ 100668 w 89"/>
                <a:gd name="T19" fmla="*/ 45670 h 177"/>
                <a:gd name="T20" fmla="*/ 91517 w 89"/>
                <a:gd name="T21" fmla="*/ 9134 h 177"/>
                <a:gd name="T22" fmla="*/ 82365 w 89"/>
                <a:gd name="T23" fmla="*/ 0 h 177"/>
                <a:gd name="T24" fmla="*/ 73213 w 89"/>
                <a:gd name="T25" fmla="*/ 18268 h 177"/>
                <a:gd name="T26" fmla="*/ 64061 w 89"/>
                <a:gd name="T27" fmla="*/ 18268 h 177"/>
                <a:gd name="T28" fmla="*/ 64061 w 89"/>
                <a:gd name="T29" fmla="*/ 36536 h 177"/>
                <a:gd name="T30" fmla="*/ 18303 w 89"/>
                <a:gd name="T31" fmla="*/ 63938 h 177"/>
                <a:gd name="T32" fmla="*/ 9152 w 89"/>
                <a:gd name="T33" fmla="*/ 82206 h 177"/>
                <a:gd name="T34" fmla="*/ 18303 w 89"/>
                <a:gd name="T35" fmla="*/ 118742 h 177"/>
                <a:gd name="T36" fmla="*/ 0 w 89"/>
                <a:gd name="T37" fmla="*/ 146145 h 17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"/>
                <a:gd name="T58" fmla="*/ 0 h 177"/>
                <a:gd name="T59" fmla="*/ 89 w 89"/>
                <a:gd name="T60" fmla="*/ 177 h 17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" h="177">
                  <a:moveTo>
                    <a:pt x="0" y="128"/>
                  </a:moveTo>
                  <a:lnTo>
                    <a:pt x="0" y="128"/>
                  </a:lnTo>
                  <a:lnTo>
                    <a:pt x="8" y="160"/>
                  </a:lnTo>
                  <a:lnTo>
                    <a:pt x="16" y="176"/>
                  </a:lnTo>
                  <a:lnTo>
                    <a:pt x="40" y="176"/>
                  </a:lnTo>
                  <a:lnTo>
                    <a:pt x="48" y="168"/>
                  </a:lnTo>
                  <a:lnTo>
                    <a:pt x="72" y="80"/>
                  </a:lnTo>
                  <a:lnTo>
                    <a:pt x="80" y="40"/>
                  </a:lnTo>
                  <a:lnTo>
                    <a:pt x="88" y="48"/>
                  </a:lnTo>
                  <a:lnTo>
                    <a:pt x="88" y="40"/>
                  </a:lnTo>
                  <a:lnTo>
                    <a:pt x="80" y="8"/>
                  </a:lnTo>
                  <a:lnTo>
                    <a:pt x="72" y="0"/>
                  </a:lnTo>
                  <a:lnTo>
                    <a:pt x="64" y="16"/>
                  </a:lnTo>
                  <a:lnTo>
                    <a:pt x="56" y="16"/>
                  </a:lnTo>
                  <a:lnTo>
                    <a:pt x="56" y="32"/>
                  </a:lnTo>
                  <a:lnTo>
                    <a:pt x="16" y="56"/>
                  </a:lnTo>
                  <a:lnTo>
                    <a:pt x="8" y="72"/>
                  </a:lnTo>
                  <a:lnTo>
                    <a:pt x="16" y="104"/>
                  </a:lnTo>
                  <a:lnTo>
                    <a:pt x="0" y="128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47" name="Line 234">
              <a:extLst>
                <a:ext uri="{FF2B5EF4-FFF2-40B4-BE49-F238E27FC236}">
                  <a16:creationId xmlns:a16="http://schemas.microsoft.com/office/drawing/2014/main" id="{3F76CB42-317C-4909-BF5A-282F366A65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97977" y="5040770"/>
              <a:ext cx="0" cy="0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48" name="Freeform 235">
              <a:extLst>
                <a:ext uri="{FF2B5EF4-FFF2-40B4-BE49-F238E27FC236}">
                  <a16:creationId xmlns:a16="http://schemas.microsoft.com/office/drawing/2014/main" id="{EDD7174D-67C6-498E-A2E1-7932D553C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2653" y="4992559"/>
              <a:ext cx="17338" cy="14834"/>
            </a:xfrm>
            <a:custGeom>
              <a:avLst/>
              <a:gdLst>
                <a:gd name="T0" fmla="*/ 0 w 9"/>
                <a:gd name="T1" fmla="*/ 7929 h 9"/>
                <a:gd name="T2" fmla="*/ 0 w 9"/>
                <a:gd name="T3" fmla="*/ 7929 h 9"/>
                <a:gd name="T4" fmla="*/ 12700 w 9"/>
                <a:gd name="T5" fmla="*/ 7929 h 9"/>
                <a:gd name="T6" fmla="*/ 0 w 9"/>
                <a:gd name="T7" fmla="*/ 0 h 9"/>
                <a:gd name="T8" fmla="*/ 0 w 9"/>
                <a:gd name="T9" fmla="*/ 7929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9"/>
                <a:gd name="T17" fmla="*/ 9 w 9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9">
                  <a:moveTo>
                    <a:pt x="0" y="8"/>
                  </a:moveTo>
                  <a:lnTo>
                    <a:pt x="0" y="8"/>
                  </a:lnTo>
                  <a:lnTo>
                    <a:pt x="8" y="8"/>
                  </a:lnTo>
                  <a:lnTo>
                    <a:pt x="0" y="0"/>
                  </a:lnTo>
                  <a:lnTo>
                    <a:pt x="0" y="8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49" name="Line 236">
              <a:extLst>
                <a:ext uri="{FF2B5EF4-FFF2-40B4-BE49-F238E27FC236}">
                  <a16:creationId xmlns:a16="http://schemas.microsoft.com/office/drawing/2014/main" id="{D3071740-5224-4622-98AD-88CACB9880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53668" y="4300924"/>
              <a:ext cx="17338" cy="0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50" name="Freeform 237">
              <a:extLst>
                <a:ext uri="{FF2B5EF4-FFF2-40B4-BE49-F238E27FC236}">
                  <a16:creationId xmlns:a16="http://schemas.microsoft.com/office/drawing/2014/main" id="{6CE395A2-FD5B-42AB-971E-235E030052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5842" y="3664917"/>
              <a:ext cx="77059" cy="40793"/>
            </a:xfrm>
            <a:custGeom>
              <a:avLst/>
              <a:gdLst>
                <a:gd name="T0" fmla="*/ 0 w 41"/>
                <a:gd name="T1" fmla="*/ 0 h 25"/>
                <a:gd name="T2" fmla="*/ 0 w 41"/>
                <a:gd name="T3" fmla="*/ 0 h 25"/>
                <a:gd name="T4" fmla="*/ 0 w 41"/>
                <a:gd name="T5" fmla="*/ 7616 h 25"/>
                <a:gd name="T6" fmla="*/ 46022 w 41"/>
                <a:gd name="T7" fmla="*/ 22848 h 25"/>
                <a:gd name="T8" fmla="*/ 57528 w 41"/>
                <a:gd name="T9" fmla="*/ 0 h 25"/>
                <a:gd name="T10" fmla="*/ 34517 w 41"/>
                <a:gd name="T11" fmla="*/ 0 h 25"/>
                <a:gd name="T12" fmla="*/ 11505 w 41"/>
                <a:gd name="T13" fmla="*/ 0 h 25"/>
                <a:gd name="T14" fmla="*/ 0 w 41"/>
                <a:gd name="T15" fmla="*/ 0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25"/>
                <a:gd name="T26" fmla="*/ 41 w 41"/>
                <a:gd name="T27" fmla="*/ 25 h 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25">
                  <a:moveTo>
                    <a:pt x="0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32" y="24"/>
                  </a:lnTo>
                  <a:lnTo>
                    <a:pt x="40" y="0"/>
                  </a:lnTo>
                  <a:lnTo>
                    <a:pt x="24" y="0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51" name="Freeform 238">
              <a:extLst>
                <a:ext uri="{FF2B5EF4-FFF2-40B4-BE49-F238E27FC236}">
                  <a16:creationId xmlns:a16="http://schemas.microsoft.com/office/drawing/2014/main" id="{EC1A637D-B243-451A-A528-06C1843132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9769" y="3731670"/>
              <a:ext cx="57794" cy="14834"/>
            </a:xfrm>
            <a:custGeom>
              <a:avLst/>
              <a:gdLst>
                <a:gd name="T0" fmla="*/ 0 w 33"/>
                <a:gd name="T1" fmla="*/ 7929 h 9"/>
                <a:gd name="T2" fmla="*/ 0 w 33"/>
                <a:gd name="T3" fmla="*/ 7929 h 9"/>
                <a:gd name="T4" fmla="*/ 17349 w 33"/>
                <a:gd name="T5" fmla="*/ 7929 h 9"/>
                <a:gd name="T6" fmla="*/ 34697 w 33"/>
                <a:gd name="T7" fmla="*/ 7929 h 9"/>
                <a:gd name="T8" fmla="*/ 26023 w 33"/>
                <a:gd name="T9" fmla="*/ 7929 h 9"/>
                <a:gd name="T10" fmla="*/ 0 w 33"/>
                <a:gd name="T11" fmla="*/ 0 h 9"/>
                <a:gd name="T12" fmla="*/ 0 w 33"/>
                <a:gd name="T13" fmla="*/ 7929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3"/>
                <a:gd name="T22" fmla="*/ 0 h 9"/>
                <a:gd name="T23" fmla="*/ 33 w 33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3" h="9">
                  <a:moveTo>
                    <a:pt x="0" y="8"/>
                  </a:moveTo>
                  <a:lnTo>
                    <a:pt x="0" y="8"/>
                  </a:lnTo>
                  <a:lnTo>
                    <a:pt x="16" y="8"/>
                  </a:lnTo>
                  <a:lnTo>
                    <a:pt x="32" y="8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52" name="Freeform 239">
              <a:extLst>
                <a:ext uri="{FF2B5EF4-FFF2-40B4-BE49-F238E27FC236}">
                  <a16:creationId xmlns:a16="http://schemas.microsoft.com/office/drawing/2014/main" id="{6E398C44-1A36-4F89-A883-6DEFBF88C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6637" y="3731670"/>
              <a:ext cx="59721" cy="27814"/>
            </a:xfrm>
            <a:custGeom>
              <a:avLst/>
              <a:gdLst>
                <a:gd name="T0" fmla="*/ 0 w 33"/>
                <a:gd name="T1" fmla="*/ 7699 h 17"/>
                <a:gd name="T2" fmla="*/ 0 w 33"/>
                <a:gd name="T3" fmla="*/ 7699 h 17"/>
                <a:gd name="T4" fmla="*/ 9890 w 33"/>
                <a:gd name="T5" fmla="*/ 15395 h 17"/>
                <a:gd name="T6" fmla="*/ 19781 w 33"/>
                <a:gd name="T7" fmla="*/ 15395 h 17"/>
                <a:gd name="T8" fmla="*/ 29670 w 33"/>
                <a:gd name="T9" fmla="*/ 7699 h 17"/>
                <a:gd name="T10" fmla="*/ 39561 w 33"/>
                <a:gd name="T11" fmla="*/ 0 h 17"/>
                <a:gd name="T12" fmla="*/ 0 w 33"/>
                <a:gd name="T13" fmla="*/ 7699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3"/>
                <a:gd name="T22" fmla="*/ 0 h 17"/>
                <a:gd name="T23" fmla="*/ 33 w 33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3" h="17">
                  <a:moveTo>
                    <a:pt x="0" y="8"/>
                  </a:moveTo>
                  <a:lnTo>
                    <a:pt x="0" y="8"/>
                  </a:lnTo>
                  <a:lnTo>
                    <a:pt x="8" y="16"/>
                  </a:lnTo>
                  <a:lnTo>
                    <a:pt x="16" y="16"/>
                  </a:lnTo>
                  <a:lnTo>
                    <a:pt x="24" y="8"/>
                  </a:lnTo>
                  <a:lnTo>
                    <a:pt x="32" y="0"/>
                  </a:lnTo>
                  <a:lnTo>
                    <a:pt x="0" y="8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53" name="Line 240">
              <a:extLst>
                <a:ext uri="{FF2B5EF4-FFF2-40B4-BE49-F238E27FC236}">
                  <a16:creationId xmlns:a16="http://schemas.microsoft.com/office/drawing/2014/main" id="{5100011E-7CAF-4827-8816-24CF26743D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60313" y="3709419"/>
              <a:ext cx="17338" cy="40793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54" name="Freeform 241">
              <a:extLst>
                <a:ext uri="{FF2B5EF4-FFF2-40B4-BE49-F238E27FC236}">
                  <a16:creationId xmlns:a16="http://schemas.microsoft.com/office/drawing/2014/main" id="{E9014CE2-8523-4AA2-AF75-C13EAB0F5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3134" y="3909678"/>
              <a:ext cx="15412" cy="14834"/>
            </a:xfrm>
            <a:custGeom>
              <a:avLst/>
              <a:gdLst>
                <a:gd name="T0" fmla="*/ 0 w 9"/>
                <a:gd name="T1" fmla="*/ 0 h 9"/>
                <a:gd name="T2" fmla="*/ 0 w 9"/>
                <a:gd name="T3" fmla="*/ 0 h 9"/>
                <a:gd name="T4" fmla="*/ 0 w 9"/>
                <a:gd name="T5" fmla="*/ 7929 h 9"/>
                <a:gd name="T6" fmla="*/ 7929 w 9"/>
                <a:gd name="T7" fmla="*/ 0 h 9"/>
                <a:gd name="T8" fmla="*/ 0 w 9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9"/>
                <a:gd name="T17" fmla="*/ 9 w 9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9">
                  <a:moveTo>
                    <a:pt x="0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55" name="Line 242">
              <a:extLst>
                <a:ext uri="{FF2B5EF4-FFF2-40B4-BE49-F238E27FC236}">
                  <a16:creationId xmlns:a16="http://schemas.microsoft.com/office/drawing/2014/main" id="{0F3DFACE-03D3-4A02-9F8C-D927B888C2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14414" y="3909678"/>
              <a:ext cx="0" cy="25959"/>
            </a:xfrm>
            <a:prstGeom prst="line">
              <a:avLst/>
            </a:prstGeom>
            <a:noFill/>
            <a:ln w="635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56" name="Freeform 243">
              <a:extLst>
                <a:ext uri="{FF2B5EF4-FFF2-40B4-BE49-F238E27FC236}">
                  <a16:creationId xmlns:a16="http://schemas.microsoft.com/office/drawing/2014/main" id="{4CE37B5A-C2AF-4AB6-92C8-FDD536103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1077" y="4473369"/>
              <a:ext cx="15412" cy="14834"/>
            </a:xfrm>
            <a:custGeom>
              <a:avLst/>
              <a:gdLst>
                <a:gd name="T0" fmla="*/ 0 w 9"/>
                <a:gd name="T1" fmla="*/ 7929 h 9"/>
                <a:gd name="T2" fmla="*/ 0 w 9"/>
                <a:gd name="T3" fmla="*/ 7929 h 9"/>
                <a:gd name="T4" fmla="*/ 7929 w 9"/>
                <a:gd name="T5" fmla="*/ 0 h 9"/>
                <a:gd name="T6" fmla="*/ 0 w 9"/>
                <a:gd name="T7" fmla="*/ 0 h 9"/>
                <a:gd name="T8" fmla="*/ 0 w 9"/>
                <a:gd name="T9" fmla="*/ 7929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9"/>
                <a:gd name="T17" fmla="*/ 9 w 9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9">
                  <a:moveTo>
                    <a:pt x="0" y="8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8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57" name="Freeform 244">
              <a:extLst>
                <a:ext uri="{FF2B5EF4-FFF2-40B4-BE49-F238E27FC236}">
                  <a16:creationId xmlns:a16="http://schemas.microsoft.com/office/drawing/2014/main" id="{9072A39C-3714-4F0C-8518-550A78FBB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2975" y="5185401"/>
              <a:ext cx="55868" cy="57482"/>
            </a:xfrm>
            <a:custGeom>
              <a:avLst/>
              <a:gdLst>
                <a:gd name="T0" fmla="*/ 30297 w 33"/>
                <a:gd name="T1" fmla="*/ 19780 h 33"/>
                <a:gd name="T2" fmla="*/ 30297 w 33"/>
                <a:gd name="T3" fmla="*/ 19780 h 33"/>
                <a:gd name="T4" fmla="*/ 22723 w 33"/>
                <a:gd name="T5" fmla="*/ 29670 h 33"/>
                <a:gd name="T6" fmla="*/ 7573 w 33"/>
                <a:gd name="T7" fmla="*/ 39560 h 33"/>
                <a:gd name="T8" fmla="*/ 0 w 33"/>
                <a:gd name="T9" fmla="*/ 29670 h 33"/>
                <a:gd name="T10" fmla="*/ 15148 w 33"/>
                <a:gd name="T11" fmla="*/ 0 h 33"/>
                <a:gd name="T12" fmla="*/ 22723 w 33"/>
                <a:gd name="T13" fmla="*/ 9890 h 33"/>
                <a:gd name="T14" fmla="*/ 30297 w 33"/>
                <a:gd name="T15" fmla="*/ 1978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3"/>
                <a:gd name="T25" fmla="*/ 0 h 33"/>
                <a:gd name="T26" fmla="*/ 33 w 33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3" h="33">
                  <a:moveTo>
                    <a:pt x="32" y="16"/>
                  </a:moveTo>
                  <a:lnTo>
                    <a:pt x="32" y="16"/>
                  </a:lnTo>
                  <a:lnTo>
                    <a:pt x="24" y="24"/>
                  </a:lnTo>
                  <a:lnTo>
                    <a:pt x="8" y="32"/>
                  </a:lnTo>
                  <a:lnTo>
                    <a:pt x="0" y="24"/>
                  </a:lnTo>
                  <a:lnTo>
                    <a:pt x="16" y="0"/>
                  </a:lnTo>
                  <a:lnTo>
                    <a:pt x="24" y="8"/>
                  </a:lnTo>
                  <a:lnTo>
                    <a:pt x="32" y="16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58" name="Freeform 245">
              <a:extLst>
                <a:ext uri="{FF2B5EF4-FFF2-40B4-BE49-F238E27FC236}">
                  <a16:creationId xmlns:a16="http://schemas.microsoft.com/office/drawing/2014/main" id="{F6600196-8B6B-4412-8913-B0303E060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1254" y="4239734"/>
              <a:ext cx="61647" cy="42648"/>
            </a:xfrm>
            <a:custGeom>
              <a:avLst/>
              <a:gdLst>
                <a:gd name="T0" fmla="*/ 0 w 33"/>
                <a:gd name="T1" fmla="*/ 9098 h 25"/>
                <a:gd name="T2" fmla="*/ 0 w 33"/>
                <a:gd name="T3" fmla="*/ 9098 h 25"/>
                <a:gd name="T4" fmla="*/ 22458 w 33"/>
                <a:gd name="T5" fmla="*/ 27295 h 25"/>
                <a:gd name="T6" fmla="*/ 33686 w 33"/>
                <a:gd name="T7" fmla="*/ 18197 h 25"/>
                <a:gd name="T8" fmla="*/ 44916 w 33"/>
                <a:gd name="T9" fmla="*/ 18197 h 25"/>
                <a:gd name="T10" fmla="*/ 22458 w 33"/>
                <a:gd name="T11" fmla="*/ 9098 h 25"/>
                <a:gd name="T12" fmla="*/ 11229 w 33"/>
                <a:gd name="T13" fmla="*/ 0 h 25"/>
                <a:gd name="T14" fmla="*/ 0 w 33"/>
                <a:gd name="T15" fmla="*/ 9098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3"/>
                <a:gd name="T25" fmla="*/ 0 h 25"/>
                <a:gd name="T26" fmla="*/ 33 w 33"/>
                <a:gd name="T27" fmla="*/ 25 h 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3" h="25">
                  <a:moveTo>
                    <a:pt x="0" y="8"/>
                  </a:moveTo>
                  <a:lnTo>
                    <a:pt x="0" y="8"/>
                  </a:lnTo>
                  <a:lnTo>
                    <a:pt x="16" y="24"/>
                  </a:lnTo>
                  <a:lnTo>
                    <a:pt x="24" y="16"/>
                  </a:lnTo>
                  <a:lnTo>
                    <a:pt x="32" y="16"/>
                  </a:lnTo>
                  <a:lnTo>
                    <a:pt x="16" y="8"/>
                  </a:lnTo>
                  <a:lnTo>
                    <a:pt x="8" y="0"/>
                  </a:lnTo>
                  <a:lnTo>
                    <a:pt x="0" y="8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59" name="Freeform 246">
              <a:extLst>
                <a:ext uri="{FF2B5EF4-FFF2-40B4-BE49-F238E27FC236}">
                  <a16:creationId xmlns:a16="http://schemas.microsoft.com/office/drawing/2014/main" id="{6E9360DE-BF8F-4552-A3EF-14F4B1AEF8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9020" y="4758924"/>
              <a:ext cx="30824" cy="113109"/>
            </a:xfrm>
            <a:custGeom>
              <a:avLst/>
              <a:gdLst>
                <a:gd name="T0" fmla="*/ 0 w 17"/>
                <a:gd name="T1" fmla="*/ 39403 h 65"/>
                <a:gd name="T2" fmla="*/ 0 w 17"/>
                <a:gd name="T3" fmla="*/ 39403 h 65"/>
                <a:gd name="T4" fmla="*/ 9965 w 17"/>
                <a:gd name="T5" fmla="*/ 59103 h 65"/>
                <a:gd name="T6" fmla="*/ 19930 w 17"/>
                <a:gd name="T7" fmla="*/ 78805 h 65"/>
                <a:gd name="T8" fmla="*/ 9965 w 17"/>
                <a:gd name="T9" fmla="*/ 0 h 65"/>
                <a:gd name="T10" fmla="*/ 0 w 17"/>
                <a:gd name="T11" fmla="*/ 0 h 65"/>
                <a:gd name="T12" fmla="*/ 9965 w 17"/>
                <a:gd name="T13" fmla="*/ 29552 h 65"/>
                <a:gd name="T14" fmla="*/ 0 w 17"/>
                <a:gd name="T15" fmla="*/ 39403 h 6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65"/>
                <a:gd name="T26" fmla="*/ 17 w 17"/>
                <a:gd name="T27" fmla="*/ 65 h 6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65">
                  <a:moveTo>
                    <a:pt x="0" y="32"/>
                  </a:moveTo>
                  <a:lnTo>
                    <a:pt x="0" y="32"/>
                  </a:lnTo>
                  <a:lnTo>
                    <a:pt x="8" y="48"/>
                  </a:lnTo>
                  <a:lnTo>
                    <a:pt x="16" y="64"/>
                  </a:lnTo>
                  <a:lnTo>
                    <a:pt x="8" y="0"/>
                  </a:lnTo>
                  <a:lnTo>
                    <a:pt x="0" y="0"/>
                  </a:lnTo>
                  <a:lnTo>
                    <a:pt x="8" y="24"/>
                  </a:lnTo>
                  <a:lnTo>
                    <a:pt x="0" y="32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60" name="Freeform 247">
              <a:extLst>
                <a:ext uri="{FF2B5EF4-FFF2-40B4-BE49-F238E27FC236}">
                  <a16:creationId xmlns:a16="http://schemas.microsoft.com/office/drawing/2014/main" id="{98CAB68D-FC03-48C3-8060-220529C28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3431" y="4623564"/>
              <a:ext cx="59721" cy="124235"/>
            </a:xfrm>
            <a:custGeom>
              <a:avLst/>
              <a:gdLst>
                <a:gd name="T0" fmla="*/ 9890 w 33"/>
                <a:gd name="T1" fmla="*/ 36048 h 73"/>
                <a:gd name="T2" fmla="*/ 9890 w 33"/>
                <a:gd name="T3" fmla="*/ 36048 h 73"/>
                <a:gd name="T4" fmla="*/ 19781 w 33"/>
                <a:gd name="T5" fmla="*/ 54071 h 73"/>
                <a:gd name="T6" fmla="*/ 29670 w 33"/>
                <a:gd name="T7" fmla="*/ 72096 h 73"/>
                <a:gd name="T8" fmla="*/ 39561 w 33"/>
                <a:gd name="T9" fmla="*/ 81107 h 73"/>
                <a:gd name="T10" fmla="*/ 29670 w 33"/>
                <a:gd name="T11" fmla="*/ 54071 h 73"/>
                <a:gd name="T12" fmla="*/ 9890 w 33"/>
                <a:gd name="T13" fmla="*/ 45059 h 73"/>
                <a:gd name="T14" fmla="*/ 19781 w 33"/>
                <a:gd name="T15" fmla="*/ 36048 h 73"/>
                <a:gd name="T16" fmla="*/ 9890 w 33"/>
                <a:gd name="T17" fmla="*/ 0 h 73"/>
                <a:gd name="T18" fmla="*/ 0 w 33"/>
                <a:gd name="T19" fmla="*/ 9012 h 73"/>
                <a:gd name="T20" fmla="*/ 9890 w 33"/>
                <a:gd name="T21" fmla="*/ 36048 h 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3"/>
                <a:gd name="T34" fmla="*/ 0 h 73"/>
                <a:gd name="T35" fmla="*/ 33 w 33"/>
                <a:gd name="T36" fmla="*/ 73 h 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3" h="73">
                  <a:moveTo>
                    <a:pt x="8" y="32"/>
                  </a:moveTo>
                  <a:lnTo>
                    <a:pt x="8" y="32"/>
                  </a:lnTo>
                  <a:lnTo>
                    <a:pt x="16" y="48"/>
                  </a:lnTo>
                  <a:lnTo>
                    <a:pt x="24" y="64"/>
                  </a:lnTo>
                  <a:lnTo>
                    <a:pt x="32" y="72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16" y="32"/>
                  </a:lnTo>
                  <a:lnTo>
                    <a:pt x="8" y="0"/>
                  </a:lnTo>
                  <a:lnTo>
                    <a:pt x="0" y="8"/>
                  </a:lnTo>
                  <a:lnTo>
                    <a:pt x="8" y="32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61" name="Line 248">
              <a:extLst>
                <a:ext uri="{FF2B5EF4-FFF2-40B4-BE49-F238E27FC236}">
                  <a16:creationId xmlns:a16="http://schemas.microsoft.com/office/drawing/2014/main" id="{67230454-2AF9-4852-9A04-E8219DA0C6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1416" y="3672334"/>
              <a:ext cx="0" cy="0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62" name="Freeform 249">
              <a:extLst>
                <a:ext uri="{FF2B5EF4-FFF2-40B4-BE49-F238E27FC236}">
                  <a16:creationId xmlns:a16="http://schemas.microsoft.com/office/drawing/2014/main" id="{0CA88B02-5952-4BBA-AA34-C2C9264C8D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123" y="3607435"/>
              <a:ext cx="431531" cy="383830"/>
            </a:xfrm>
            <a:custGeom>
              <a:avLst/>
              <a:gdLst>
                <a:gd name="T0" fmla="*/ 265391 w 241"/>
                <a:gd name="T1" fmla="*/ 254750 h 225"/>
                <a:gd name="T2" fmla="*/ 265391 w 241"/>
                <a:gd name="T3" fmla="*/ 254750 h 225"/>
                <a:gd name="T4" fmla="*/ 199043 w 241"/>
                <a:gd name="T5" fmla="*/ 245652 h 225"/>
                <a:gd name="T6" fmla="*/ 189565 w 241"/>
                <a:gd name="T7" fmla="*/ 227454 h 225"/>
                <a:gd name="T8" fmla="*/ 161130 w 241"/>
                <a:gd name="T9" fmla="*/ 236553 h 225"/>
                <a:gd name="T10" fmla="*/ 142173 w 241"/>
                <a:gd name="T11" fmla="*/ 236553 h 225"/>
                <a:gd name="T12" fmla="*/ 113739 w 241"/>
                <a:gd name="T13" fmla="*/ 209258 h 225"/>
                <a:gd name="T14" fmla="*/ 94783 w 241"/>
                <a:gd name="T15" fmla="*/ 181964 h 225"/>
                <a:gd name="T16" fmla="*/ 75826 w 241"/>
                <a:gd name="T17" fmla="*/ 172865 h 225"/>
                <a:gd name="T18" fmla="*/ 66348 w 241"/>
                <a:gd name="T19" fmla="*/ 172865 h 225"/>
                <a:gd name="T20" fmla="*/ 56869 w 241"/>
                <a:gd name="T21" fmla="*/ 163767 h 225"/>
                <a:gd name="T22" fmla="*/ 47391 w 241"/>
                <a:gd name="T23" fmla="*/ 136473 h 225"/>
                <a:gd name="T24" fmla="*/ 28434 w 241"/>
                <a:gd name="T25" fmla="*/ 127375 h 225"/>
                <a:gd name="T26" fmla="*/ 18956 w 241"/>
                <a:gd name="T27" fmla="*/ 109178 h 225"/>
                <a:gd name="T28" fmla="*/ 28434 w 241"/>
                <a:gd name="T29" fmla="*/ 90982 h 225"/>
                <a:gd name="T30" fmla="*/ 28434 w 241"/>
                <a:gd name="T31" fmla="*/ 72785 h 225"/>
                <a:gd name="T32" fmla="*/ 18956 w 241"/>
                <a:gd name="T33" fmla="*/ 72785 h 225"/>
                <a:gd name="T34" fmla="*/ 9478 w 241"/>
                <a:gd name="T35" fmla="*/ 54589 h 225"/>
                <a:gd name="T36" fmla="*/ 0 w 241"/>
                <a:gd name="T37" fmla="*/ 9098 h 225"/>
                <a:gd name="T38" fmla="*/ 9478 w 241"/>
                <a:gd name="T39" fmla="*/ 0 h 225"/>
                <a:gd name="T40" fmla="*/ 18956 w 241"/>
                <a:gd name="T41" fmla="*/ 18197 h 225"/>
                <a:gd name="T42" fmla="*/ 28434 w 241"/>
                <a:gd name="T43" fmla="*/ 18197 h 225"/>
                <a:gd name="T44" fmla="*/ 37913 w 241"/>
                <a:gd name="T45" fmla="*/ 18197 h 225"/>
                <a:gd name="T46" fmla="*/ 56869 w 241"/>
                <a:gd name="T47" fmla="*/ 9098 h 225"/>
                <a:gd name="T48" fmla="*/ 66348 w 241"/>
                <a:gd name="T49" fmla="*/ 9098 h 225"/>
                <a:gd name="T50" fmla="*/ 56869 w 241"/>
                <a:gd name="T51" fmla="*/ 18197 h 225"/>
                <a:gd name="T52" fmla="*/ 75826 w 241"/>
                <a:gd name="T53" fmla="*/ 27295 h 225"/>
                <a:gd name="T54" fmla="*/ 75826 w 241"/>
                <a:gd name="T55" fmla="*/ 45490 h 225"/>
                <a:gd name="T56" fmla="*/ 113739 w 241"/>
                <a:gd name="T57" fmla="*/ 63687 h 225"/>
                <a:gd name="T58" fmla="*/ 151652 w 241"/>
                <a:gd name="T59" fmla="*/ 63687 h 225"/>
                <a:gd name="T60" fmla="*/ 151652 w 241"/>
                <a:gd name="T61" fmla="*/ 45490 h 225"/>
                <a:gd name="T62" fmla="*/ 170608 w 241"/>
                <a:gd name="T63" fmla="*/ 36392 h 225"/>
                <a:gd name="T64" fmla="*/ 199043 w 241"/>
                <a:gd name="T65" fmla="*/ 36392 h 225"/>
                <a:gd name="T66" fmla="*/ 255912 w 241"/>
                <a:gd name="T67" fmla="*/ 63687 h 225"/>
                <a:gd name="T68" fmla="*/ 255912 w 241"/>
                <a:gd name="T69" fmla="*/ 72785 h 225"/>
                <a:gd name="T70" fmla="*/ 255912 w 241"/>
                <a:gd name="T71" fmla="*/ 81884 h 225"/>
                <a:gd name="T72" fmla="*/ 255912 w 241"/>
                <a:gd name="T73" fmla="*/ 90982 h 225"/>
                <a:gd name="T74" fmla="*/ 246434 w 241"/>
                <a:gd name="T75" fmla="*/ 109178 h 225"/>
                <a:gd name="T76" fmla="*/ 246434 w 241"/>
                <a:gd name="T77" fmla="*/ 145571 h 225"/>
                <a:gd name="T78" fmla="*/ 265391 w 241"/>
                <a:gd name="T79" fmla="*/ 154669 h 225"/>
                <a:gd name="T80" fmla="*/ 265391 w 241"/>
                <a:gd name="T81" fmla="*/ 163767 h 225"/>
                <a:gd name="T82" fmla="*/ 255912 w 241"/>
                <a:gd name="T83" fmla="*/ 181964 h 225"/>
                <a:gd name="T84" fmla="*/ 265391 w 241"/>
                <a:gd name="T85" fmla="*/ 200160 h 225"/>
                <a:gd name="T86" fmla="*/ 274868 w 241"/>
                <a:gd name="T87" fmla="*/ 209258 h 225"/>
                <a:gd name="T88" fmla="*/ 284346 w 241"/>
                <a:gd name="T89" fmla="*/ 227454 h 225"/>
                <a:gd name="T90" fmla="*/ 265391 w 241"/>
                <a:gd name="T91" fmla="*/ 236553 h 225"/>
                <a:gd name="T92" fmla="*/ 265391 w 241"/>
                <a:gd name="T93" fmla="*/ 254750 h 22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41"/>
                <a:gd name="T142" fmla="*/ 0 h 225"/>
                <a:gd name="T143" fmla="*/ 241 w 241"/>
                <a:gd name="T144" fmla="*/ 225 h 22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41" h="225">
                  <a:moveTo>
                    <a:pt x="224" y="224"/>
                  </a:moveTo>
                  <a:lnTo>
                    <a:pt x="224" y="224"/>
                  </a:lnTo>
                  <a:lnTo>
                    <a:pt x="168" y="216"/>
                  </a:lnTo>
                  <a:lnTo>
                    <a:pt x="160" y="200"/>
                  </a:lnTo>
                  <a:lnTo>
                    <a:pt x="136" y="208"/>
                  </a:lnTo>
                  <a:lnTo>
                    <a:pt x="120" y="208"/>
                  </a:lnTo>
                  <a:lnTo>
                    <a:pt x="96" y="184"/>
                  </a:lnTo>
                  <a:lnTo>
                    <a:pt x="80" y="160"/>
                  </a:lnTo>
                  <a:lnTo>
                    <a:pt x="64" y="152"/>
                  </a:lnTo>
                  <a:lnTo>
                    <a:pt x="56" y="152"/>
                  </a:lnTo>
                  <a:lnTo>
                    <a:pt x="48" y="144"/>
                  </a:lnTo>
                  <a:lnTo>
                    <a:pt x="40" y="120"/>
                  </a:lnTo>
                  <a:lnTo>
                    <a:pt x="24" y="112"/>
                  </a:lnTo>
                  <a:lnTo>
                    <a:pt x="16" y="96"/>
                  </a:lnTo>
                  <a:lnTo>
                    <a:pt x="24" y="80"/>
                  </a:lnTo>
                  <a:lnTo>
                    <a:pt x="24" y="64"/>
                  </a:lnTo>
                  <a:lnTo>
                    <a:pt x="16" y="64"/>
                  </a:lnTo>
                  <a:lnTo>
                    <a:pt x="8" y="48"/>
                  </a:lnTo>
                  <a:lnTo>
                    <a:pt x="0" y="8"/>
                  </a:lnTo>
                  <a:lnTo>
                    <a:pt x="8" y="0"/>
                  </a:lnTo>
                  <a:lnTo>
                    <a:pt x="16" y="16"/>
                  </a:lnTo>
                  <a:lnTo>
                    <a:pt x="24" y="16"/>
                  </a:lnTo>
                  <a:lnTo>
                    <a:pt x="32" y="16"/>
                  </a:lnTo>
                  <a:lnTo>
                    <a:pt x="48" y="8"/>
                  </a:lnTo>
                  <a:lnTo>
                    <a:pt x="56" y="8"/>
                  </a:lnTo>
                  <a:lnTo>
                    <a:pt x="48" y="16"/>
                  </a:lnTo>
                  <a:lnTo>
                    <a:pt x="64" y="24"/>
                  </a:lnTo>
                  <a:lnTo>
                    <a:pt x="64" y="40"/>
                  </a:lnTo>
                  <a:lnTo>
                    <a:pt x="96" y="56"/>
                  </a:lnTo>
                  <a:lnTo>
                    <a:pt x="128" y="56"/>
                  </a:lnTo>
                  <a:lnTo>
                    <a:pt x="128" y="40"/>
                  </a:lnTo>
                  <a:lnTo>
                    <a:pt x="144" y="32"/>
                  </a:lnTo>
                  <a:lnTo>
                    <a:pt x="168" y="32"/>
                  </a:lnTo>
                  <a:lnTo>
                    <a:pt x="216" y="56"/>
                  </a:lnTo>
                  <a:lnTo>
                    <a:pt x="216" y="64"/>
                  </a:lnTo>
                  <a:lnTo>
                    <a:pt x="216" y="72"/>
                  </a:lnTo>
                  <a:lnTo>
                    <a:pt x="216" y="80"/>
                  </a:lnTo>
                  <a:lnTo>
                    <a:pt x="208" y="96"/>
                  </a:lnTo>
                  <a:lnTo>
                    <a:pt x="208" y="128"/>
                  </a:lnTo>
                  <a:lnTo>
                    <a:pt x="224" y="136"/>
                  </a:lnTo>
                  <a:lnTo>
                    <a:pt x="224" y="144"/>
                  </a:lnTo>
                  <a:lnTo>
                    <a:pt x="216" y="160"/>
                  </a:lnTo>
                  <a:lnTo>
                    <a:pt x="224" y="176"/>
                  </a:lnTo>
                  <a:lnTo>
                    <a:pt x="232" y="184"/>
                  </a:lnTo>
                  <a:lnTo>
                    <a:pt x="240" y="200"/>
                  </a:lnTo>
                  <a:lnTo>
                    <a:pt x="224" y="208"/>
                  </a:lnTo>
                  <a:lnTo>
                    <a:pt x="224" y="224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63" name="Freeform 250">
              <a:extLst>
                <a:ext uri="{FF2B5EF4-FFF2-40B4-BE49-F238E27FC236}">
                  <a16:creationId xmlns:a16="http://schemas.microsoft.com/office/drawing/2014/main" id="{56EE78FE-D665-4CC7-9FA6-DC6A8F1563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0928" y="3909678"/>
              <a:ext cx="17338" cy="14834"/>
            </a:xfrm>
            <a:custGeom>
              <a:avLst/>
              <a:gdLst>
                <a:gd name="T0" fmla="*/ 12700 w 9"/>
                <a:gd name="T1" fmla="*/ 0 h 9"/>
                <a:gd name="T2" fmla="*/ 12700 w 9"/>
                <a:gd name="T3" fmla="*/ 0 h 9"/>
                <a:gd name="T4" fmla="*/ 0 w 9"/>
                <a:gd name="T5" fmla="*/ 7929 h 9"/>
                <a:gd name="T6" fmla="*/ 12700 w 9"/>
                <a:gd name="T7" fmla="*/ 7929 h 9"/>
                <a:gd name="T8" fmla="*/ 12700 w 9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9"/>
                <a:gd name="T17" fmla="*/ 9 w 9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9">
                  <a:moveTo>
                    <a:pt x="8" y="0"/>
                  </a:moveTo>
                  <a:lnTo>
                    <a:pt x="8" y="0"/>
                  </a:lnTo>
                  <a:lnTo>
                    <a:pt x="0" y="8"/>
                  </a:lnTo>
                  <a:lnTo>
                    <a:pt x="8" y="8"/>
                  </a:lnTo>
                  <a:lnTo>
                    <a:pt x="8" y="0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64" name="Freeform 251">
              <a:extLst>
                <a:ext uri="{FF2B5EF4-FFF2-40B4-BE49-F238E27FC236}">
                  <a16:creationId xmlns:a16="http://schemas.microsoft.com/office/drawing/2014/main" id="{D89330CF-E402-4BDD-B98B-44632414FE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608" y="4224900"/>
              <a:ext cx="335207" cy="248469"/>
            </a:xfrm>
            <a:custGeom>
              <a:avLst/>
              <a:gdLst>
                <a:gd name="T0" fmla="*/ 139137 w 185"/>
                <a:gd name="T1" fmla="*/ 37052 h 145"/>
                <a:gd name="T2" fmla="*/ 139137 w 185"/>
                <a:gd name="T3" fmla="*/ 37052 h 145"/>
                <a:gd name="T4" fmla="*/ 139137 w 185"/>
                <a:gd name="T5" fmla="*/ 55578 h 145"/>
                <a:gd name="T6" fmla="*/ 139137 w 185"/>
                <a:gd name="T7" fmla="*/ 64840 h 145"/>
                <a:gd name="T8" fmla="*/ 149075 w 185"/>
                <a:gd name="T9" fmla="*/ 64840 h 145"/>
                <a:gd name="T10" fmla="*/ 149075 w 185"/>
                <a:gd name="T11" fmla="*/ 74104 h 145"/>
                <a:gd name="T12" fmla="*/ 168952 w 185"/>
                <a:gd name="T13" fmla="*/ 92630 h 145"/>
                <a:gd name="T14" fmla="*/ 218644 w 185"/>
                <a:gd name="T15" fmla="*/ 101893 h 145"/>
                <a:gd name="T16" fmla="*/ 228582 w 185"/>
                <a:gd name="T17" fmla="*/ 101893 h 145"/>
                <a:gd name="T18" fmla="*/ 188829 w 185"/>
                <a:gd name="T19" fmla="*/ 148208 h 145"/>
                <a:gd name="T20" fmla="*/ 159013 w 185"/>
                <a:gd name="T21" fmla="*/ 148208 h 145"/>
                <a:gd name="T22" fmla="*/ 139137 w 185"/>
                <a:gd name="T23" fmla="*/ 166734 h 145"/>
                <a:gd name="T24" fmla="*/ 119260 w 185"/>
                <a:gd name="T25" fmla="*/ 157470 h 145"/>
                <a:gd name="T26" fmla="*/ 89445 w 185"/>
                <a:gd name="T27" fmla="*/ 166734 h 145"/>
                <a:gd name="T28" fmla="*/ 39753 w 185"/>
                <a:gd name="T29" fmla="*/ 157470 h 145"/>
                <a:gd name="T30" fmla="*/ 39753 w 185"/>
                <a:gd name="T31" fmla="*/ 138945 h 145"/>
                <a:gd name="T32" fmla="*/ 29815 w 185"/>
                <a:gd name="T33" fmla="*/ 138945 h 145"/>
                <a:gd name="T34" fmla="*/ 9939 w 185"/>
                <a:gd name="T35" fmla="*/ 111156 h 145"/>
                <a:gd name="T36" fmla="*/ 0 w 185"/>
                <a:gd name="T37" fmla="*/ 101893 h 145"/>
                <a:gd name="T38" fmla="*/ 9939 w 185"/>
                <a:gd name="T39" fmla="*/ 92630 h 145"/>
                <a:gd name="T40" fmla="*/ 19877 w 185"/>
                <a:gd name="T41" fmla="*/ 64840 h 145"/>
                <a:gd name="T42" fmla="*/ 49692 w 185"/>
                <a:gd name="T43" fmla="*/ 27790 h 145"/>
                <a:gd name="T44" fmla="*/ 49692 w 185"/>
                <a:gd name="T45" fmla="*/ 9264 h 145"/>
                <a:gd name="T46" fmla="*/ 59630 w 185"/>
                <a:gd name="T47" fmla="*/ 9264 h 145"/>
                <a:gd name="T48" fmla="*/ 69568 w 185"/>
                <a:gd name="T49" fmla="*/ 18525 h 145"/>
                <a:gd name="T50" fmla="*/ 69568 w 185"/>
                <a:gd name="T51" fmla="*/ 0 h 145"/>
                <a:gd name="T52" fmla="*/ 79507 w 185"/>
                <a:gd name="T53" fmla="*/ 9264 h 145"/>
                <a:gd name="T54" fmla="*/ 109322 w 185"/>
                <a:gd name="T55" fmla="*/ 9264 h 145"/>
                <a:gd name="T56" fmla="*/ 139137 w 185"/>
                <a:gd name="T57" fmla="*/ 37052 h 14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85"/>
                <a:gd name="T88" fmla="*/ 0 h 145"/>
                <a:gd name="T89" fmla="*/ 185 w 185"/>
                <a:gd name="T90" fmla="*/ 145 h 14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85" h="145">
                  <a:moveTo>
                    <a:pt x="112" y="32"/>
                  </a:moveTo>
                  <a:lnTo>
                    <a:pt x="112" y="32"/>
                  </a:lnTo>
                  <a:lnTo>
                    <a:pt x="112" y="48"/>
                  </a:lnTo>
                  <a:lnTo>
                    <a:pt x="112" y="56"/>
                  </a:lnTo>
                  <a:lnTo>
                    <a:pt x="120" y="56"/>
                  </a:lnTo>
                  <a:lnTo>
                    <a:pt x="120" y="64"/>
                  </a:lnTo>
                  <a:lnTo>
                    <a:pt x="136" y="80"/>
                  </a:lnTo>
                  <a:lnTo>
                    <a:pt x="176" y="88"/>
                  </a:lnTo>
                  <a:lnTo>
                    <a:pt x="184" y="88"/>
                  </a:lnTo>
                  <a:lnTo>
                    <a:pt x="152" y="128"/>
                  </a:lnTo>
                  <a:lnTo>
                    <a:pt x="128" y="128"/>
                  </a:lnTo>
                  <a:lnTo>
                    <a:pt x="112" y="144"/>
                  </a:lnTo>
                  <a:lnTo>
                    <a:pt x="96" y="136"/>
                  </a:lnTo>
                  <a:lnTo>
                    <a:pt x="72" y="144"/>
                  </a:lnTo>
                  <a:lnTo>
                    <a:pt x="32" y="136"/>
                  </a:lnTo>
                  <a:lnTo>
                    <a:pt x="32" y="120"/>
                  </a:lnTo>
                  <a:lnTo>
                    <a:pt x="24" y="120"/>
                  </a:lnTo>
                  <a:lnTo>
                    <a:pt x="8" y="96"/>
                  </a:lnTo>
                  <a:lnTo>
                    <a:pt x="0" y="88"/>
                  </a:lnTo>
                  <a:lnTo>
                    <a:pt x="8" y="80"/>
                  </a:lnTo>
                  <a:lnTo>
                    <a:pt x="16" y="56"/>
                  </a:lnTo>
                  <a:lnTo>
                    <a:pt x="40" y="24"/>
                  </a:lnTo>
                  <a:lnTo>
                    <a:pt x="40" y="8"/>
                  </a:lnTo>
                  <a:lnTo>
                    <a:pt x="48" y="8"/>
                  </a:lnTo>
                  <a:lnTo>
                    <a:pt x="56" y="16"/>
                  </a:lnTo>
                  <a:lnTo>
                    <a:pt x="56" y="0"/>
                  </a:lnTo>
                  <a:lnTo>
                    <a:pt x="64" y="8"/>
                  </a:lnTo>
                  <a:lnTo>
                    <a:pt x="88" y="8"/>
                  </a:lnTo>
                  <a:lnTo>
                    <a:pt x="112" y="32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65" name="Freeform 252">
              <a:extLst>
                <a:ext uri="{FF2B5EF4-FFF2-40B4-BE49-F238E27FC236}">
                  <a16:creationId xmlns:a16="http://schemas.microsoft.com/office/drawing/2014/main" id="{9854E6AB-9325-4DC2-80B5-91206196A0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3152" y="4541977"/>
              <a:ext cx="73206" cy="70461"/>
            </a:xfrm>
            <a:custGeom>
              <a:avLst/>
              <a:gdLst>
                <a:gd name="T0" fmla="*/ 0 w 41"/>
                <a:gd name="T1" fmla="*/ 37486 h 41"/>
                <a:gd name="T2" fmla="*/ 0 w 41"/>
                <a:gd name="T3" fmla="*/ 37486 h 41"/>
                <a:gd name="T4" fmla="*/ 9372 w 41"/>
                <a:gd name="T5" fmla="*/ 46858 h 41"/>
                <a:gd name="T6" fmla="*/ 9372 w 41"/>
                <a:gd name="T7" fmla="*/ 37486 h 41"/>
                <a:gd name="T8" fmla="*/ 28114 w 41"/>
                <a:gd name="T9" fmla="*/ 46858 h 41"/>
                <a:gd name="T10" fmla="*/ 37486 w 41"/>
                <a:gd name="T11" fmla="*/ 37486 h 41"/>
                <a:gd name="T12" fmla="*/ 28114 w 41"/>
                <a:gd name="T13" fmla="*/ 37486 h 41"/>
                <a:gd name="T14" fmla="*/ 46858 w 41"/>
                <a:gd name="T15" fmla="*/ 9372 h 41"/>
                <a:gd name="T16" fmla="*/ 37486 w 41"/>
                <a:gd name="T17" fmla="*/ 9372 h 41"/>
                <a:gd name="T18" fmla="*/ 28114 w 41"/>
                <a:gd name="T19" fmla="*/ 0 h 41"/>
                <a:gd name="T20" fmla="*/ 9372 w 41"/>
                <a:gd name="T21" fmla="*/ 9372 h 41"/>
                <a:gd name="T22" fmla="*/ 0 w 41"/>
                <a:gd name="T23" fmla="*/ 37486 h 4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1"/>
                <a:gd name="T37" fmla="*/ 0 h 41"/>
                <a:gd name="T38" fmla="*/ 41 w 41"/>
                <a:gd name="T39" fmla="*/ 41 h 4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1" h="41">
                  <a:moveTo>
                    <a:pt x="0" y="32"/>
                  </a:moveTo>
                  <a:lnTo>
                    <a:pt x="0" y="32"/>
                  </a:lnTo>
                  <a:lnTo>
                    <a:pt x="8" y="40"/>
                  </a:lnTo>
                  <a:lnTo>
                    <a:pt x="8" y="32"/>
                  </a:lnTo>
                  <a:lnTo>
                    <a:pt x="24" y="40"/>
                  </a:lnTo>
                  <a:lnTo>
                    <a:pt x="32" y="32"/>
                  </a:lnTo>
                  <a:lnTo>
                    <a:pt x="24" y="32"/>
                  </a:lnTo>
                  <a:lnTo>
                    <a:pt x="40" y="8"/>
                  </a:lnTo>
                  <a:lnTo>
                    <a:pt x="32" y="8"/>
                  </a:lnTo>
                  <a:lnTo>
                    <a:pt x="24" y="0"/>
                  </a:lnTo>
                  <a:lnTo>
                    <a:pt x="8" y="8"/>
                  </a:lnTo>
                  <a:lnTo>
                    <a:pt x="0" y="32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66" name="Freeform 253">
              <a:extLst>
                <a:ext uri="{FF2B5EF4-FFF2-40B4-BE49-F238E27FC236}">
                  <a16:creationId xmlns:a16="http://schemas.microsoft.com/office/drawing/2014/main" id="{B42D7E83-31A7-48A6-B005-829AE46F29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283" y="4675483"/>
              <a:ext cx="290898" cy="278137"/>
            </a:xfrm>
            <a:custGeom>
              <a:avLst/>
              <a:gdLst>
                <a:gd name="T0" fmla="*/ 0 w 161"/>
                <a:gd name="T1" fmla="*/ 172241 h 161"/>
                <a:gd name="T2" fmla="*/ 0 w 161"/>
                <a:gd name="T3" fmla="*/ 172241 h 161"/>
                <a:gd name="T4" fmla="*/ 19653 w 161"/>
                <a:gd name="T5" fmla="*/ 172241 h 161"/>
                <a:gd name="T6" fmla="*/ 39307 w 161"/>
                <a:gd name="T7" fmla="*/ 172241 h 161"/>
                <a:gd name="T8" fmla="*/ 98267 w 161"/>
                <a:gd name="T9" fmla="*/ 181810 h 161"/>
                <a:gd name="T10" fmla="*/ 117921 w 161"/>
                <a:gd name="T11" fmla="*/ 181810 h 161"/>
                <a:gd name="T12" fmla="*/ 157228 w 161"/>
                <a:gd name="T13" fmla="*/ 191379 h 161"/>
                <a:gd name="T14" fmla="*/ 176881 w 161"/>
                <a:gd name="T15" fmla="*/ 181810 h 161"/>
                <a:gd name="T16" fmla="*/ 157228 w 161"/>
                <a:gd name="T17" fmla="*/ 162673 h 161"/>
                <a:gd name="T18" fmla="*/ 157228 w 161"/>
                <a:gd name="T19" fmla="*/ 114828 h 161"/>
                <a:gd name="T20" fmla="*/ 196534 w 161"/>
                <a:gd name="T21" fmla="*/ 105258 h 161"/>
                <a:gd name="T22" fmla="*/ 186707 w 161"/>
                <a:gd name="T23" fmla="*/ 76552 h 161"/>
                <a:gd name="T24" fmla="*/ 157228 w 161"/>
                <a:gd name="T25" fmla="*/ 86120 h 161"/>
                <a:gd name="T26" fmla="*/ 157228 w 161"/>
                <a:gd name="T27" fmla="*/ 76552 h 161"/>
                <a:gd name="T28" fmla="*/ 167054 w 161"/>
                <a:gd name="T29" fmla="*/ 66983 h 161"/>
                <a:gd name="T30" fmla="*/ 157228 w 161"/>
                <a:gd name="T31" fmla="*/ 57414 h 161"/>
                <a:gd name="T32" fmla="*/ 157228 w 161"/>
                <a:gd name="T33" fmla="*/ 28707 h 161"/>
                <a:gd name="T34" fmla="*/ 137574 w 161"/>
                <a:gd name="T35" fmla="*/ 19139 h 161"/>
                <a:gd name="T36" fmla="*/ 117921 w 161"/>
                <a:gd name="T37" fmla="*/ 19139 h 161"/>
                <a:gd name="T38" fmla="*/ 117921 w 161"/>
                <a:gd name="T39" fmla="*/ 28707 h 161"/>
                <a:gd name="T40" fmla="*/ 98267 w 161"/>
                <a:gd name="T41" fmla="*/ 38275 h 161"/>
                <a:gd name="T42" fmla="*/ 78614 w 161"/>
                <a:gd name="T43" fmla="*/ 19139 h 161"/>
                <a:gd name="T44" fmla="*/ 78614 w 161"/>
                <a:gd name="T45" fmla="*/ 0 h 161"/>
                <a:gd name="T46" fmla="*/ 68787 w 161"/>
                <a:gd name="T47" fmla="*/ 0 h 161"/>
                <a:gd name="T48" fmla="*/ 29480 w 161"/>
                <a:gd name="T49" fmla="*/ 0 h 161"/>
                <a:gd name="T50" fmla="*/ 9826 w 161"/>
                <a:gd name="T51" fmla="*/ 9569 h 161"/>
                <a:gd name="T52" fmla="*/ 19653 w 161"/>
                <a:gd name="T53" fmla="*/ 38275 h 161"/>
                <a:gd name="T54" fmla="*/ 19653 w 161"/>
                <a:gd name="T55" fmla="*/ 47844 h 161"/>
                <a:gd name="T56" fmla="*/ 29480 w 161"/>
                <a:gd name="T57" fmla="*/ 86120 h 161"/>
                <a:gd name="T58" fmla="*/ 29480 w 161"/>
                <a:gd name="T59" fmla="*/ 105258 h 161"/>
                <a:gd name="T60" fmla="*/ 9826 w 161"/>
                <a:gd name="T61" fmla="*/ 114828 h 161"/>
                <a:gd name="T62" fmla="*/ 0 w 161"/>
                <a:gd name="T63" fmla="*/ 153103 h 161"/>
                <a:gd name="T64" fmla="*/ 0 w 161"/>
                <a:gd name="T65" fmla="*/ 172241 h 16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1"/>
                <a:gd name="T100" fmla="*/ 0 h 161"/>
                <a:gd name="T101" fmla="*/ 161 w 161"/>
                <a:gd name="T102" fmla="*/ 161 h 16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1" h="161">
                  <a:moveTo>
                    <a:pt x="0" y="144"/>
                  </a:moveTo>
                  <a:lnTo>
                    <a:pt x="0" y="144"/>
                  </a:lnTo>
                  <a:lnTo>
                    <a:pt x="16" y="144"/>
                  </a:lnTo>
                  <a:lnTo>
                    <a:pt x="32" y="144"/>
                  </a:lnTo>
                  <a:lnTo>
                    <a:pt x="80" y="152"/>
                  </a:lnTo>
                  <a:lnTo>
                    <a:pt x="96" y="152"/>
                  </a:lnTo>
                  <a:lnTo>
                    <a:pt x="128" y="160"/>
                  </a:lnTo>
                  <a:lnTo>
                    <a:pt x="144" y="152"/>
                  </a:lnTo>
                  <a:lnTo>
                    <a:pt x="128" y="136"/>
                  </a:lnTo>
                  <a:lnTo>
                    <a:pt x="128" y="96"/>
                  </a:lnTo>
                  <a:lnTo>
                    <a:pt x="160" y="88"/>
                  </a:lnTo>
                  <a:lnTo>
                    <a:pt x="152" y="64"/>
                  </a:lnTo>
                  <a:lnTo>
                    <a:pt x="128" y="72"/>
                  </a:lnTo>
                  <a:lnTo>
                    <a:pt x="128" y="64"/>
                  </a:lnTo>
                  <a:lnTo>
                    <a:pt x="136" y="56"/>
                  </a:lnTo>
                  <a:lnTo>
                    <a:pt x="128" y="48"/>
                  </a:lnTo>
                  <a:lnTo>
                    <a:pt x="128" y="24"/>
                  </a:lnTo>
                  <a:lnTo>
                    <a:pt x="112" y="16"/>
                  </a:lnTo>
                  <a:lnTo>
                    <a:pt x="96" y="16"/>
                  </a:lnTo>
                  <a:lnTo>
                    <a:pt x="96" y="24"/>
                  </a:lnTo>
                  <a:lnTo>
                    <a:pt x="80" y="32"/>
                  </a:lnTo>
                  <a:lnTo>
                    <a:pt x="64" y="16"/>
                  </a:lnTo>
                  <a:lnTo>
                    <a:pt x="64" y="0"/>
                  </a:lnTo>
                  <a:lnTo>
                    <a:pt x="56" y="0"/>
                  </a:lnTo>
                  <a:lnTo>
                    <a:pt x="24" y="0"/>
                  </a:lnTo>
                  <a:lnTo>
                    <a:pt x="8" y="8"/>
                  </a:lnTo>
                  <a:lnTo>
                    <a:pt x="16" y="32"/>
                  </a:lnTo>
                  <a:lnTo>
                    <a:pt x="16" y="40"/>
                  </a:lnTo>
                  <a:lnTo>
                    <a:pt x="24" y="72"/>
                  </a:lnTo>
                  <a:lnTo>
                    <a:pt x="24" y="88"/>
                  </a:lnTo>
                  <a:lnTo>
                    <a:pt x="8" y="96"/>
                  </a:lnTo>
                  <a:lnTo>
                    <a:pt x="0" y="128"/>
                  </a:lnTo>
                  <a:lnTo>
                    <a:pt x="0" y="144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67" name="Freeform 254">
              <a:extLst>
                <a:ext uri="{FF2B5EF4-FFF2-40B4-BE49-F238E27FC236}">
                  <a16:creationId xmlns:a16="http://schemas.microsoft.com/office/drawing/2014/main" id="{67D08386-BD30-41BC-A4B8-3DC0FA7AB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81" y="2320586"/>
              <a:ext cx="851502" cy="838121"/>
            </a:xfrm>
            <a:custGeom>
              <a:avLst/>
              <a:gdLst>
                <a:gd name="T0" fmla="*/ 571348 w 473"/>
                <a:gd name="T1" fmla="*/ 546984 h 489"/>
                <a:gd name="T2" fmla="*/ 542297 w 473"/>
                <a:gd name="T3" fmla="*/ 500629 h 489"/>
                <a:gd name="T4" fmla="*/ 503561 w 473"/>
                <a:gd name="T5" fmla="*/ 445004 h 489"/>
                <a:gd name="T6" fmla="*/ 474509 w 473"/>
                <a:gd name="T7" fmla="*/ 426462 h 489"/>
                <a:gd name="T8" fmla="*/ 435773 w 473"/>
                <a:gd name="T9" fmla="*/ 407920 h 489"/>
                <a:gd name="T10" fmla="*/ 406722 w 473"/>
                <a:gd name="T11" fmla="*/ 407920 h 489"/>
                <a:gd name="T12" fmla="*/ 406722 w 473"/>
                <a:gd name="T13" fmla="*/ 74167 h 489"/>
                <a:gd name="T14" fmla="*/ 348619 w 473"/>
                <a:gd name="T15" fmla="*/ 64896 h 489"/>
                <a:gd name="T16" fmla="*/ 309884 w 473"/>
                <a:gd name="T17" fmla="*/ 55626 h 489"/>
                <a:gd name="T18" fmla="*/ 242096 w 473"/>
                <a:gd name="T19" fmla="*/ 37083 h 489"/>
                <a:gd name="T20" fmla="*/ 203361 w 473"/>
                <a:gd name="T21" fmla="*/ 18542 h 489"/>
                <a:gd name="T22" fmla="*/ 174310 w 473"/>
                <a:gd name="T23" fmla="*/ 0 h 489"/>
                <a:gd name="T24" fmla="*/ 135574 w 473"/>
                <a:gd name="T25" fmla="*/ 27812 h 489"/>
                <a:gd name="T26" fmla="*/ 96839 w 473"/>
                <a:gd name="T27" fmla="*/ 46354 h 489"/>
                <a:gd name="T28" fmla="*/ 67787 w 473"/>
                <a:gd name="T29" fmla="*/ 101980 h 489"/>
                <a:gd name="T30" fmla="*/ 19367 w 473"/>
                <a:gd name="T31" fmla="*/ 129793 h 489"/>
                <a:gd name="T32" fmla="*/ 67787 w 473"/>
                <a:gd name="T33" fmla="*/ 176148 h 489"/>
                <a:gd name="T34" fmla="*/ 87155 w 473"/>
                <a:gd name="T35" fmla="*/ 213230 h 489"/>
                <a:gd name="T36" fmla="*/ 58103 w 473"/>
                <a:gd name="T37" fmla="*/ 194689 h 489"/>
                <a:gd name="T38" fmla="*/ 9684 w 473"/>
                <a:gd name="T39" fmla="*/ 213230 h 489"/>
                <a:gd name="T40" fmla="*/ 19367 w 473"/>
                <a:gd name="T41" fmla="*/ 241044 h 489"/>
                <a:gd name="T42" fmla="*/ 19367 w 473"/>
                <a:gd name="T43" fmla="*/ 259586 h 489"/>
                <a:gd name="T44" fmla="*/ 58103 w 473"/>
                <a:gd name="T45" fmla="*/ 268856 h 489"/>
                <a:gd name="T46" fmla="*/ 96839 w 473"/>
                <a:gd name="T47" fmla="*/ 259586 h 489"/>
                <a:gd name="T48" fmla="*/ 106522 w 473"/>
                <a:gd name="T49" fmla="*/ 287398 h 489"/>
                <a:gd name="T50" fmla="*/ 77471 w 473"/>
                <a:gd name="T51" fmla="*/ 305939 h 489"/>
                <a:gd name="T52" fmla="*/ 58103 w 473"/>
                <a:gd name="T53" fmla="*/ 315210 h 489"/>
                <a:gd name="T54" fmla="*/ 29052 w 473"/>
                <a:gd name="T55" fmla="*/ 361565 h 489"/>
                <a:gd name="T56" fmla="*/ 67787 w 473"/>
                <a:gd name="T57" fmla="*/ 417191 h 489"/>
                <a:gd name="T58" fmla="*/ 87155 w 473"/>
                <a:gd name="T59" fmla="*/ 426462 h 489"/>
                <a:gd name="T60" fmla="*/ 96839 w 473"/>
                <a:gd name="T61" fmla="*/ 445004 h 489"/>
                <a:gd name="T62" fmla="*/ 135574 w 473"/>
                <a:gd name="T63" fmla="*/ 454275 h 489"/>
                <a:gd name="T64" fmla="*/ 154941 w 473"/>
                <a:gd name="T65" fmla="*/ 445004 h 489"/>
                <a:gd name="T66" fmla="*/ 154941 w 473"/>
                <a:gd name="T67" fmla="*/ 482087 h 489"/>
                <a:gd name="T68" fmla="*/ 77471 w 473"/>
                <a:gd name="T69" fmla="*/ 528442 h 489"/>
                <a:gd name="T70" fmla="*/ 38736 w 473"/>
                <a:gd name="T71" fmla="*/ 556255 h 489"/>
                <a:gd name="T72" fmla="*/ 96839 w 473"/>
                <a:gd name="T73" fmla="*/ 537713 h 489"/>
                <a:gd name="T74" fmla="*/ 145258 w 473"/>
                <a:gd name="T75" fmla="*/ 509900 h 489"/>
                <a:gd name="T76" fmla="*/ 213045 w 473"/>
                <a:gd name="T77" fmla="*/ 454275 h 489"/>
                <a:gd name="T78" fmla="*/ 203361 w 473"/>
                <a:gd name="T79" fmla="*/ 435733 h 489"/>
                <a:gd name="T80" fmla="*/ 232413 w 473"/>
                <a:gd name="T81" fmla="*/ 407920 h 489"/>
                <a:gd name="T82" fmla="*/ 261465 w 473"/>
                <a:gd name="T83" fmla="*/ 370836 h 489"/>
                <a:gd name="T84" fmla="*/ 261465 w 473"/>
                <a:gd name="T85" fmla="*/ 380107 h 489"/>
                <a:gd name="T86" fmla="*/ 242096 w 473"/>
                <a:gd name="T87" fmla="*/ 417191 h 489"/>
                <a:gd name="T88" fmla="*/ 242096 w 473"/>
                <a:gd name="T89" fmla="*/ 435733 h 489"/>
                <a:gd name="T90" fmla="*/ 280832 w 473"/>
                <a:gd name="T91" fmla="*/ 417191 h 489"/>
                <a:gd name="T92" fmla="*/ 300199 w 473"/>
                <a:gd name="T93" fmla="*/ 398649 h 489"/>
                <a:gd name="T94" fmla="*/ 319568 w 473"/>
                <a:gd name="T95" fmla="*/ 389378 h 489"/>
                <a:gd name="T96" fmla="*/ 387354 w 473"/>
                <a:gd name="T97" fmla="*/ 407920 h 489"/>
                <a:gd name="T98" fmla="*/ 426090 w 473"/>
                <a:gd name="T99" fmla="*/ 417191 h 489"/>
                <a:gd name="T100" fmla="*/ 474509 w 473"/>
                <a:gd name="T101" fmla="*/ 463546 h 489"/>
                <a:gd name="T102" fmla="*/ 493877 w 473"/>
                <a:gd name="T103" fmla="*/ 472816 h 489"/>
                <a:gd name="T104" fmla="*/ 493877 w 473"/>
                <a:gd name="T105" fmla="*/ 463546 h 489"/>
                <a:gd name="T106" fmla="*/ 503561 w 473"/>
                <a:gd name="T107" fmla="*/ 491358 h 489"/>
                <a:gd name="T108" fmla="*/ 532612 w 473"/>
                <a:gd name="T109" fmla="*/ 500629 h 489"/>
                <a:gd name="T110" fmla="*/ 513245 w 473"/>
                <a:gd name="T111" fmla="*/ 500629 h 489"/>
                <a:gd name="T112" fmla="*/ 522928 w 473"/>
                <a:gd name="T113" fmla="*/ 509900 h 489"/>
                <a:gd name="T114" fmla="*/ 542297 w 473"/>
                <a:gd name="T115" fmla="*/ 556255 h 489"/>
                <a:gd name="T116" fmla="*/ 532612 w 473"/>
                <a:gd name="T117" fmla="*/ 519171 h 489"/>
                <a:gd name="T118" fmla="*/ 542297 w 473"/>
                <a:gd name="T119" fmla="*/ 528442 h 489"/>
                <a:gd name="T120" fmla="*/ 561664 w 473"/>
                <a:gd name="T121" fmla="*/ 556255 h 48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3"/>
                <a:gd name="T184" fmla="*/ 0 h 489"/>
                <a:gd name="T185" fmla="*/ 473 w 473"/>
                <a:gd name="T186" fmla="*/ 489 h 48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3" h="489">
                  <a:moveTo>
                    <a:pt x="472" y="472"/>
                  </a:moveTo>
                  <a:lnTo>
                    <a:pt x="472" y="472"/>
                  </a:lnTo>
                  <a:lnTo>
                    <a:pt x="472" y="448"/>
                  </a:lnTo>
                  <a:lnTo>
                    <a:pt x="448" y="432"/>
                  </a:lnTo>
                  <a:lnTo>
                    <a:pt x="424" y="384"/>
                  </a:lnTo>
                  <a:lnTo>
                    <a:pt x="416" y="384"/>
                  </a:lnTo>
                  <a:lnTo>
                    <a:pt x="408" y="360"/>
                  </a:lnTo>
                  <a:lnTo>
                    <a:pt x="392" y="368"/>
                  </a:lnTo>
                  <a:lnTo>
                    <a:pt x="384" y="376"/>
                  </a:lnTo>
                  <a:lnTo>
                    <a:pt x="360" y="352"/>
                  </a:lnTo>
                  <a:lnTo>
                    <a:pt x="360" y="344"/>
                  </a:lnTo>
                  <a:lnTo>
                    <a:pt x="336" y="352"/>
                  </a:lnTo>
                  <a:lnTo>
                    <a:pt x="336" y="344"/>
                  </a:lnTo>
                  <a:lnTo>
                    <a:pt x="336" y="64"/>
                  </a:lnTo>
                  <a:lnTo>
                    <a:pt x="312" y="48"/>
                  </a:lnTo>
                  <a:lnTo>
                    <a:pt x="288" y="56"/>
                  </a:lnTo>
                  <a:lnTo>
                    <a:pt x="272" y="48"/>
                  </a:lnTo>
                  <a:lnTo>
                    <a:pt x="256" y="48"/>
                  </a:lnTo>
                  <a:lnTo>
                    <a:pt x="232" y="32"/>
                  </a:lnTo>
                  <a:lnTo>
                    <a:pt x="200" y="32"/>
                  </a:lnTo>
                  <a:lnTo>
                    <a:pt x="192" y="16"/>
                  </a:lnTo>
                  <a:lnTo>
                    <a:pt x="168" y="16"/>
                  </a:lnTo>
                  <a:lnTo>
                    <a:pt x="160" y="8"/>
                  </a:lnTo>
                  <a:lnTo>
                    <a:pt x="144" y="0"/>
                  </a:lnTo>
                  <a:lnTo>
                    <a:pt x="128" y="16"/>
                  </a:lnTo>
                  <a:lnTo>
                    <a:pt x="112" y="24"/>
                  </a:lnTo>
                  <a:lnTo>
                    <a:pt x="88" y="40"/>
                  </a:lnTo>
                  <a:lnTo>
                    <a:pt x="80" y="40"/>
                  </a:lnTo>
                  <a:lnTo>
                    <a:pt x="64" y="56"/>
                  </a:lnTo>
                  <a:lnTo>
                    <a:pt x="56" y="88"/>
                  </a:lnTo>
                  <a:lnTo>
                    <a:pt x="24" y="96"/>
                  </a:lnTo>
                  <a:lnTo>
                    <a:pt x="16" y="112"/>
                  </a:lnTo>
                  <a:lnTo>
                    <a:pt x="48" y="136"/>
                  </a:lnTo>
                  <a:lnTo>
                    <a:pt x="56" y="152"/>
                  </a:lnTo>
                  <a:lnTo>
                    <a:pt x="72" y="176"/>
                  </a:lnTo>
                  <a:lnTo>
                    <a:pt x="72" y="184"/>
                  </a:lnTo>
                  <a:lnTo>
                    <a:pt x="48" y="184"/>
                  </a:lnTo>
                  <a:lnTo>
                    <a:pt x="48" y="168"/>
                  </a:lnTo>
                  <a:lnTo>
                    <a:pt x="40" y="168"/>
                  </a:lnTo>
                  <a:lnTo>
                    <a:pt x="8" y="184"/>
                  </a:lnTo>
                  <a:lnTo>
                    <a:pt x="0" y="200"/>
                  </a:lnTo>
                  <a:lnTo>
                    <a:pt x="16" y="208"/>
                  </a:lnTo>
                  <a:lnTo>
                    <a:pt x="16" y="216"/>
                  </a:lnTo>
                  <a:lnTo>
                    <a:pt x="16" y="224"/>
                  </a:lnTo>
                  <a:lnTo>
                    <a:pt x="32" y="232"/>
                  </a:lnTo>
                  <a:lnTo>
                    <a:pt x="48" y="232"/>
                  </a:lnTo>
                  <a:lnTo>
                    <a:pt x="64" y="232"/>
                  </a:lnTo>
                  <a:lnTo>
                    <a:pt x="80" y="224"/>
                  </a:lnTo>
                  <a:lnTo>
                    <a:pt x="80" y="232"/>
                  </a:lnTo>
                  <a:lnTo>
                    <a:pt x="88" y="248"/>
                  </a:lnTo>
                  <a:lnTo>
                    <a:pt x="80" y="264"/>
                  </a:lnTo>
                  <a:lnTo>
                    <a:pt x="64" y="264"/>
                  </a:lnTo>
                  <a:lnTo>
                    <a:pt x="56" y="272"/>
                  </a:lnTo>
                  <a:lnTo>
                    <a:pt x="48" y="272"/>
                  </a:lnTo>
                  <a:lnTo>
                    <a:pt x="40" y="272"/>
                  </a:lnTo>
                  <a:lnTo>
                    <a:pt x="24" y="312"/>
                  </a:lnTo>
                  <a:lnTo>
                    <a:pt x="48" y="360"/>
                  </a:lnTo>
                  <a:lnTo>
                    <a:pt x="56" y="360"/>
                  </a:lnTo>
                  <a:lnTo>
                    <a:pt x="72" y="352"/>
                  </a:lnTo>
                  <a:lnTo>
                    <a:pt x="72" y="368"/>
                  </a:lnTo>
                  <a:lnTo>
                    <a:pt x="72" y="376"/>
                  </a:lnTo>
                  <a:lnTo>
                    <a:pt x="80" y="384"/>
                  </a:lnTo>
                  <a:lnTo>
                    <a:pt x="104" y="384"/>
                  </a:lnTo>
                  <a:lnTo>
                    <a:pt x="112" y="392"/>
                  </a:lnTo>
                  <a:lnTo>
                    <a:pt x="112" y="384"/>
                  </a:lnTo>
                  <a:lnTo>
                    <a:pt x="128" y="384"/>
                  </a:lnTo>
                  <a:lnTo>
                    <a:pt x="128" y="400"/>
                  </a:lnTo>
                  <a:lnTo>
                    <a:pt x="128" y="416"/>
                  </a:lnTo>
                  <a:lnTo>
                    <a:pt x="88" y="448"/>
                  </a:lnTo>
                  <a:lnTo>
                    <a:pt x="64" y="456"/>
                  </a:lnTo>
                  <a:lnTo>
                    <a:pt x="56" y="464"/>
                  </a:lnTo>
                  <a:lnTo>
                    <a:pt x="32" y="480"/>
                  </a:lnTo>
                  <a:lnTo>
                    <a:pt x="40" y="488"/>
                  </a:lnTo>
                  <a:lnTo>
                    <a:pt x="80" y="464"/>
                  </a:lnTo>
                  <a:lnTo>
                    <a:pt x="112" y="448"/>
                  </a:lnTo>
                  <a:lnTo>
                    <a:pt x="120" y="440"/>
                  </a:lnTo>
                  <a:lnTo>
                    <a:pt x="136" y="424"/>
                  </a:lnTo>
                  <a:lnTo>
                    <a:pt x="176" y="392"/>
                  </a:lnTo>
                  <a:lnTo>
                    <a:pt x="184" y="384"/>
                  </a:lnTo>
                  <a:lnTo>
                    <a:pt x="168" y="376"/>
                  </a:lnTo>
                  <a:lnTo>
                    <a:pt x="176" y="368"/>
                  </a:lnTo>
                  <a:lnTo>
                    <a:pt x="192" y="352"/>
                  </a:lnTo>
                  <a:lnTo>
                    <a:pt x="192" y="336"/>
                  </a:lnTo>
                  <a:lnTo>
                    <a:pt x="216" y="320"/>
                  </a:lnTo>
                  <a:lnTo>
                    <a:pt x="224" y="320"/>
                  </a:lnTo>
                  <a:lnTo>
                    <a:pt x="216" y="328"/>
                  </a:lnTo>
                  <a:lnTo>
                    <a:pt x="208" y="336"/>
                  </a:lnTo>
                  <a:lnTo>
                    <a:pt x="200" y="360"/>
                  </a:lnTo>
                  <a:lnTo>
                    <a:pt x="208" y="368"/>
                  </a:lnTo>
                  <a:lnTo>
                    <a:pt x="200" y="376"/>
                  </a:lnTo>
                  <a:lnTo>
                    <a:pt x="208" y="376"/>
                  </a:lnTo>
                  <a:lnTo>
                    <a:pt x="232" y="360"/>
                  </a:lnTo>
                  <a:lnTo>
                    <a:pt x="240" y="360"/>
                  </a:lnTo>
                  <a:lnTo>
                    <a:pt x="248" y="344"/>
                  </a:lnTo>
                  <a:lnTo>
                    <a:pt x="240" y="328"/>
                  </a:lnTo>
                  <a:lnTo>
                    <a:pt x="264" y="336"/>
                  </a:lnTo>
                  <a:lnTo>
                    <a:pt x="296" y="352"/>
                  </a:lnTo>
                  <a:lnTo>
                    <a:pt x="320" y="352"/>
                  </a:lnTo>
                  <a:lnTo>
                    <a:pt x="344" y="360"/>
                  </a:lnTo>
                  <a:lnTo>
                    <a:pt x="352" y="360"/>
                  </a:lnTo>
                  <a:lnTo>
                    <a:pt x="352" y="368"/>
                  </a:lnTo>
                  <a:lnTo>
                    <a:pt x="392" y="400"/>
                  </a:lnTo>
                  <a:lnTo>
                    <a:pt x="416" y="448"/>
                  </a:lnTo>
                  <a:lnTo>
                    <a:pt x="408" y="408"/>
                  </a:lnTo>
                  <a:lnTo>
                    <a:pt x="400" y="400"/>
                  </a:lnTo>
                  <a:lnTo>
                    <a:pt x="408" y="400"/>
                  </a:lnTo>
                  <a:lnTo>
                    <a:pt x="408" y="384"/>
                  </a:lnTo>
                  <a:lnTo>
                    <a:pt x="416" y="424"/>
                  </a:lnTo>
                  <a:lnTo>
                    <a:pt x="424" y="416"/>
                  </a:lnTo>
                  <a:lnTo>
                    <a:pt x="440" y="432"/>
                  </a:lnTo>
                  <a:lnTo>
                    <a:pt x="424" y="424"/>
                  </a:lnTo>
                  <a:lnTo>
                    <a:pt x="424" y="432"/>
                  </a:lnTo>
                  <a:lnTo>
                    <a:pt x="424" y="448"/>
                  </a:lnTo>
                  <a:lnTo>
                    <a:pt x="432" y="440"/>
                  </a:lnTo>
                  <a:lnTo>
                    <a:pt x="432" y="456"/>
                  </a:lnTo>
                  <a:lnTo>
                    <a:pt x="448" y="480"/>
                  </a:lnTo>
                  <a:lnTo>
                    <a:pt x="448" y="464"/>
                  </a:lnTo>
                  <a:lnTo>
                    <a:pt x="440" y="448"/>
                  </a:lnTo>
                  <a:lnTo>
                    <a:pt x="448" y="448"/>
                  </a:lnTo>
                  <a:lnTo>
                    <a:pt x="448" y="456"/>
                  </a:lnTo>
                  <a:lnTo>
                    <a:pt x="456" y="472"/>
                  </a:lnTo>
                  <a:lnTo>
                    <a:pt x="464" y="480"/>
                  </a:lnTo>
                  <a:lnTo>
                    <a:pt x="472" y="472"/>
                  </a:lnTo>
                </a:path>
              </a:pathLst>
            </a:custGeom>
            <a:solidFill>
              <a:srgbClr val="33CC33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68" name="Freeform 255">
              <a:extLst>
                <a:ext uri="{FF2B5EF4-FFF2-40B4-BE49-F238E27FC236}">
                  <a16:creationId xmlns:a16="http://schemas.microsoft.com/office/drawing/2014/main" id="{0FEDC02D-9419-44A7-80A2-07252783A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5068" y="2302043"/>
              <a:ext cx="1949594" cy="1266452"/>
            </a:xfrm>
            <a:custGeom>
              <a:avLst/>
              <a:gdLst>
                <a:gd name="T0" fmla="*/ 754397 w 1170"/>
                <a:gd name="T1" fmla="*/ 828180 h 739"/>
                <a:gd name="T2" fmla="*/ 716188 w 1170"/>
                <a:gd name="T3" fmla="*/ 828180 h 739"/>
                <a:gd name="T4" fmla="*/ 739290 w 1170"/>
                <a:gd name="T5" fmla="*/ 800381 h 739"/>
                <a:gd name="T6" fmla="*/ 685088 w 1170"/>
                <a:gd name="T7" fmla="*/ 754050 h 739"/>
                <a:gd name="T8" fmla="*/ 646880 w 1170"/>
                <a:gd name="T9" fmla="*/ 698451 h 739"/>
                <a:gd name="T10" fmla="*/ 569574 w 1170"/>
                <a:gd name="T11" fmla="*/ 707718 h 739"/>
                <a:gd name="T12" fmla="*/ 215923 w 1170"/>
                <a:gd name="T13" fmla="*/ 698451 h 739"/>
                <a:gd name="T14" fmla="*/ 161720 w 1170"/>
                <a:gd name="T15" fmla="*/ 652120 h 739"/>
                <a:gd name="T16" fmla="*/ 130621 w 1170"/>
                <a:gd name="T17" fmla="*/ 577988 h 739"/>
                <a:gd name="T18" fmla="*/ 84414 w 1170"/>
                <a:gd name="T19" fmla="*/ 457526 h 739"/>
                <a:gd name="T20" fmla="*/ 46206 w 1170"/>
                <a:gd name="T21" fmla="*/ 448261 h 739"/>
                <a:gd name="T22" fmla="*/ 0 w 1170"/>
                <a:gd name="T23" fmla="*/ 411194 h 739"/>
                <a:gd name="T24" fmla="*/ 61311 w 1170"/>
                <a:gd name="T25" fmla="*/ 105405 h 739"/>
                <a:gd name="T26" fmla="*/ 138617 w 1170"/>
                <a:gd name="T27" fmla="*/ 59073 h 739"/>
                <a:gd name="T28" fmla="*/ 176826 w 1170"/>
                <a:gd name="T29" fmla="*/ 68339 h 739"/>
                <a:gd name="T30" fmla="*/ 199929 w 1170"/>
                <a:gd name="T31" fmla="*/ 96138 h 739"/>
                <a:gd name="T32" fmla="*/ 254131 w 1170"/>
                <a:gd name="T33" fmla="*/ 96138 h 739"/>
                <a:gd name="T34" fmla="*/ 323439 w 1170"/>
                <a:gd name="T35" fmla="*/ 123938 h 739"/>
                <a:gd name="T36" fmla="*/ 338546 w 1170"/>
                <a:gd name="T37" fmla="*/ 170269 h 739"/>
                <a:gd name="T38" fmla="*/ 392748 w 1170"/>
                <a:gd name="T39" fmla="*/ 142471 h 739"/>
                <a:gd name="T40" fmla="*/ 477162 w 1170"/>
                <a:gd name="T41" fmla="*/ 161003 h 739"/>
                <a:gd name="T42" fmla="*/ 523368 w 1170"/>
                <a:gd name="T43" fmla="*/ 133203 h 739"/>
                <a:gd name="T44" fmla="*/ 539363 w 1170"/>
                <a:gd name="T45" fmla="*/ 105405 h 739"/>
                <a:gd name="T46" fmla="*/ 546472 w 1170"/>
                <a:gd name="T47" fmla="*/ 170269 h 739"/>
                <a:gd name="T48" fmla="*/ 569574 w 1170"/>
                <a:gd name="T49" fmla="*/ 96138 h 739"/>
                <a:gd name="T50" fmla="*/ 570463 w 1170"/>
                <a:gd name="T51" fmla="*/ 0 h 739"/>
                <a:gd name="T52" fmla="*/ 623777 w 1170"/>
                <a:gd name="T53" fmla="*/ 133203 h 739"/>
                <a:gd name="T54" fmla="*/ 654876 w 1170"/>
                <a:gd name="T55" fmla="*/ 179536 h 739"/>
                <a:gd name="T56" fmla="*/ 677979 w 1170"/>
                <a:gd name="T57" fmla="*/ 77606 h 739"/>
                <a:gd name="T58" fmla="*/ 724185 w 1170"/>
                <a:gd name="T59" fmla="*/ 105405 h 739"/>
                <a:gd name="T60" fmla="*/ 724185 w 1170"/>
                <a:gd name="T61" fmla="*/ 170269 h 739"/>
                <a:gd name="T62" fmla="*/ 677979 w 1170"/>
                <a:gd name="T63" fmla="*/ 207335 h 739"/>
                <a:gd name="T64" fmla="*/ 654876 w 1170"/>
                <a:gd name="T65" fmla="*/ 262933 h 739"/>
                <a:gd name="T66" fmla="*/ 615779 w 1170"/>
                <a:gd name="T67" fmla="*/ 337064 h 739"/>
                <a:gd name="T68" fmla="*/ 577571 w 1170"/>
                <a:gd name="T69" fmla="*/ 374130 h 739"/>
                <a:gd name="T70" fmla="*/ 585569 w 1170"/>
                <a:gd name="T71" fmla="*/ 457526 h 739"/>
                <a:gd name="T72" fmla="*/ 646880 w 1170"/>
                <a:gd name="T73" fmla="*/ 531658 h 739"/>
                <a:gd name="T74" fmla="*/ 716188 w 1170"/>
                <a:gd name="T75" fmla="*/ 615054 h 739"/>
                <a:gd name="T76" fmla="*/ 762394 w 1170"/>
                <a:gd name="T77" fmla="*/ 559457 h 739"/>
                <a:gd name="T78" fmla="*/ 762394 w 1170"/>
                <a:gd name="T79" fmla="*/ 448261 h 739"/>
                <a:gd name="T80" fmla="*/ 762394 w 1170"/>
                <a:gd name="T81" fmla="*/ 401927 h 739"/>
                <a:gd name="T82" fmla="*/ 770391 w 1170"/>
                <a:gd name="T83" fmla="*/ 346331 h 739"/>
                <a:gd name="T84" fmla="*/ 839700 w 1170"/>
                <a:gd name="T85" fmla="*/ 383396 h 739"/>
                <a:gd name="T86" fmla="*/ 893014 w 1170"/>
                <a:gd name="T87" fmla="*/ 476058 h 739"/>
                <a:gd name="T88" fmla="*/ 916117 w 1170"/>
                <a:gd name="T89" fmla="*/ 429727 h 739"/>
                <a:gd name="T90" fmla="*/ 962323 w 1170"/>
                <a:gd name="T91" fmla="*/ 531658 h 739"/>
                <a:gd name="T92" fmla="*/ 1001420 w 1170"/>
                <a:gd name="T93" fmla="*/ 559457 h 739"/>
                <a:gd name="T94" fmla="*/ 1016525 w 1170"/>
                <a:gd name="T95" fmla="*/ 596522 h 739"/>
                <a:gd name="T96" fmla="*/ 1039628 w 1170"/>
                <a:gd name="T97" fmla="*/ 633587 h 739"/>
                <a:gd name="T98" fmla="*/ 962323 w 1170"/>
                <a:gd name="T99" fmla="*/ 679919 h 739"/>
                <a:gd name="T100" fmla="*/ 885905 w 1170"/>
                <a:gd name="T101" fmla="*/ 698451 h 739"/>
                <a:gd name="T102" fmla="*/ 877908 w 1170"/>
                <a:gd name="T103" fmla="*/ 716985 h 739"/>
                <a:gd name="T104" fmla="*/ 932112 w 1170"/>
                <a:gd name="T105" fmla="*/ 716985 h 739"/>
                <a:gd name="T106" fmla="*/ 924114 w 1170"/>
                <a:gd name="T107" fmla="*/ 726251 h 739"/>
                <a:gd name="T108" fmla="*/ 962323 w 1170"/>
                <a:gd name="T109" fmla="*/ 772582 h 739"/>
                <a:gd name="T110" fmla="*/ 985426 w 1170"/>
                <a:gd name="T111" fmla="*/ 763316 h 739"/>
                <a:gd name="T112" fmla="*/ 916117 w 1170"/>
                <a:gd name="T113" fmla="*/ 818914 h 739"/>
                <a:gd name="T114" fmla="*/ 924114 w 1170"/>
                <a:gd name="T115" fmla="*/ 772582 h 739"/>
                <a:gd name="T116" fmla="*/ 885905 w 1170"/>
                <a:gd name="T117" fmla="*/ 744783 h 739"/>
                <a:gd name="T118" fmla="*/ 854805 w 1170"/>
                <a:gd name="T119" fmla="*/ 781848 h 739"/>
                <a:gd name="T120" fmla="*/ 777500 w 1170"/>
                <a:gd name="T121" fmla="*/ 809648 h 73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170"/>
                <a:gd name="T184" fmla="*/ 0 h 739"/>
                <a:gd name="T185" fmla="*/ 1170 w 1170"/>
                <a:gd name="T186" fmla="*/ 739 h 73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170" h="739">
                  <a:moveTo>
                    <a:pt x="841" y="707"/>
                  </a:moveTo>
                  <a:lnTo>
                    <a:pt x="841" y="707"/>
                  </a:lnTo>
                  <a:lnTo>
                    <a:pt x="849" y="707"/>
                  </a:lnTo>
                  <a:lnTo>
                    <a:pt x="849" y="715"/>
                  </a:lnTo>
                  <a:lnTo>
                    <a:pt x="815" y="723"/>
                  </a:lnTo>
                  <a:lnTo>
                    <a:pt x="806" y="731"/>
                  </a:lnTo>
                  <a:lnTo>
                    <a:pt x="789" y="739"/>
                  </a:lnTo>
                  <a:lnTo>
                    <a:pt x="806" y="715"/>
                  </a:lnTo>
                  <a:lnTo>
                    <a:pt x="797" y="715"/>
                  </a:lnTo>
                  <a:lnTo>
                    <a:pt x="815" y="707"/>
                  </a:lnTo>
                  <a:lnTo>
                    <a:pt x="815" y="675"/>
                  </a:lnTo>
                  <a:lnTo>
                    <a:pt x="832" y="691"/>
                  </a:lnTo>
                  <a:lnTo>
                    <a:pt x="841" y="683"/>
                  </a:lnTo>
                  <a:lnTo>
                    <a:pt x="823" y="667"/>
                  </a:lnTo>
                  <a:lnTo>
                    <a:pt x="780" y="659"/>
                  </a:lnTo>
                  <a:lnTo>
                    <a:pt x="771" y="651"/>
                  </a:lnTo>
                  <a:lnTo>
                    <a:pt x="763" y="627"/>
                  </a:lnTo>
                  <a:lnTo>
                    <a:pt x="754" y="627"/>
                  </a:lnTo>
                  <a:lnTo>
                    <a:pt x="745" y="611"/>
                  </a:lnTo>
                  <a:lnTo>
                    <a:pt x="728" y="603"/>
                  </a:lnTo>
                  <a:lnTo>
                    <a:pt x="702" y="627"/>
                  </a:lnTo>
                  <a:lnTo>
                    <a:pt x="676" y="627"/>
                  </a:lnTo>
                  <a:lnTo>
                    <a:pt x="659" y="611"/>
                  </a:lnTo>
                  <a:lnTo>
                    <a:pt x="641" y="611"/>
                  </a:lnTo>
                  <a:lnTo>
                    <a:pt x="633" y="595"/>
                  </a:lnTo>
                  <a:lnTo>
                    <a:pt x="624" y="603"/>
                  </a:lnTo>
                  <a:lnTo>
                    <a:pt x="251" y="603"/>
                  </a:lnTo>
                  <a:lnTo>
                    <a:pt x="243" y="603"/>
                  </a:lnTo>
                  <a:lnTo>
                    <a:pt x="243" y="595"/>
                  </a:lnTo>
                  <a:lnTo>
                    <a:pt x="234" y="595"/>
                  </a:lnTo>
                  <a:lnTo>
                    <a:pt x="208" y="579"/>
                  </a:lnTo>
                  <a:lnTo>
                    <a:pt x="182" y="563"/>
                  </a:lnTo>
                  <a:lnTo>
                    <a:pt x="173" y="539"/>
                  </a:lnTo>
                  <a:lnTo>
                    <a:pt x="165" y="531"/>
                  </a:lnTo>
                  <a:lnTo>
                    <a:pt x="139" y="507"/>
                  </a:lnTo>
                  <a:lnTo>
                    <a:pt x="147" y="499"/>
                  </a:lnTo>
                  <a:lnTo>
                    <a:pt x="147" y="483"/>
                  </a:lnTo>
                  <a:lnTo>
                    <a:pt x="147" y="459"/>
                  </a:lnTo>
                  <a:lnTo>
                    <a:pt x="121" y="443"/>
                  </a:lnTo>
                  <a:lnTo>
                    <a:pt x="95" y="395"/>
                  </a:lnTo>
                  <a:lnTo>
                    <a:pt x="87" y="395"/>
                  </a:lnTo>
                  <a:lnTo>
                    <a:pt x="78" y="371"/>
                  </a:lnTo>
                  <a:lnTo>
                    <a:pt x="61" y="379"/>
                  </a:lnTo>
                  <a:lnTo>
                    <a:pt x="52" y="387"/>
                  </a:lnTo>
                  <a:lnTo>
                    <a:pt x="26" y="363"/>
                  </a:lnTo>
                  <a:lnTo>
                    <a:pt x="26" y="355"/>
                  </a:lnTo>
                  <a:lnTo>
                    <a:pt x="0" y="363"/>
                  </a:lnTo>
                  <a:lnTo>
                    <a:pt x="0" y="355"/>
                  </a:lnTo>
                  <a:lnTo>
                    <a:pt x="0" y="75"/>
                  </a:lnTo>
                  <a:lnTo>
                    <a:pt x="17" y="75"/>
                  </a:lnTo>
                  <a:lnTo>
                    <a:pt x="69" y="107"/>
                  </a:lnTo>
                  <a:lnTo>
                    <a:pt x="69" y="91"/>
                  </a:lnTo>
                  <a:lnTo>
                    <a:pt x="78" y="83"/>
                  </a:lnTo>
                  <a:lnTo>
                    <a:pt x="95" y="75"/>
                  </a:lnTo>
                  <a:lnTo>
                    <a:pt x="104" y="83"/>
                  </a:lnTo>
                  <a:lnTo>
                    <a:pt x="156" y="51"/>
                  </a:lnTo>
                  <a:lnTo>
                    <a:pt x="156" y="67"/>
                  </a:lnTo>
                  <a:lnTo>
                    <a:pt x="173" y="67"/>
                  </a:lnTo>
                  <a:lnTo>
                    <a:pt x="182" y="43"/>
                  </a:lnTo>
                  <a:lnTo>
                    <a:pt x="199" y="59"/>
                  </a:lnTo>
                  <a:lnTo>
                    <a:pt x="199" y="75"/>
                  </a:lnTo>
                  <a:lnTo>
                    <a:pt x="217" y="83"/>
                  </a:lnTo>
                  <a:lnTo>
                    <a:pt x="225" y="67"/>
                  </a:lnTo>
                  <a:lnTo>
                    <a:pt x="225" y="83"/>
                  </a:lnTo>
                  <a:lnTo>
                    <a:pt x="243" y="83"/>
                  </a:lnTo>
                  <a:lnTo>
                    <a:pt x="243" y="67"/>
                  </a:lnTo>
                  <a:lnTo>
                    <a:pt x="269" y="67"/>
                  </a:lnTo>
                  <a:lnTo>
                    <a:pt x="286" y="83"/>
                  </a:lnTo>
                  <a:lnTo>
                    <a:pt x="303" y="91"/>
                  </a:lnTo>
                  <a:lnTo>
                    <a:pt x="321" y="99"/>
                  </a:lnTo>
                  <a:lnTo>
                    <a:pt x="338" y="99"/>
                  </a:lnTo>
                  <a:lnTo>
                    <a:pt x="364" y="107"/>
                  </a:lnTo>
                  <a:lnTo>
                    <a:pt x="364" y="123"/>
                  </a:lnTo>
                  <a:lnTo>
                    <a:pt x="355" y="131"/>
                  </a:lnTo>
                  <a:lnTo>
                    <a:pt x="355" y="139"/>
                  </a:lnTo>
                  <a:lnTo>
                    <a:pt x="381" y="147"/>
                  </a:lnTo>
                  <a:lnTo>
                    <a:pt x="425" y="131"/>
                  </a:lnTo>
                  <a:lnTo>
                    <a:pt x="451" y="147"/>
                  </a:lnTo>
                  <a:lnTo>
                    <a:pt x="451" y="131"/>
                  </a:lnTo>
                  <a:lnTo>
                    <a:pt x="442" y="123"/>
                  </a:lnTo>
                  <a:lnTo>
                    <a:pt x="451" y="115"/>
                  </a:lnTo>
                  <a:lnTo>
                    <a:pt x="485" y="99"/>
                  </a:lnTo>
                  <a:lnTo>
                    <a:pt x="494" y="123"/>
                  </a:lnTo>
                  <a:lnTo>
                    <a:pt x="537" y="139"/>
                  </a:lnTo>
                  <a:lnTo>
                    <a:pt x="563" y="147"/>
                  </a:lnTo>
                  <a:lnTo>
                    <a:pt x="581" y="147"/>
                  </a:lnTo>
                  <a:lnTo>
                    <a:pt x="581" y="123"/>
                  </a:lnTo>
                  <a:lnTo>
                    <a:pt x="589" y="115"/>
                  </a:lnTo>
                  <a:lnTo>
                    <a:pt x="563" y="99"/>
                  </a:lnTo>
                  <a:lnTo>
                    <a:pt x="581" y="91"/>
                  </a:lnTo>
                  <a:lnTo>
                    <a:pt x="589" y="67"/>
                  </a:lnTo>
                  <a:lnTo>
                    <a:pt x="607" y="91"/>
                  </a:lnTo>
                  <a:lnTo>
                    <a:pt x="624" y="107"/>
                  </a:lnTo>
                  <a:lnTo>
                    <a:pt x="607" y="123"/>
                  </a:lnTo>
                  <a:lnTo>
                    <a:pt x="607" y="139"/>
                  </a:lnTo>
                  <a:lnTo>
                    <a:pt x="615" y="147"/>
                  </a:lnTo>
                  <a:lnTo>
                    <a:pt x="624" y="131"/>
                  </a:lnTo>
                  <a:lnTo>
                    <a:pt x="641" y="115"/>
                  </a:lnTo>
                  <a:lnTo>
                    <a:pt x="633" y="99"/>
                  </a:lnTo>
                  <a:lnTo>
                    <a:pt x="641" y="83"/>
                  </a:lnTo>
                  <a:lnTo>
                    <a:pt x="624" y="67"/>
                  </a:lnTo>
                  <a:lnTo>
                    <a:pt x="607" y="51"/>
                  </a:lnTo>
                  <a:lnTo>
                    <a:pt x="615" y="3"/>
                  </a:lnTo>
                  <a:lnTo>
                    <a:pt x="642" y="0"/>
                  </a:lnTo>
                  <a:lnTo>
                    <a:pt x="676" y="59"/>
                  </a:lnTo>
                  <a:lnTo>
                    <a:pt x="667" y="75"/>
                  </a:lnTo>
                  <a:lnTo>
                    <a:pt x="676" y="83"/>
                  </a:lnTo>
                  <a:lnTo>
                    <a:pt x="702" y="115"/>
                  </a:lnTo>
                  <a:lnTo>
                    <a:pt x="711" y="91"/>
                  </a:lnTo>
                  <a:lnTo>
                    <a:pt x="728" y="107"/>
                  </a:lnTo>
                  <a:lnTo>
                    <a:pt x="719" y="139"/>
                  </a:lnTo>
                  <a:lnTo>
                    <a:pt x="737" y="155"/>
                  </a:lnTo>
                  <a:lnTo>
                    <a:pt x="745" y="155"/>
                  </a:lnTo>
                  <a:lnTo>
                    <a:pt x="745" y="139"/>
                  </a:lnTo>
                  <a:lnTo>
                    <a:pt x="763" y="131"/>
                  </a:lnTo>
                  <a:lnTo>
                    <a:pt x="763" y="67"/>
                  </a:lnTo>
                  <a:lnTo>
                    <a:pt x="780" y="67"/>
                  </a:lnTo>
                  <a:lnTo>
                    <a:pt x="797" y="75"/>
                  </a:lnTo>
                  <a:lnTo>
                    <a:pt x="797" y="91"/>
                  </a:lnTo>
                  <a:lnTo>
                    <a:pt x="815" y="91"/>
                  </a:lnTo>
                  <a:lnTo>
                    <a:pt x="815" y="115"/>
                  </a:lnTo>
                  <a:lnTo>
                    <a:pt x="797" y="123"/>
                  </a:lnTo>
                  <a:lnTo>
                    <a:pt x="797" y="139"/>
                  </a:lnTo>
                  <a:lnTo>
                    <a:pt x="815" y="147"/>
                  </a:lnTo>
                  <a:lnTo>
                    <a:pt x="815" y="163"/>
                  </a:lnTo>
                  <a:lnTo>
                    <a:pt x="780" y="195"/>
                  </a:lnTo>
                  <a:lnTo>
                    <a:pt x="763" y="187"/>
                  </a:lnTo>
                  <a:lnTo>
                    <a:pt x="763" y="179"/>
                  </a:lnTo>
                  <a:lnTo>
                    <a:pt x="745" y="179"/>
                  </a:lnTo>
                  <a:lnTo>
                    <a:pt x="754" y="195"/>
                  </a:lnTo>
                  <a:lnTo>
                    <a:pt x="737" y="211"/>
                  </a:lnTo>
                  <a:lnTo>
                    <a:pt x="737" y="227"/>
                  </a:lnTo>
                  <a:lnTo>
                    <a:pt x="719" y="259"/>
                  </a:lnTo>
                  <a:lnTo>
                    <a:pt x="702" y="259"/>
                  </a:lnTo>
                  <a:lnTo>
                    <a:pt x="685" y="275"/>
                  </a:lnTo>
                  <a:lnTo>
                    <a:pt x="693" y="291"/>
                  </a:lnTo>
                  <a:lnTo>
                    <a:pt x="667" y="299"/>
                  </a:lnTo>
                  <a:lnTo>
                    <a:pt x="667" y="315"/>
                  </a:lnTo>
                  <a:lnTo>
                    <a:pt x="659" y="315"/>
                  </a:lnTo>
                  <a:lnTo>
                    <a:pt x="650" y="323"/>
                  </a:lnTo>
                  <a:lnTo>
                    <a:pt x="633" y="363"/>
                  </a:lnTo>
                  <a:lnTo>
                    <a:pt x="633" y="387"/>
                  </a:lnTo>
                  <a:lnTo>
                    <a:pt x="641" y="395"/>
                  </a:lnTo>
                  <a:lnTo>
                    <a:pt x="659" y="395"/>
                  </a:lnTo>
                  <a:lnTo>
                    <a:pt x="667" y="443"/>
                  </a:lnTo>
                  <a:lnTo>
                    <a:pt x="685" y="435"/>
                  </a:lnTo>
                  <a:lnTo>
                    <a:pt x="711" y="443"/>
                  </a:lnTo>
                  <a:lnTo>
                    <a:pt x="728" y="459"/>
                  </a:lnTo>
                  <a:lnTo>
                    <a:pt x="763" y="475"/>
                  </a:lnTo>
                  <a:lnTo>
                    <a:pt x="797" y="475"/>
                  </a:lnTo>
                  <a:lnTo>
                    <a:pt x="806" y="483"/>
                  </a:lnTo>
                  <a:lnTo>
                    <a:pt x="806" y="531"/>
                  </a:lnTo>
                  <a:lnTo>
                    <a:pt x="841" y="563"/>
                  </a:lnTo>
                  <a:lnTo>
                    <a:pt x="858" y="547"/>
                  </a:lnTo>
                  <a:lnTo>
                    <a:pt x="841" y="491"/>
                  </a:lnTo>
                  <a:lnTo>
                    <a:pt x="858" y="483"/>
                  </a:lnTo>
                  <a:lnTo>
                    <a:pt x="875" y="459"/>
                  </a:lnTo>
                  <a:lnTo>
                    <a:pt x="867" y="411"/>
                  </a:lnTo>
                  <a:lnTo>
                    <a:pt x="849" y="395"/>
                  </a:lnTo>
                  <a:lnTo>
                    <a:pt x="858" y="387"/>
                  </a:lnTo>
                  <a:lnTo>
                    <a:pt x="867" y="387"/>
                  </a:lnTo>
                  <a:lnTo>
                    <a:pt x="867" y="379"/>
                  </a:lnTo>
                  <a:lnTo>
                    <a:pt x="867" y="355"/>
                  </a:lnTo>
                  <a:lnTo>
                    <a:pt x="858" y="347"/>
                  </a:lnTo>
                  <a:lnTo>
                    <a:pt x="867" y="323"/>
                  </a:lnTo>
                  <a:lnTo>
                    <a:pt x="858" y="315"/>
                  </a:lnTo>
                  <a:lnTo>
                    <a:pt x="858" y="307"/>
                  </a:lnTo>
                  <a:lnTo>
                    <a:pt x="867" y="299"/>
                  </a:lnTo>
                  <a:lnTo>
                    <a:pt x="893" y="307"/>
                  </a:lnTo>
                  <a:lnTo>
                    <a:pt x="919" y="299"/>
                  </a:lnTo>
                  <a:lnTo>
                    <a:pt x="953" y="323"/>
                  </a:lnTo>
                  <a:lnTo>
                    <a:pt x="945" y="331"/>
                  </a:lnTo>
                  <a:lnTo>
                    <a:pt x="953" y="339"/>
                  </a:lnTo>
                  <a:lnTo>
                    <a:pt x="979" y="339"/>
                  </a:lnTo>
                  <a:lnTo>
                    <a:pt x="979" y="387"/>
                  </a:lnTo>
                  <a:lnTo>
                    <a:pt x="1005" y="411"/>
                  </a:lnTo>
                  <a:lnTo>
                    <a:pt x="1014" y="403"/>
                  </a:lnTo>
                  <a:lnTo>
                    <a:pt x="1031" y="387"/>
                  </a:lnTo>
                  <a:lnTo>
                    <a:pt x="1040" y="379"/>
                  </a:lnTo>
                  <a:lnTo>
                    <a:pt x="1031" y="371"/>
                  </a:lnTo>
                  <a:lnTo>
                    <a:pt x="1040" y="355"/>
                  </a:lnTo>
                  <a:lnTo>
                    <a:pt x="1092" y="435"/>
                  </a:lnTo>
                  <a:lnTo>
                    <a:pt x="1083" y="443"/>
                  </a:lnTo>
                  <a:lnTo>
                    <a:pt x="1083" y="459"/>
                  </a:lnTo>
                  <a:lnTo>
                    <a:pt x="1101" y="467"/>
                  </a:lnTo>
                  <a:lnTo>
                    <a:pt x="1101" y="475"/>
                  </a:lnTo>
                  <a:lnTo>
                    <a:pt x="1118" y="483"/>
                  </a:lnTo>
                  <a:lnTo>
                    <a:pt x="1127" y="483"/>
                  </a:lnTo>
                  <a:lnTo>
                    <a:pt x="1144" y="491"/>
                  </a:lnTo>
                  <a:lnTo>
                    <a:pt x="1127" y="499"/>
                  </a:lnTo>
                  <a:lnTo>
                    <a:pt x="1144" y="499"/>
                  </a:lnTo>
                  <a:lnTo>
                    <a:pt x="1144" y="515"/>
                  </a:lnTo>
                  <a:lnTo>
                    <a:pt x="1153" y="515"/>
                  </a:lnTo>
                  <a:lnTo>
                    <a:pt x="1161" y="523"/>
                  </a:lnTo>
                  <a:lnTo>
                    <a:pt x="1161" y="531"/>
                  </a:lnTo>
                  <a:lnTo>
                    <a:pt x="1170" y="547"/>
                  </a:lnTo>
                  <a:lnTo>
                    <a:pt x="1153" y="555"/>
                  </a:lnTo>
                  <a:lnTo>
                    <a:pt x="1127" y="563"/>
                  </a:lnTo>
                  <a:lnTo>
                    <a:pt x="1109" y="587"/>
                  </a:lnTo>
                  <a:lnTo>
                    <a:pt x="1083" y="587"/>
                  </a:lnTo>
                  <a:lnTo>
                    <a:pt x="1057" y="579"/>
                  </a:lnTo>
                  <a:lnTo>
                    <a:pt x="1014" y="587"/>
                  </a:lnTo>
                  <a:lnTo>
                    <a:pt x="1005" y="603"/>
                  </a:lnTo>
                  <a:lnTo>
                    <a:pt x="997" y="603"/>
                  </a:lnTo>
                  <a:lnTo>
                    <a:pt x="979" y="611"/>
                  </a:lnTo>
                  <a:lnTo>
                    <a:pt x="953" y="643"/>
                  </a:lnTo>
                  <a:lnTo>
                    <a:pt x="962" y="643"/>
                  </a:lnTo>
                  <a:lnTo>
                    <a:pt x="988" y="619"/>
                  </a:lnTo>
                  <a:lnTo>
                    <a:pt x="1014" y="603"/>
                  </a:lnTo>
                  <a:lnTo>
                    <a:pt x="1040" y="603"/>
                  </a:lnTo>
                  <a:lnTo>
                    <a:pt x="1049" y="603"/>
                  </a:lnTo>
                  <a:lnTo>
                    <a:pt x="1049" y="619"/>
                  </a:lnTo>
                  <a:lnTo>
                    <a:pt x="1031" y="627"/>
                  </a:lnTo>
                  <a:lnTo>
                    <a:pt x="1023" y="627"/>
                  </a:lnTo>
                  <a:lnTo>
                    <a:pt x="1031" y="635"/>
                  </a:lnTo>
                  <a:lnTo>
                    <a:pt x="1040" y="627"/>
                  </a:lnTo>
                  <a:lnTo>
                    <a:pt x="1040" y="651"/>
                  </a:lnTo>
                  <a:lnTo>
                    <a:pt x="1049" y="659"/>
                  </a:lnTo>
                  <a:lnTo>
                    <a:pt x="1066" y="667"/>
                  </a:lnTo>
                  <a:lnTo>
                    <a:pt x="1083" y="667"/>
                  </a:lnTo>
                  <a:lnTo>
                    <a:pt x="1083" y="659"/>
                  </a:lnTo>
                  <a:lnTo>
                    <a:pt x="1101" y="643"/>
                  </a:lnTo>
                  <a:lnTo>
                    <a:pt x="1101" y="659"/>
                  </a:lnTo>
                  <a:lnTo>
                    <a:pt x="1109" y="659"/>
                  </a:lnTo>
                  <a:lnTo>
                    <a:pt x="1092" y="667"/>
                  </a:lnTo>
                  <a:lnTo>
                    <a:pt x="1092" y="675"/>
                  </a:lnTo>
                  <a:lnTo>
                    <a:pt x="1049" y="691"/>
                  </a:lnTo>
                  <a:lnTo>
                    <a:pt x="1031" y="707"/>
                  </a:lnTo>
                  <a:lnTo>
                    <a:pt x="1023" y="691"/>
                  </a:lnTo>
                  <a:lnTo>
                    <a:pt x="1049" y="675"/>
                  </a:lnTo>
                  <a:lnTo>
                    <a:pt x="1040" y="675"/>
                  </a:lnTo>
                  <a:lnTo>
                    <a:pt x="1040" y="667"/>
                  </a:lnTo>
                  <a:lnTo>
                    <a:pt x="1023" y="675"/>
                  </a:lnTo>
                  <a:lnTo>
                    <a:pt x="1014" y="675"/>
                  </a:lnTo>
                  <a:lnTo>
                    <a:pt x="1005" y="667"/>
                  </a:lnTo>
                  <a:lnTo>
                    <a:pt x="997" y="643"/>
                  </a:lnTo>
                  <a:lnTo>
                    <a:pt x="997" y="635"/>
                  </a:lnTo>
                  <a:lnTo>
                    <a:pt x="988" y="643"/>
                  </a:lnTo>
                  <a:lnTo>
                    <a:pt x="979" y="635"/>
                  </a:lnTo>
                  <a:lnTo>
                    <a:pt x="962" y="675"/>
                  </a:lnTo>
                  <a:lnTo>
                    <a:pt x="945" y="683"/>
                  </a:lnTo>
                  <a:lnTo>
                    <a:pt x="901" y="683"/>
                  </a:lnTo>
                  <a:lnTo>
                    <a:pt x="884" y="691"/>
                  </a:lnTo>
                  <a:lnTo>
                    <a:pt x="875" y="699"/>
                  </a:lnTo>
                  <a:lnTo>
                    <a:pt x="841" y="707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69" name="Freeform 256">
              <a:extLst>
                <a:ext uri="{FF2B5EF4-FFF2-40B4-BE49-F238E27FC236}">
                  <a16:creationId xmlns:a16="http://schemas.microsoft.com/office/drawing/2014/main" id="{67D6F6F7-206F-4EE2-86D0-440278EFA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0381" y="4938786"/>
              <a:ext cx="190721" cy="1001295"/>
            </a:xfrm>
            <a:custGeom>
              <a:avLst/>
              <a:gdLst>
                <a:gd name="T0" fmla="*/ 80293 w 105"/>
                <a:gd name="T1" fmla="*/ 9221 h 585"/>
                <a:gd name="T2" fmla="*/ 110402 w 105"/>
                <a:gd name="T3" fmla="*/ 27662 h 585"/>
                <a:gd name="T4" fmla="*/ 120439 w 105"/>
                <a:gd name="T5" fmla="*/ 82985 h 585"/>
                <a:gd name="T6" fmla="*/ 130475 w 105"/>
                <a:gd name="T7" fmla="*/ 101426 h 585"/>
                <a:gd name="T8" fmla="*/ 120439 w 105"/>
                <a:gd name="T9" fmla="*/ 138307 h 585"/>
                <a:gd name="T10" fmla="*/ 80293 w 105"/>
                <a:gd name="T11" fmla="*/ 221292 h 585"/>
                <a:gd name="T12" fmla="*/ 80293 w 105"/>
                <a:gd name="T13" fmla="*/ 285835 h 585"/>
                <a:gd name="T14" fmla="*/ 70256 w 105"/>
                <a:gd name="T15" fmla="*/ 313498 h 585"/>
                <a:gd name="T16" fmla="*/ 60219 w 105"/>
                <a:gd name="T17" fmla="*/ 368821 h 585"/>
                <a:gd name="T18" fmla="*/ 60219 w 105"/>
                <a:gd name="T19" fmla="*/ 424143 h 585"/>
                <a:gd name="T20" fmla="*/ 70256 w 105"/>
                <a:gd name="T21" fmla="*/ 461026 h 585"/>
                <a:gd name="T22" fmla="*/ 60219 w 105"/>
                <a:gd name="T23" fmla="*/ 470246 h 585"/>
                <a:gd name="T24" fmla="*/ 60219 w 105"/>
                <a:gd name="T25" fmla="*/ 507128 h 585"/>
                <a:gd name="T26" fmla="*/ 50183 w 105"/>
                <a:gd name="T27" fmla="*/ 544010 h 585"/>
                <a:gd name="T28" fmla="*/ 40146 w 105"/>
                <a:gd name="T29" fmla="*/ 590113 h 585"/>
                <a:gd name="T30" fmla="*/ 50183 w 105"/>
                <a:gd name="T31" fmla="*/ 590113 h 585"/>
                <a:gd name="T32" fmla="*/ 60219 w 105"/>
                <a:gd name="T33" fmla="*/ 626994 h 585"/>
                <a:gd name="T34" fmla="*/ 110402 w 105"/>
                <a:gd name="T35" fmla="*/ 626994 h 585"/>
                <a:gd name="T36" fmla="*/ 100366 w 105"/>
                <a:gd name="T37" fmla="*/ 626994 h 585"/>
                <a:gd name="T38" fmla="*/ 80293 w 105"/>
                <a:gd name="T39" fmla="*/ 645436 h 585"/>
                <a:gd name="T40" fmla="*/ 70256 w 105"/>
                <a:gd name="T41" fmla="*/ 673097 h 585"/>
                <a:gd name="T42" fmla="*/ 70256 w 105"/>
                <a:gd name="T43" fmla="*/ 654656 h 585"/>
                <a:gd name="T44" fmla="*/ 50183 w 105"/>
                <a:gd name="T45" fmla="*/ 654656 h 585"/>
                <a:gd name="T46" fmla="*/ 40146 w 105"/>
                <a:gd name="T47" fmla="*/ 636215 h 585"/>
                <a:gd name="T48" fmla="*/ 20073 w 105"/>
                <a:gd name="T49" fmla="*/ 626994 h 585"/>
                <a:gd name="T50" fmla="*/ 10037 w 105"/>
                <a:gd name="T51" fmla="*/ 626994 h 585"/>
                <a:gd name="T52" fmla="*/ 20073 w 105"/>
                <a:gd name="T53" fmla="*/ 617775 h 585"/>
                <a:gd name="T54" fmla="*/ 20073 w 105"/>
                <a:gd name="T55" fmla="*/ 599334 h 585"/>
                <a:gd name="T56" fmla="*/ 10037 w 105"/>
                <a:gd name="T57" fmla="*/ 617775 h 585"/>
                <a:gd name="T58" fmla="*/ 20073 w 105"/>
                <a:gd name="T59" fmla="*/ 599334 h 585"/>
                <a:gd name="T60" fmla="*/ 10037 w 105"/>
                <a:gd name="T61" fmla="*/ 599334 h 585"/>
                <a:gd name="T62" fmla="*/ 0 w 105"/>
                <a:gd name="T63" fmla="*/ 571673 h 585"/>
                <a:gd name="T64" fmla="*/ 10037 w 105"/>
                <a:gd name="T65" fmla="*/ 534789 h 585"/>
                <a:gd name="T66" fmla="*/ 20073 w 105"/>
                <a:gd name="T67" fmla="*/ 544010 h 585"/>
                <a:gd name="T68" fmla="*/ 10037 w 105"/>
                <a:gd name="T69" fmla="*/ 507128 h 585"/>
                <a:gd name="T70" fmla="*/ 20073 w 105"/>
                <a:gd name="T71" fmla="*/ 497908 h 585"/>
                <a:gd name="T72" fmla="*/ 20073 w 105"/>
                <a:gd name="T73" fmla="*/ 488687 h 585"/>
                <a:gd name="T74" fmla="*/ 30110 w 105"/>
                <a:gd name="T75" fmla="*/ 451805 h 585"/>
                <a:gd name="T76" fmla="*/ 30110 w 105"/>
                <a:gd name="T77" fmla="*/ 470246 h 585"/>
                <a:gd name="T78" fmla="*/ 50183 w 105"/>
                <a:gd name="T79" fmla="*/ 414923 h 585"/>
                <a:gd name="T80" fmla="*/ 40146 w 105"/>
                <a:gd name="T81" fmla="*/ 405702 h 585"/>
                <a:gd name="T82" fmla="*/ 30110 w 105"/>
                <a:gd name="T83" fmla="*/ 368821 h 585"/>
                <a:gd name="T84" fmla="*/ 30110 w 105"/>
                <a:gd name="T85" fmla="*/ 331938 h 585"/>
                <a:gd name="T86" fmla="*/ 70256 w 105"/>
                <a:gd name="T87" fmla="*/ 239733 h 585"/>
                <a:gd name="T88" fmla="*/ 70256 w 105"/>
                <a:gd name="T89" fmla="*/ 193631 h 585"/>
                <a:gd name="T90" fmla="*/ 80293 w 105"/>
                <a:gd name="T91" fmla="*/ 138307 h 585"/>
                <a:gd name="T92" fmla="*/ 90329 w 105"/>
                <a:gd name="T93" fmla="*/ 55323 h 58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5"/>
                <a:gd name="T142" fmla="*/ 0 h 585"/>
                <a:gd name="T143" fmla="*/ 105 w 105"/>
                <a:gd name="T144" fmla="*/ 585 h 58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5" h="585">
                  <a:moveTo>
                    <a:pt x="64" y="8"/>
                  </a:moveTo>
                  <a:lnTo>
                    <a:pt x="64" y="8"/>
                  </a:lnTo>
                  <a:lnTo>
                    <a:pt x="80" y="0"/>
                  </a:lnTo>
                  <a:lnTo>
                    <a:pt x="88" y="24"/>
                  </a:lnTo>
                  <a:lnTo>
                    <a:pt x="88" y="32"/>
                  </a:lnTo>
                  <a:lnTo>
                    <a:pt x="96" y="72"/>
                  </a:lnTo>
                  <a:lnTo>
                    <a:pt x="104" y="72"/>
                  </a:lnTo>
                  <a:lnTo>
                    <a:pt x="104" y="88"/>
                  </a:lnTo>
                  <a:lnTo>
                    <a:pt x="88" y="96"/>
                  </a:lnTo>
                  <a:lnTo>
                    <a:pt x="96" y="120"/>
                  </a:lnTo>
                  <a:lnTo>
                    <a:pt x="80" y="144"/>
                  </a:lnTo>
                  <a:lnTo>
                    <a:pt x="64" y="192"/>
                  </a:lnTo>
                  <a:lnTo>
                    <a:pt x="72" y="224"/>
                  </a:lnTo>
                  <a:lnTo>
                    <a:pt x="64" y="248"/>
                  </a:lnTo>
                  <a:lnTo>
                    <a:pt x="64" y="264"/>
                  </a:lnTo>
                  <a:lnTo>
                    <a:pt x="56" y="272"/>
                  </a:lnTo>
                  <a:lnTo>
                    <a:pt x="56" y="304"/>
                  </a:lnTo>
                  <a:lnTo>
                    <a:pt x="48" y="320"/>
                  </a:lnTo>
                  <a:lnTo>
                    <a:pt x="48" y="352"/>
                  </a:lnTo>
                  <a:lnTo>
                    <a:pt x="48" y="368"/>
                  </a:lnTo>
                  <a:lnTo>
                    <a:pt x="48" y="400"/>
                  </a:lnTo>
                  <a:lnTo>
                    <a:pt x="56" y="400"/>
                  </a:lnTo>
                  <a:lnTo>
                    <a:pt x="56" y="408"/>
                  </a:lnTo>
                  <a:lnTo>
                    <a:pt x="48" y="408"/>
                  </a:lnTo>
                  <a:lnTo>
                    <a:pt x="56" y="408"/>
                  </a:lnTo>
                  <a:lnTo>
                    <a:pt x="48" y="440"/>
                  </a:lnTo>
                  <a:lnTo>
                    <a:pt x="40" y="456"/>
                  </a:lnTo>
                  <a:lnTo>
                    <a:pt x="40" y="472"/>
                  </a:lnTo>
                  <a:lnTo>
                    <a:pt x="32" y="496"/>
                  </a:lnTo>
                  <a:lnTo>
                    <a:pt x="32" y="512"/>
                  </a:lnTo>
                  <a:lnTo>
                    <a:pt x="32" y="520"/>
                  </a:lnTo>
                  <a:lnTo>
                    <a:pt x="40" y="512"/>
                  </a:lnTo>
                  <a:lnTo>
                    <a:pt x="40" y="536"/>
                  </a:lnTo>
                  <a:lnTo>
                    <a:pt x="48" y="544"/>
                  </a:lnTo>
                  <a:lnTo>
                    <a:pt x="72" y="544"/>
                  </a:lnTo>
                  <a:lnTo>
                    <a:pt x="88" y="544"/>
                  </a:lnTo>
                  <a:lnTo>
                    <a:pt x="88" y="552"/>
                  </a:lnTo>
                  <a:lnTo>
                    <a:pt x="80" y="544"/>
                  </a:lnTo>
                  <a:lnTo>
                    <a:pt x="80" y="552"/>
                  </a:lnTo>
                  <a:lnTo>
                    <a:pt x="64" y="560"/>
                  </a:lnTo>
                  <a:lnTo>
                    <a:pt x="64" y="576"/>
                  </a:lnTo>
                  <a:lnTo>
                    <a:pt x="56" y="584"/>
                  </a:lnTo>
                  <a:lnTo>
                    <a:pt x="48" y="568"/>
                  </a:lnTo>
                  <a:lnTo>
                    <a:pt x="56" y="568"/>
                  </a:lnTo>
                  <a:lnTo>
                    <a:pt x="56" y="560"/>
                  </a:lnTo>
                  <a:lnTo>
                    <a:pt x="40" y="568"/>
                  </a:lnTo>
                  <a:lnTo>
                    <a:pt x="32" y="560"/>
                  </a:lnTo>
                  <a:lnTo>
                    <a:pt x="32" y="552"/>
                  </a:lnTo>
                  <a:lnTo>
                    <a:pt x="24" y="552"/>
                  </a:lnTo>
                  <a:lnTo>
                    <a:pt x="16" y="544"/>
                  </a:lnTo>
                  <a:lnTo>
                    <a:pt x="16" y="552"/>
                  </a:lnTo>
                  <a:lnTo>
                    <a:pt x="8" y="544"/>
                  </a:lnTo>
                  <a:lnTo>
                    <a:pt x="8" y="536"/>
                  </a:lnTo>
                  <a:lnTo>
                    <a:pt x="16" y="536"/>
                  </a:lnTo>
                  <a:lnTo>
                    <a:pt x="16" y="528"/>
                  </a:lnTo>
                  <a:lnTo>
                    <a:pt x="16" y="520"/>
                  </a:lnTo>
                  <a:lnTo>
                    <a:pt x="16" y="528"/>
                  </a:lnTo>
                  <a:lnTo>
                    <a:pt x="8" y="536"/>
                  </a:lnTo>
                  <a:lnTo>
                    <a:pt x="8" y="512"/>
                  </a:lnTo>
                  <a:lnTo>
                    <a:pt x="16" y="520"/>
                  </a:lnTo>
                  <a:lnTo>
                    <a:pt x="16" y="504"/>
                  </a:lnTo>
                  <a:lnTo>
                    <a:pt x="8" y="520"/>
                  </a:lnTo>
                  <a:lnTo>
                    <a:pt x="8" y="504"/>
                  </a:lnTo>
                  <a:lnTo>
                    <a:pt x="0" y="496"/>
                  </a:lnTo>
                  <a:lnTo>
                    <a:pt x="0" y="488"/>
                  </a:lnTo>
                  <a:lnTo>
                    <a:pt x="8" y="464"/>
                  </a:lnTo>
                  <a:lnTo>
                    <a:pt x="8" y="456"/>
                  </a:lnTo>
                  <a:lnTo>
                    <a:pt x="16" y="472"/>
                  </a:lnTo>
                  <a:lnTo>
                    <a:pt x="24" y="440"/>
                  </a:lnTo>
                  <a:lnTo>
                    <a:pt x="8" y="440"/>
                  </a:lnTo>
                  <a:lnTo>
                    <a:pt x="0" y="440"/>
                  </a:lnTo>
                  <a:lnTo>
                    <a:pt x="16" y="432"/>
                  </a:lnTo>
                  <a:lnTo>
                    <a:pt x="8" y="424"/>
                  </a:lnTo>
                  <a:lnTo>
                    <a:pt x="16" y="424"/>
                  </a:lnTo>
                  <a:lnTo>
                    <a:pt x="16" y="400"/>
                  </a:lnTo>
                  <a:lnTo>
                    <a:pt x="24" y="392"/>
                  </a:lnTo>
                  <a:lnTo>
                    <a:pt x="32" y="392"/>
                  </a:lnTo>
                  <a:lnTo>
                    <a:pt x="24" y="408"/>
                  </a:lnTo>
                  <a:lnTo>
                    <a:pt x="24" y="416"/>
                  </a:lnTo>
                  <a:lnTo>
                    <a:pt x="40" y="360"/>
                  </a:lnTo>
                  <a:lnTo>
                    <a:pt x="40" y="352"/>
                  </a:lnTo>
                  <a:lnTo>
                    <a:pt x="32" y="352"/>
                  </a:lnTo>
                  <a:lnTo>
                    <a:pt x="24" y="344"/>
                  </a:lnTo>
                  <a:lnTo>
                    <a:pt x="24" y="320"/>
                  </a:lnTo>
                  <a:lnTo>
                    <a:pt x="32" y="312"/>
                  </a:lnTo>
                  <a:lnTo>
                    <a:pt x="24" y="288"/>
                  </a:lnTo>
                  <a:lnTo>
                    <a:pt x="32" y="280"/>
                  </a:lnTo>
                  <a:lnTo>
                    <a:pt x="56" y="208"/>
                  </a:lnTo>
                  <a:lnTo>
                    <a:pt x="48" y="184"/>
                  </a:lnTo>
                  <a:lnTo>
                    <a:pt x="56" y="168"/>
                  </a:lnTo>
                  <a:lnTo>
                    <a:pt x="56" y="152"/>
                  </a:lnTo>
                  <a:lnTo>
                    <a:pt x="64" y="120"/>
                  </a:lnTo>
                  <a:lnTo>
                    <a:pt x="64" y="72"/>
                  </a:lnTo>
                  <a:lnTo>
                    <a:pt x="72" y="48"/>
                  </a:lnTo>
                  <a:lnTo>
                    <a:pt x="64" y="8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70" name="Freeform 257">
              <a:extLst>
                <a:ext uri="{FF2B5EF4-FFF2-40B4-BE49-F238E27FC236}">
                  <a16:creationId xmlns:a16="http://schemas.microsoft.com/office/drawing/2014/main" id="{9B5953D1-C0D7-4204-910A-5C40466FE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2657" y="3320026"/>
              <a:ext cx="1311930" cy="671238"/>
            </a:xfrm>
            <a:custGeom>
              <a:avLst/>
              <a:gdLst>
                <a:gd name="T0" fmla="*/ 444877 w 729"/>
                <a:gd name="T1" fmla="*/ 9142 h 393"/>
                <a:gd name="T2" fmla="*/ 483562 w 729"/>
                <a:gd name="T3" fmla="*/ 18285 h 393"/>
                <a:gd name="T4" fmla="*/ 493233 w 729"/>
                <a:gd name="T5" fmla="*/ 63998 h 393"/>
                <a:gd name="T6" fmla="*/ 551261 w 729"/>
                <a:gd name="T7" fmla="*/ 54855 h 393"/>
                <a:gd name="T8" fmla="*/ 570603 w 729"/>
                <a:gd name="T9" fmla="*/ 63998 h 393"/>
                <a:gd name="T10" fmla="*/ 618960 w 729"/>
                <a:gd name="T11" fmla="*/ 73141 h 393"/>
                <a:gd name="T12" fmla="*/ 560932 w 729"/>
                <a:gd name="T13" fmla="*/ 109711 h 393"/>
                <a:gd name="T14" fmla="*/ 560932 w 729"/>
                <a:gd name="T15" fmla="*/ 155423 h 393"/>
                <a:gd name="T16" fmla="*/ 580275 w 729"/>
                <a:gd name="T17" fmla="*/ 155423 h 393"/>
                <a:gd name="T18" fmla="*/ 599616 w 729"/>
                <a:gd name="T19" fmla="*/ 91425 h 393"/>
                <a:gd name="T20" fmla="*/ 628631 w 729"/>
                <a:gd name="T21" fmla="*/ 109711 h 393"/>
                <a:gd name="T22" fmla="*/ 638302 w 729"/>
                <a:gd name="T23" fmla="*/ 137138 h 393"/>
                <a:gd name="T24" fmla="*/ 638302 w 729"/>
                <a:gd name="T25" fmla="*/ 164566 h 393"/>
                <a:gd name="T26" fmla="*/ 696330 w 729"/>
                <a:gd name="T27" fmla="*/ 127995 h 393"/>
                <a:gd name="T28" fmla="*/ 754357 w 729"/>
                <a:gd name="T29" fmla="*/ 100568 h 393"/>
                <a:gd name="T30" fmla="*/ 841397 w 729"/>
                <a:gd name="T31" fmla="*/ 45712 h 393"/>
                <a:gd name="T32" fmla="*/ 860740 w 729"/>
                <a:gd name="T33" fmla="*/ 54855 h 393"/>
                <a:gd name="T34" fmla="*/ 880083 w 729"/>
                <a:gd name="T35" fmla="*/ 100568 h 393"/>
                <a:gd name="T36" fmla="*/ 841397 w 729"/>
                <a:gd name="T37" fmla="*/ 118853 h 393"/>
                <a:gd name="T38" fmla="*/ 822056 w 729"/>
                <a:gd name="T39" fmla="*/ 164566 h 393"/>
                <a:gd name="T40" fmla="*/ 831727 w 729"/>
                <a:gd name="T41" fmla="*/ 164566 h 393"/>
                <a:gd name="T42" fmla="*/ 773699 w 729"/>
                <a:gd name="T43" fmla="*/ 182851 h 393"/>
                <a:gd name="T44" fmla="*/ 744685 w 729"/>
                <a:gd name="T45" fmla="*/ 201137 h 393"/>
                <a:gd name="T46" fmla="*/ 744685 w 729"/>
                <a:gd name="T47" fmla="*/ 228564 h 393"/>
                <a:gd name="T48" fmla="*/ 735014 w 729"/>
                <a:gd name="T49" fmla="*/ 210280 h 393"/>
                <a:gd name="T50" fmla="*/ 735014 w 729"/>
                <a:gd name="T51" fmla="*/ 228564 h 393"/>
                <a:gd name="T52" fmla="*/ 735014 w 729"/>
                <a:gd name="T53" fmla="*/ 292562 h 393"/>
                <a:gd name="T54" fmla="*/ 657644 w 729"/>
                <a:gd name="T55" fmla="*/ 356560 h 393"/>
                <a:gd name="T56" fmla="*/ 667316 w 729"/>
                <a:gd name="T57" fmla="*/ 447986 h 393"/>
                <a:gd name="T58" fmla="*/ 638302 w 729"/>
                <a:gd name="T59" fmla="*/ 383987 h 393"/>
                <a:gd name="T60" fmla="*/ 599616 w 729"/>
                <a:gd name="T61" fmla="*/ 365703 h 393"/>
                <a:gd name="T62" fmla="*/ 560932 w 729"/>
                <a:gd name="T63" fmla="*/ 356560 h 393"/>
                <a:gd name="T64" fmla="*/ 541589 w 729"/>
                <a:gd name="T65" fmla="*/ 365703 h 393"/>
                <a:gd name="T66" fmla="*/ 531918 w 729"/>
                <a:gd name="T67" fmla="*/ 383987 h 393"/>
                <a:gd name="T68" fmla="*/ 493233 w 729"/>
                <a:gd name="T69" fmla="*/ 374845 h 393"/>
                <a:gd name="T70" fmla="*/ 454548 w 729"/>
                <a:gd name="T71" fmla="*/ 374845 h 393"/>
                <a:gd name="T72" fmla="*/ 415863 w 729"/>
                <a:gd name="T73" fmla="*/ 411415 h 393"/>
                <a:gd name="T74" fmla="*/ 348165 w 729"/>
                <a:gd name="T75" fmla="*/ 374845 h 393"/>
                <a:gd name="T76" fmla="*/ 319151 w 729"/>
                <a:gd name="T77" fmla="*/ 383987 h 393"/>
                <a:gd name="T78" fmla="*/ 280466 w 729"/>
                <a:gd name="T79" fmla="*/ 338275 h 393"/>
                <a:gd name="T80" fmla="*/ 116054 w 729"/>
                <a:gd name="T81" fmla="*/ 329133 h 393"/>
                <a:gd name="T82" fmla="*/ 96712 w 729"/>
                <a:gd name="T83" fmla="*/ 301704 h 393"/>
                <a:gd name="T84" fmla="*/ 38684 w 729"/>
                <a:gd name="T85" fmla="*/ 265134 h 393"/>
                <a:gd name="T86" fmla="*/ 29014 w 729"/>
                <a:gd name="T87" fmla="*/ 237707 h 393"/>
                <a:gd name="T88" fmla="*/ 19344 w 729"/>
                <a:gd name="T89" fmla="*/ 228564 h 393"/>
                <a:gd name="T90" fmla="*/ 9671 w 729"/>
                <a:gd name="T91" fmla="*/ 201137 h 393"/>
                <a:gd name="T92" fmla="*/ 0 w 729"/>
                <a:gd name="T93" fmla="*/ 137138 h 393"/>
                <a:gd name="T94" fmla="*/ 9671 w 729"/>
                <a:gd name="T95" fmla="*/ 73141 h 393"/>
                <a:gd name="T96" fmla="*/ 29014 w 729"/>
                <a:gd name="T97" fmla="*/ 36570 h 393"/>
                <a:gd name="T98" fmla="*/ 29014 w 729"/>
                <a:gd name="T99" fmla="*/ 18285 h 39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729"/>
                <a:gd name="T151" fmla="*/ 0 h 393"/>
                <a:gd name="T152" fmla="*/ 729 w 729"/>
                <a:gd name="T153" fmla="*/ 393 h 39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729" h="393">
                  <a:moveTo>
                    <a:pt x="24" y="8"/>
                  </a:moveTo>
                  <a:lnTo>
                    <a:pt x="24" y="8"/>
                  </a:lnTo>
                  <a:lnTo>
                    <a:pt x="368" y="8"/>
                  </a:lnTo>
                  <a:lnTo>
                    <a:pt x="376" y="0"/>
                  </a:lnTo>
                  <a:lnTo>
                    <a:pt x="384" y="16"/>
                  </a:lnTo>
                  <a:lnTo>
                    <a:pt x="400" y="16"/>
                  </a:lnTo>
                  <a:lnTo>
                    <a:pt x="416" y="32"/>
                  </a:lnTo>
                  <a:lnTo>
                    <a:pt x="440" y="32"/>
                  </a:lnTo>
                  <a:lnTo>
                    <a:pt x="408" y="56"/>
                  </a:lnTo>
                  <a:lnTo>
                    <a:pt x="424" y="48"/>
                  </a:lnTo>
                  <a:lnTo>
                    <a:pt x="432" y="56"/>
                  </a:lnTo>
                  <a:lnTo>
                    <a:pt x="456" y="48"/>
                  </a:lnTo>
                  <a:lnTo>
                    <a:pt x="456" y="56"/>
                  </a:lnTo>
                  <a:lnTo>
                    <a:pt x="464" y="48"/>
                  </a:lnTo>
                  <a:lnTo>
                    <a:pt x="472" y="56"/>
                  </a:lnTo>
                  <a:lnTo>
                    <a:pt x="496" y="56"/>
                  </a:lnTo>
                  <a:lnTo>
                    <a:pt x="504" y="56"/>
                  </a:lnTo>
                  <a:lnTo>
                    <a:pt x="512" y="64"/>
                  </a:lnTo>
                  <a:lnTo>
                    <a:pt x="512" y="72"/>
                  </a:lnTo>
                  <a:lnTo>
                    <a:pt x="472" y="72"/>
                  </a:lnTo>
                  <a:lnTo>
                    <a:pt x="464" y="96"/>
                  </a:lnTo>
                  <a:lnTo>
                    <a:pt x="472" y="88"/>
                  </a:lnTo>
                  <a:lnTo>
                    <a:pt x="464" y="120"/>
                  </a:lnTo>
                  <a:lnTo>
                    <a:pt x="464" y="136"/>
                  </a:lnTo>
                  <a:lnTo>
                    <a:pt x="464" y="144"/>
                  </a:lnTo>
                  <a:lnTo>
                    <a:pt x="472" y="144"/>
                  </a:lnTo>
                  <a:lnTo>
                    <a:pt x="480" y="136"/>
                  </a:lnTo>
                  <a:lnTo>
                    <a:pt x="480" y="104"/>
                  </a:lnTo>
                  <a:lnTo>
                    <a:pt x="488" y="88"/>
                  </a:lnTo>
                  <a:lnTo>
                    <a:pt x="496" y="80"/>
                  </a:lnTo>
                  <a:lnTo>
                    <a:pt x="496" y="72"/>
                  </a:lnTo>
                  <a:lnTo>
                    <a:pt x="520" y="80"/>
                  </a:lnTo>
                  <a:lnTo>
                    <a:pt x="520" y="96"/>
                  </a:lnTo>
                  <a:lnTo>
                    <a:pt x="512" y="112"/>
                  </a:lnTo>
                  <a:lnTo>
                    <a:pt x="528" y="104"/>
                  </a:lnTo>
                  <a:lnTo>
                    <a:pt x="528" y="120"/>
                  </a:lnTo>
                  <a:lnTo>
                    <a:pt x="536" y="120"/>
                  </a:lnTo>
                  <a:lnTo>
                    <a:pt x="520" y="144"/>
                  </a:lnTo>
                  <a:lnTo>
                    <a:pt x="528" y="144"/>
                  </a:lnTo>
                  <a:lnTo>
                    <a:pt x="544" y="144"/>
                  </a:lnTo>
                  <a:lnTo>
                    <a:pt x="576" y="120"/>
                  </a:lnTo>
                  <a:lnTo>
                    <a:pt x="576" y="112"/>
                  </a:lnTo>
                  <a:lnTo>
                    <a:pt x="608" y="112"/>
                  </a:lnTo>
                  <a:lnTo>
                    <a:pt x="608" y="96"/>
                  </a:lnTo>
                  <a:lnTo>
                    <a:pt x="624" y="88"/>
                  </a:lnTo>
                  <a:lnTo>
                    <a:pt x="664" y="88"/>
                  </a:lnTo>
                  <a:lnTo>
                    <a:pt x="680" y="80"/>
                  </a:lnTo>
                  <a:lnTo>
                    <a:pt x="696" y="40"/>
                  </a:lnTo>
                  <a:lnTo>
                    <a:pt x="704" y="48"/>
                  </a:lnTo>
                  <a:lnTo>
                    <a:pt x="712" y="40"/>
                  </a:lnTo>
                  <a:lnTo>
                    <a:pt x="712" y="48"/>
                  </a:lnTo>
                  <a:lnTo>
                    <a:pt x="720" y="72"/>
                  </a:lnTo>
                  <a:lnTo>
                    <a:pt x="728" y="80"/>
                  </a:lnTo>
                  <a:lnTo>
                    <a:pt x="728" y="88"/>
                  </a:lnTo>
                  <a:lnTo>
                    <a:pt x="720" y="96"/>
                  </a:lnTo>
                  <a:lnTo>
                    <a:pt x="704" y="96"/>
                  </a:lnTo>
                  <a:lnTo>
                    <a:pt x="696" y="104"/>
                  </a:lnTo>
                  <a:lnTo>
                    <a:pt x="688" y="112"/>
                  </a:lnTo>
                  <a:lnTo>
                    <a:pt x="672" y="128"/>
                  </a:lnTo>
                  <a:lnTo>
                    <a:pt x="680" y="144"/>
                  </a:lnTo>
                  <a:lnTo>
                    <a:pt x="688" y="144"/>
                  </a:lnTo>
                  <a:lnTo>
                    <a:pt x="688" y="136"/>
                  </a:lnTo>
                  <a:lnTo>
                    <a:pt x="688" y="144"/>
                  </a:lnTo>
                  <a:lnTo>
                    <a:pt x="672" y="144"/>
                  </a:lnTo>
                  <a:lnTo>
                    <a:pt x="648" y="152"/>
                  </a:lnTo>
                  <a:lnTo>
                    <a:pt x="640" y="160"/>
                  </a:lnTo>
                  <a:lnTo>
                    <a:pt x="632" y="184"/>
                  </a:lnTo>
                  <a:lnTo>
                    <a:pt x="624" y="184"/>
                  </a:lnTo>
                  <a:lnTo>
                    <a:pt x="616" y="176"/>
                  </a:lnTo>
                  <a:lnTo>
                    <a:pt x="624" y="192"/>
                  </a:lnTo>
                  <a:lnTo>
                    <a:pt x="616" y="216"/>
                  </a:lnTo>
                  <a:lnTo>
                    <a:pt x="616" y="200"/>
                  </a:lnTo>
                  <a:lnTo>
                    <a:pt x="608" y="192"/>
                  </a:lnTo>
                  <a:lnTo>
                    <a:pt x="616" y="176"/>
                  </a:lnTo>
                  <a:lnTo>
                    <a:pt x="608" y="184"/>
                  </a:lnTo>
                  <a:lnTo>
                    <a:pt x="608" y="200"/>
                  </a:lnTo>
                  <a:lnTo>
                    <a:pt x="600" y="200"/>
                  </a:lnTo>
                  <a:lnTo>
                    <a:pt x="608" y="200"/>
                  </a:lnTo>
                  <a:lnTo>
                    <a:pt x="608" y="216"/>
                  </a:lnTo>
                  <a:lnTo>
                    <a:pt x="616" y="240"/>
                  </a:lnTo>
                  <a:lnTo>
                    <a:pt x="608" y="256"/>
                  </a:lnTo>
                  <a:lnTo>
                    <a:pt x="576" y="272"/>
                  </a:lnTo>
                  <a:lnTo>
                    <a:pt x="552" y="296"/>
                  </a:lnTo>
                  <a:lnTo>
                    <a:pt x="544" y="312"/>
                  </a:lnTo>
                  <a:lnTo>
                    <a:pt x="560" y="368"/>
                  </a:lnTo>
                  <a:lnTo>
                    <a:pt x="560" y="392"/>
                  </a:lnTo>
                  <a:lnTo>
                    <a:pt x="552" y="392"/>
                  </a:lnTo>
                  <a:lnTo>
                    <a:pt x="544" y="384"/>
                  </a:lnTo>
                  <a:lnTo>
                    <a:pt x="528" y="368"/>
                  </a:lnTo>
                  <a:lnTo>
                    <a:pt x="528" y="336"/>
                  </a:lnTo>
                  <a:lnTo>
                    <a:pt x="512" y="320"/>
                  </a:lnTo>
                  <a:lnTo>
                    <a:pt x="496" y="328"/>
                  </a:lnTo>
                  <a:lnTo>
                    <a:pt x="496" y="320"/>
                  </a:lnTo>
                  <a:lnTo>
                    <a:pt x="480" y="320"/>
                  </a:lnTo>
                  <a:lnTo>
                    <a:pt x="464" y="320"/>
                  </a:lnTo>
                  <a:lnTo>
                    <a:pt x="464" y="312"/>
                  </a:lnTo>
                  <a:lnTo>
                    <a:pt x="440" y="320"/>
                  </a:lnTo>
                  <a:lnTo>
                    <a:pt x="432" y="320"/>
                  </a:lnTo>
                  <a:lnTo>
                    <a:pt x="448" y="320"/>
                  </a:lnTo>
                  <a:lnTo>
                    <a:pt x="440" y="328"/>
                  </a:lnTo>
                  <a:lnTo>
                    <a:pt x="448" y="336"/>
                  </a:lnTo>
                  <a:lnTo>
                    <a:pt x="440" y="336"/>
                  </a:lnTo>
                  <a:lnTo>
                    <a:pt x="424" y="336"/>
                  </a:lnTo>
                  <a:lnTo>
                    <a:pt x="416" y="328"/>
                  </a:lnTo>
                  <a:lnTo>
                    <a:pt x="408" y="328"/>
                  </a:lnTo>
                  <a:lnTo>
                    <a:pt x="392" y="328"/>
                  </a:lnTo>
                  <a:lnTo>
                    <a:pt x="376" y="336"/>
                  </a:lnTo>
                  <a:lnTo>
                    <a:pt x="376" y="328"/>
                  </a:lnTo>
                  <a:lnTo>
                    <a:pt x="368" y="328"/>
                  </a:lnTo>
                  <a:lnTo>
                    <a:pt x="376" y="336"/>
                  </a:lnTo>
                  <a:lnTo>
                    <a:pt x="344" y="360"/>
                  </a:lnTo>
                  <a:lnTo>
                    <a:pt x="344" y="384"/>
                  </a:lnTo>
                  <a:lnTo>
                    <a:pt x="320" y="376"/>
                  </a:lnTo>
                  <a:lnTo>
                    <a:pt x="288" y="328"/>
                  </a:lnTo>
                  <a:lnTo>
                    <a:pt x="280" y="328"/>
                  </a:lnTo>
                  <a:lnTo>
                    <a:pt x="272" y="336"/>
                  </a:lnTo>
                  <a:lnTo>
                    <a:pt x="264" y="336"/>
                  </a:lnTo>
                  <a:lnTo>
                    <a:pt x="248" y="328"/>
                  </a:lnTo>
                  <a:lnTo>
                    <a:pt x="248" y="312"/>
                  </a:lnTo>
                  <a:lnTo>
                    <a:pt x="232" y="296"/>
                  </a:lnTo>
                  <a:lnTo>
                    <a:pt x="168" y="304"/>
                  </a:lnTo>
                  <a:lnTo>
                    <a:pt x="120" y="288"/>
                  </a:lnTo>
                  <a:lnTo>
                    <a:pt x="96" y="288"/>
                  </a:lnTo>
                  <a:lnTo>
                    <a:pt x="88" y="272"/>
                  </a:lnTo>
                  <a:lnTo>
                    <a:pt x="80" y="272"/>
                  </a:lnTo>
                  <a:lnTo>
                    <a:pt x="80" y="264"/>
                  </a:lnTo>
                  <a:lnTo>
                    <a:pt x="48" y="256"/>
                  </a:lnTo>
                  <a:lnTo>
                    <a:pt x="48" y="248"/>
                  </a:lnTo>
                  <a:lnTo>
                    <a:pt x="32" y="232"/>
                  </a:lnTo>
                  <a:lnTo>
                    <a:pt x="32" y="216"/>
                  </a:lnTo>
                  <a:lnTo>
                    <a:pt x="24" y="216"/>
                  </a:lnTo>
                  <a:lnTo>
                    <a:pt x="24" y="208"/>
                  </a:lnTo>
                  <a:lnTo>
                    <a:pt x="32" y="208"/>
                  </a:lnTo>
                  <a:lnTo>
                    <a:pt x="32" y="200"/>
                  </a:lnTo>
                  <a:lnTo>
                    <a:pt x="16" y="200"/>
                  </a:lnTo>
                  <a:lnTo>
                    <a:pt x="24" y="200"/>
                  </a:lnTo>
                  <a:lnTo>
                    <a:pt x="8" y="184"/>
                  </a:lnTo>
                  <a:lnTo>
                    <a:pt x="8" y="176"/>
                  </a:lnTo>
                  <a:lnTo>
                    <a:pt x="0" y="168"/>
                  </a:lnTo>
                  <a:lnTo>
                    <a:pt x="8" y="144"/>
                  </a:lnTo>
                  <a:lnTo>
                    <a:pt x="0" y="120"/>
                  </a:lnTo>
                  <a:lnTo>
                    <a:pt x="8" y="64"/>
                  </a:lnTo>
                  <a:lnTo>
                    <a:pt x="16" y="64"/>
                  </a:lnTo>
                  <a:lnTo>
                    <a:pt x="8" y="64"/>
                  </a:lnTo>
                  <a:lnTo>
                    <a:pt x="0" y="24"/>
                  </a:lnTo>
                  <a:lnTo>
                    <a:pt x="16" y="24"/>
                  </a:lnTo>
                  <a:lnTo>
                    <a:pt x="24" y="32"/>
                  </a:lnTo>
                  <a:lnTo>
                    <a:pt x="16" y="40"/>
                  </a:lnTo>
                  <a:lnTo>
                    <a:pt x="24" y="40"/>
                  </a:lnTo>
                  <a:lnTo>
                    <a:pt x="24" y="16"/>
                  </a:lnTo>
                  <a:lnTo>
                    <a:pt x="24" y="8"/>
                  </a:lnTo>
                </a:path>
              </a:pathLst>
            </a:custGeom>
            <a:solidFill>
              <a:srgbClr val="33CC33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71" name="Freeform 258">
              <a:extLst>
                <a:ext uri="{FF2B5EF4-FFF2-40B4-BE49-F238E27FC236}">
                  <a16:creationId xmlns:a16="http://schemas.microsoft.com/office/drawing/2014/main" id="{42ED8A0D-022D-4D51-88D6-A98869324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6040" y="3815111"/>
              <a:ext cx="678119" cy="424623"/>
            </a:xfrm>
            <a:custGeom>
              <a:avLst/>
              <a:gdLst>
                <a:gd name="T0" fmla="*/ 299207 w 377"/>
                <a:gd name="T1" fmla="*/ 109026 h 249"/>
                <a:gd name="T2" fmla="*/ 289554 w 377"/>
                <a:gd name="T3" fmla="*/ 163539 h 249"/>
                <a:gd name="T4" fmla="*/ 299207 w 377"/>
                <a:gd name="T5" fmla="*/ 181710 h 249"/>
                <a:gd name="T6" fmla="*/ 347465 w 377"/>
                <a:gd name="T7" fmla="*/ 227137 h 249"/>
                <a:gd name="T8" fmla="*/ 395725 w 377"/>
                <a:gd name="T9" fmla="*/ 218052 h 249"/>
                <a:gd name="T10" fmla="*/ 395725 w 377"/>
                <a:gd name="T11" fmla="*/ 208968 h 249"/>
                <a:gd name="T12" fmla="*/ 415028 w 377"/>
                <a:gd name="T13" fmla="*/ 181710 h 249"/>
                <a:gd name="T14" fmla="*/ 453636 w 377"/>
                <a:gd name="T15" fmla="*/ 181710 h 249"/>
                <a:gd name="T16" fmla="*/ 443983 w 377"/>
                <a:gd name="T17" fmla="*/ 227137 h 249"/>
                <a:gd name="T18" fmla="*/ 424680 w 377"/>
                <a:gd name="T19" fmla="*/ 227137 h 249"/>
                <a:gd name="T20" fmla="*/ 386073 w 377"/>
                <a:gd name="T21" fmla="*/ 236222 h 249"/>
                <a:gd name="T22" fmla="*/ 386073 w 377"/>
                <a:gd name="T23" fmla="*/ 254394 h 249"/>
                <a:gd name="T24" fmla="*/ 347465 w 377"/>
                <a:gd name="T25" fmla="*/ 254394 h 249"/>
                <a:gd name="T26" fmla="*/ 318510 w 377"/>
                <a:gd name="T27" fmla="*/ 263480 h 249"/>
                <a:gd name="T28" fmla="*/ 241296 w 377"/>
                <a:gd name="T29" fmla="*/ 236222 h 249"/>
                <a:gd name="T30" fmla="*/ 202688 w 377"/>
                <a:gd name="T31" fmla="*/ 227137 h 249"/>
                <a:gd name="T32" fmla="*/ 173733 w 377"/>
                <a:gd name="T33" fmla="*/ 190796 h 249"/>
                <a:gd name="T34" fmla="*/ 173733 w 377"/>
                <a:gd name="T35" fmla="*/ 163539 h 249"/>
                <a:gd name="T36" fmla="*/ 115822 w 377"/>
                <a:gd name="T37" fmla="*/ 109026 h 249"/>
                <a:gd name="T38" fmla="*/ 96518 w 377"/>
                <a:gd name="T39" fmla="*/ 81770 h 249"/>
                <a:gd name="T40" fmla="*/ 86866 w 377"/>
                <a:gd name="T41" fmla="*/ 72685 h 249"/>
                <a:gd name="T42" fmla="*/ 57911 w 377"/>
                <a:gd name="T43" fmla="*/ 18171 h 249"/>
                <a:gd name="T44" fmla="*/ 28955 w 377"/>
                <a:gd name="T45" fmla="*/ 9086 h 249"/>
                <a:gd name="T46" fmla="*/ 86866 w 377"/>
                <a:gd name="T47" fmla="*/ 99940 h 249"/>
                <a:gd name="T48" fmla="*/ 106170 w 377"/>
                <a:gd name="T49" fmla="*/ 136283 h 249"/>
                <a:gd name="T50" fmla="*/ 106170 w 377"/>
                <a:gd name="T51" fmla="*/ 154454 h 249"/>
                <a:gd name="T52" fmla="*/ 67563 w 377"/>
                <a:gd name="T53" fmla="*/ 127197 h 249"/>
                <a:gd name="T54" fmla="*/ 67563 w 377"/>
                <a:gd name="T55" fmla="*/ 99940 h 249"/>
                <a:gd name="T56" fmla="*/ 28955 w 377"/>
                <a:gd name="T57" fmla="*/ 72685 h 249"/>
                <a:gd name="T58" fmla="*/ 48259 w 377"/>
                <a:gd name="T59" fmla="*/ 63599 h 249"/>
                <a:gd name="T60" fmla="*/ 0 w 377"/>
                <a:gd name="T61" fmla="*/ 0 h 249"/>
                <a:gd name="T62" fmla="*/ 86866 w 377"/>
                <a:gd name="T63" fmla="*/ 18171 h 249"/>
                <a:gd name="T64" fmla="*/ 183385 w 377"/>
                <a:gd name="T65" fmla="*/ 27257 h 249"/>
                <a:gd name="T66" fmla="*/ 202688 w 377"/>
                <a:gd name="T67" fmla="*/ 54513 h 249"/>
                <a:gd name="T68" fmla="*/ 221992 w 377"/>
                <a:gd name="T69" fmla="*/ 45428 h 249"/>
                <a:gd name="T70" fmla="*/ 270251 w 377"/>
                <a:gd name="T71" fmla="*/ 99940 h 24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77"/>
                <a:gd name="T109" fmla="*/ 0 h 249"/>
                <a:gd name="T110" fmla="*/ 377 w 377"/>
                <a:gd name="T111" fmla="*/ 249 h 24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77" h="249">
                  <a:moveTo>
                    <a:pt x="248" y="96"/>
                  </a:moveTo>
                  <a:lnTo>
                    <a:pt x="248" y="96"/>
                  </a:lnTo>
                  <a:lnTo>
                    <a:pt x="240" y="112"/>
                  </a:lnTo>
                  <a:lnTo>
                    <a:pt x="240" y="144"/>
                  </a:lnTo>
                  <a:lnTo>
                    <a:pt x="248" y="152"/>
                  </a:lnTo>
                  <a:lnTo>
                    <a:pt x="248" y="160"/>
                  </a:lnTo>
                  <a:lnTo>
                    <a:pt x="264" y="192"/>
                  </a:lnTo>
                  <a:lnTo>
                    <a:pt x="288" y="200"/>
                  </a:lnTo>
                  <a:lnTo>
                    <a:pt x="312" y="192"/>
                  </a:lnTo>
                  <a:lnTo>
                    <a:pt x="328" y="192"/>
                  </a:lnTo>
                  <a:lnTo>
                    <a:pt x="320" y="192"/>
                  </a:lnTo>
                  <a:lnTo>
                    <a:pt x="328" y="184"/>
                  </a:lnTo>
                  <a:lnTo>
                    <a:pt x="336" y="160"/>
                  </a:lnTo>
                  <a:lnTo>
                    <a:pt x="344" y="160"/>
                  </a:lnTo>
                  <a:lnTo>
                    <a:pt x="368" y="152"/>
                  </a:lnTo>
                  <a:lnTo>
                    <a:pt x="376" y="160"/>
                  </a:lnTo>
                  <a:lnTo>
                    <a:pt x="368" y="192"/>
                  </a:lnTo>
                  <a:lnTo>
                    <a:pt x="368" y="200"/>
                  </a:lnTo>
                  <a:lnTo>
                    <a:pt x="360" y="192"/>
                  </a:lnTo>
                  <a:lnTo>
                    <a:pt x="352" y="200"/>
                  </a:lnTo>
                  <a:lnTo>
                    <a:pt x="328" y="200"/>
                  </a:lnTo>
                  <a:lnTo>
                    <a:pt x="320" y="208"/>
                  </a:lnTo>
                  <a:lnTo>
                    <a:pt x="336" y="224"/>
                  </a:lnTo>
                  <a:lnTo>
                    <a:pt x="320" y="224"/>
                  </a:lnTo>
                  <a:lnTo>
                    <a:pt x="312" y="248"/>
                  </a:lnTo>
                  <a:lnTo>
                    <a:pt x="288" y="224"/>
                  </a:lnTo>
                  <a:lnTo>
                    <a:pt x="272" y="224"/>
                  </a:lnTo>
                  <a:lnTo>
                    <a:pt x="264" y="232"/>
                  </a:lnTo>
                  <a:lnTo>
                    <a:pt x="240" y="224"/>
                  </a:lnTo>
                  <a:lnTo>
                    <a:pt x="200" y="208"/>
                  </a:lnTo>
                  <a:lnTo>
                    <a:pt x="192" y="200"/>
                  </a:lnTo>
                  <a:lnTo>
                    <a:pt x="168" y="200"/>
                  </a:lnTo>
                  <a:lnTo>
                    <a:pt x="152" y="184"/>
                  </a:lnTo>
                  <a:lnTo>
                    <a:pt x="144" y="168"/>
                  </a:lnTo>
                  <a:lnTo>
                    <a:pt x="152" y="160"/>
                  </a:lnTo>
                  <a:lnTo>
                    <a:pt x="144" y="144"/>
                  </a:lnTo>
                  <a:lnTo>
                    <a:pt x="112" y="104"/>
                  </a:lnTo>
                  <a:lnTo>
                    <a:pt x="96" y="96"/>
                  </a:lnTo>
                  <a:lnTo>
                    <a:pt x="96" y="88"/>
                  </a:lnTo>
                  <a:lnTo>
                    <a:pt x="80" y="72"/>
                  </a:lnTo>
                  <a:lnTo>
                    <a:pt x="80" y="64"/>
                  </a:lnTo>
                  <a:lnTo>
                    <a:pt x="72" y="64"/>
                  </a:lnTo>
                  <a:lnTo>
                    <a:pt x="64" y="48"/>
                  </a:lnTo>
                  <a:lnTo>
                    <a:pt x="48" y="16"/>
                  </a:lnTo>
                  <a:lnTo>
                    <a:pt x="40" y="16"/>
                  </a:lnTo>
                  <a:lnTo>
                    <a:pt x="24" y="8"/>
                  </a:lnTo>
                  <a:lnTo>
                    <a:pt x="32" y="32"/>
                  </a:lnTo>
                  <a:lnTo>
                    <a:pt x="72" y="88"/>
                  </a:lnTo>
                  <a:lnTo>
                    <a:pt x="80" y="120"/>
                  </a:lnTo>
                  <a:lnTo>
                    <a:pt x="88" y="120"/>
                  </a:lnTo>
                  <a:lnTo>
                    <a:pt x="96" y="128"/>
                  </a:lnTo>
                  <a:lnTo>
                    <a:pt x="88" y="136"/>
                  </a:lnTo>
                  <a:lnTo>
                    <a:pt x="80" y="128"/>
                  </a:lnTo>
                  <a:lnTo>
                    <a:pt x="56" y="112"/>
                  </a:lnTo>
                  <a:lnTo>
                    <a:pt x="64" y="104"/>
                  </a:lnTo>
                  <a:lnTo>
                    <a:pt x="56" y="88"/>
                  </a:lnTo>
                  <a:lnTo>
                    <a:pt x="32" y="80"/>
                  </a:lnTo>
                  <a:lnTo>
                    <a:pt x="24" y="64"/>
                  </a:lnTo>
                  <a:lnTo>
                    <a:pt x="32" y="72"/>
                  </a:lnTo>
                  <a:lnTo>
                    <a:pt x="40" y="56"/>
                  </a:lnTo>
                  <a:lnTo>
                    <a:pt x="16" y="40"/>
                  </a:lnTo>
                  <a:lnTo>
                    <a:pt x="0" y="0"/>
                  </a:lnTo>
                  <a:lnTo>
                    <a:pt x="24" y="0"/>
                  </a:lnTo>
                  <a:lnTo>
                    <a:pt x="72" y="16"/>
                  </a:lnTo>
                  <a:lnTo>
                    <a:pt x="136" y="8"/>
                  </a:lnTo>
                  <a:lnTo>
                    <a:pt x="152" y="24"/>
                  </a:lnTo>
                  <a:lnTo>
                    <a:pt x="152" y="40"/>
                  </a:lnTo>
                  <a:lnTo>
                    <a:pt x="168" y="48"/>
                  </a:lnTo>
                  <a:lnTo>
                    <a:pt x="176" y="48"/>
                  </a:lnTo>
                  <a:lnTo>
                    <a:pt x="184" y="40"/>
                  </a:lnTo>
                  <a:lnTo>
                    <a:pt x="192" y="40"/>
                  </a:lnTo>
                  <a:lnTo>
                    <a:pt x="224" y="88"/>
                  </a:lnTo>
                  <a:lnTo>
                    <a:pt x="248" y="96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72" name="Freeform 259">
              <a:extLst>
                <a:ext uri="{FF2B5EF4-FFF2-40B4-BE49-F238E27FC236}">
                  <a16:creationId xmlns:a16="http://schemas.microsoft.com/office/drawing/2014/main" id="{8AD10D4F-1866-43BE-BB9E-91FF834F6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9850" y="4141459"/>
              <a:ext cx="17338" cy="57482"/>
            </a:xfrm>
            <a:custGeom>
              <a:avLst/>
              <a:gdLst>
                <a:gd name="T0" fmla="*/ 0 w 9"/>
                <a:gd name="T1" fmla="*/ 39561 h 33"/>
                <a:gd name="T2" fmla="*/ 0 w 9"/>
                <a:gd name="T3" fmla="*/ 39561 h 33"/>
                <a:gd name="T4" fmla="*/ 12700 w 9"/>
                <a:gd name="T5" fmla="*/ 39561 h 33"/>
                <a:gd name="T6" fmla="*/ 12700 w 9"/>
                <a:gd name="T7" fmla="*/ 0 h 33"/>
                <a:gd name="T8" fmla="*/ 0 w 9"/>
                <a:gd name="T9" fmla="*/ 9890 h 33"/>
                <a:gd name="T10" fmla="*/ 0 w 9"/>
                <a:gd name="T11" fmla="*/ 39561 h 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33"/>
                <a:gd name="T20" fmla="*/ 9 w 9"/>
                <a:gd name="T21" fmla="*/ 33 h 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33">
                  <a:moveTo>
                    <a:pt x="0" y="32"/>
                  </a:moveTo>
                  <a:lnTo>
                    <a:pt x="0" y="32"/>
                  </a:lnTo>
                  <a:lnTo>
                    <a:pt x="8" y="32"/>
                  </a:lnTo>
                  <a:lnTo>
                    <a:pt x="8" y="0"/>
                  </a:lnTo>
                  <a:lnTo>
                    <a:pt x="0" y="8"/>
                  </a:lnTo>
                  <a:lnTo>
                    <a:pt x="0" y="32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73" name="Freeform 260">
              <a:extLst>
                <a:ext uri="{FF2B5EF4-FFF2-40B4-BE49-F238E27FC236}">
                  <a16:creationId xmlns:a16="http://schemas.microsoft.com/office/drawing/2014/main" id="{768DA671-BA26-4E94-90D6-48C17A8A4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8571" y="4156293"/>
              <a:ext cx="88618" cy="100129"/>
            </a:xfrm>
            <a:custGeom>
              <a:avLst/>
              <a:gdLst>
                <a:gd name="T0" fmla="*/ 49320 w 49"/>
                <a:gd name="T1" fmla="*/ 30690 h 57"/>
                <a:gd name="T2" fmla="*/ 49320 w 49"/>
                <a:gd name="T3" fmla="*/ 30690 h 57"/>
                <a:gd name="T4" fmla="*/ 59183 w 49"/>
                <a:gd name="T5" fmla="*/ 40920 h 57"/>
                <a:gd name="T6" fmla="*/ 39456 w 49"/>
                <a:gd name="T7" fmla="*/ 61381 h 57"/>
                <a:gd name="T8" fmla="*/ 29591 w 49"/>
                <a:gd name="T9" fmla="*/ 71611 h 57"/>
                <a:gd name="T10" fmla="*/ 0 w 49"/>
                <a:gd name="T11" fmla="*/ 61381 h 57"/>
                <a:gd name="T12" fmla="*/ 9864 w 49"/>
                <a:gd name="T13" fmla="*/ 30690 h 57"/>
                <a:gd name="T14" fmla="*/ 29591 w 49"/>
                <a:gd name="T15" fmla="*/ 30690 h 57"/>
                <a:gd name="T16" fmla="*/ 9864 w 49"/>
                <a:gd name="T17" fmla="*/ 10231 h 57"/>
                <a:gd name="T18" fmla="*/ 19727 w 49"/>
                <a:gd name="T19" fmla="*/ 0 h 57"/>
                <a:gd name="T20" fmla="*/ 49320 w 49"/>
                <a:gd name="T21" fmla="*/ 0 h 57"/>
                <a:gd name="T22" fmla="*/ 49320 w 49"/>
                <a:gd name="T23" fmla="*/ 30690 h 5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9"/>
                <a:gd name="T37" fmla="*/ 0 h 57"/>
                <a:gd name="T38" fmla="*/ 49 w 49"/>
                <a:gd name="T39" fmla="*/ 57 h 5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9" h="57">
                  <a:moveTo>
                    <a:pt x="40" y="24"/>
                  </a:moveTo>
                  <a:lnTo>
                    <a:pt x="40" y="24"/>
                  </a:lnTo>
                  <a:lnTo>
                    <a:pt x="48" y="32"/>
                  </a:lnTo>
                  <a:lnTo>
                    <a:pt x="32" y="48"/>
                  </a:lnTo>
                  <a:lnTo>
                    <a:pt x="24" y="56"/>
                  </a:lnTo>
                  <a:lnTo>
                    <a:pt x="0" y="48"/>
                  </a:lnTo>
                  <a:lnTo>
                    <a:pt x="8" y="24"/>
                  </a:lnTo>
                  <a:lnTo>
                    <a:pt x="24" y="24"/>
                  </a:lnTo>
                  <a:lnTo>
                    <a:pt x="8" y="8"/>
                  </a:lnTo>
                  <a:lnTo>
                    <a:pt x="16" y="0"/>
                  </a:lnTo>
                  <a:lnTo>
                    <a:pt x="40" y="0"/>
                  </a:lnTo>
                  <a:lnTo>
                    <a:pt x="40" y="24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74" name="Freeform 261">
              <a:extLst>
                <a:ext uri="{FF2B5EF4-FFF2-40B4-BE49-F238E27FC236}">
                  <a16:creationId xmlns:a16="http://schemas.microsoft.com/office/drawing/2014/main" id="{2B98F0EE-1E9A-4AF5-9DEB-9C23856EC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6365" y="4208212"/>
              <a:ext cx="140633" cy="57482"/>
            </a:xfrm>
            <a:custGeom>
              <a:avLst/>
              <a:gdLst>
                <a:gd name="T0" fmla="*/ 16756 w 81"/>
                <a:gd name="T1" fmla="*/ 0 h 33"/>
                <a:gd name="T2" fmla="*/ 16756 w 81"/>
                <a:gd name="T3" fmla="*/ 0 h 33"/>
                <a:gd name="T4" fmla="*/ 58648 w 81"/>
                <a:gd name="T5" fmla="*/ 0 h 33"/>
                <a:gd name="T6" fmla="*/ 83783 w 81"/>
                <a:gd name="T7" fmla="*/ 9890 h 33"/>
                <a:gd name="T8" fmla="*/ 67027 w 81"/>
                <a:gd name="T9" fmla="*/ 19781 h 33"/>
                <a:gd name="T10" fmla="*/ 33513 w 81"/>
                <a:gd name="T11" fmla="*/ 39561 h 33"/>
                <a:gd name="T12" fmla="*/ 25135 w 81"/>
                <a:gd name="T13" fmla="*/ 39561 h 33"/>
                <a:gd name="T14" fmla="*/ 25135 w 81"/>
                <a:gd name="T15" fmla="*/ 29670 h 33"/>
                <a:gd name="T16" fmla="*/ 0 w 81"/>
                <a:gd name="T17" fmla="*/ 19781 h 33"/>
                <a:gd name="T18" fmla="*/ 16756 w 81"/>
                <a:gd name="T19" fmla="*/ 0 h 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1"/>
                <a:gd name="T31" fmla="*/ 0 h 33"/>
                <a:gd name="T32" fmla="*/ 81 w 81"/>
                <a:gd name="T33" fmla="*/ 33 h 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1" h="33">
                  <a:moveTo>
                    <a:pt x="16" y="0"/>
                  </a:moveTo>
                  <a:lnTo>
                    <a:pt x="16" y="0"/>
                  </a:lnTo>
                  <a:lnTo>
                    <a:pt x="56" y="0"/>
                  </a:lnTo>
                  <a:lnTo>
                    <a:pt x="80" y="8"/>
                  </a:lnTo>
                  <a:lnTo>
                    <a:pt x="64" y="16"/>
                  </a:lnTo>
                  <a:lnTo>
                    <a:pt x="32" y="32"/>
                  </a:lnTo>
                  <a:lnTo>
                    <a:pt x="24" y="32"/>
                  </a:lnTo>
                  <a:lnTo>
                    <a:pt x="24" y="24"/>
                  </a:lnTo>
                  <a:lnTo>
                    <a:pt x="0" y="16"/>
                  </a:lnTo>
                  <a:lnTo>
                    <a:pt x="16" y="0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75" name="Freeform 262">
              <a:extLst>
                <a:ext uri="{FF2B5EF4-FFF2-40B4-BE49-F238E27FC236}">
                  <a16:creationId xmlns:a16="http://schemas.microsoft.com/office/drawing/2014/main" id="{66E37FFC-BF6E-4F08-B5A5-6E5AE30BDE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9027" y="4239734"/>
              <a:ext cx="57794" cy="25959"/>
            </a:xfrm>
            <a:custGeom>
              <a:avLst/>
              <a:gdLst>
                <a:gd name="T0" fmla="*/ 8674 w 33"/>
                <a:gd name="T1" fmla="*/ 0 h 17"/>
                <a:gd name="T2" fmla="*/ 8674 w 33"/>
                <a:gd name="T3" fmla="*/ 0 h 17"/>
                <a:gd name="T4" fmla="*/ 0 w 33"/>
                <a:gd name="T5" fmla="*/ 5841 h 17"/>
                <a:gd name="T6" fmla="*/ 8674 w 33"/>
                <a:gd name="T7" fmla="*/ 11683 h 17"/>
                <a:gd name="T8" fmla="*/ 34697 w 33"/>
                <a:gd name="T9" fmla="*/ 11683 h 17"/>
                <a:gd name="T10" fmla="*/ 34697 w 33"/>
                <a:gd name="T11" fmla="*/ 5841 h 17"/>
                <a:gd name="T12" fmla="*/ 8674 w 33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3"/>
                <a:gd name="T22" fmla="*/ 0 h 17"/>
                <a:gd name="T23" fmla="*/ 33 w 33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3" h="17">
                  <a:moveTo>
                    <a:pt x="8" y="0"/>
                  </a:moveTo>
                  <a:lnTo>
                    <a:pt x="8" y="0"/>
                  </a:lnTo>
                  <a:lnTo>
                    <a:pt x="0" y="8"/>
                  </a:lnTo>
                  <a:lnTo>
                    <a:pt x="8" y="16"/>
                  </a:lnTo>
                  <a:lnTo>
                    <a:pt x="32" y="16"/>
                  </a:lnTo>
                  <a:lnTo>
                    <a:pt x="32" y="8"/>
                  </a:lnTo>
                  <a:lnTo>
                    <a:pt x="8" y="0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76" name="Freeform 263">
              <a:extLst>
                <a:ext uri="{FF2B5EF4-FFF2-40B4-BE49-F238E27FC236}">
                  <a16:creationId xmlns:a16="http://schemas.microsoft.com/office/drawing/2014/main" id="{833B4BFD-E674-4D1C-A3FD-6F2D7ED47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306" y="4224900"/>
              <a:ext cx="86691" cy="98275"/>
            </a:xfrm>
            <a:custGeom>
              <a:avLst/>
              <a:gdLst>
                <a:gd name="T0" fmla="*/ 54203 w 49"/>
                <a:gd name="T1" fmla="*/ 0 h 57"/>
                <a:gd name="T2" fmla="*/ 54203 w 49"/>
                <a:gd name="T3" fmla="*/ 0 h 57"/>
                <a:gd name="T4" fmla="*/ 54203 w 49"/>
                <a:gd name="T5" fmla="*/ 9493 h 57"/>
                <a:gd name="T6" fmla="*/ 45169 w 49"/>
                <a:gd name="T7" fmla="*/ 56958 h 57"/>
                <a:gd name="T8" fmla="*/ 54203 w 49"/>
                <a:gd name="T9" fmla="*/ 66451 h 57"/>
                <a:gd name="T10" fmla="*/ 45169 w 49"/>
                <a:gd name="T11" fmla="*/ 66451 h 57"/>
                <a:gd name="T12" fmla="*/ 18068 w 49"/>
                <a:gd name="T13" fmla="*/ 56958 h 57"/>
                <a:gd name="T14" fmla="*/ 0 w 49"/>
                <a:gd name="T15" fmla="*/ 37972 h 57"/>
                <a:gd name="T16" fmla="*/ 0 w 49"/>
                <a:gd name="T17" fmla="*/ 28479 h 57"/>
                <a:gd name="T18" fmla="*/ 36135 w 49"/>
                <a:gd name="T19" fmla="*/ 9493 h 57"/>
                <a:gd name="T20" fmla="*/ 54203 w 49"/>
                <a:gd name="T21" fmla="*/ 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9"/>
                <a:gd name="T34" fmla="*/ 0 h 57"/>
                <a:gd name="T35" fmla="*/ 49 w 49"/>
                <a:gd name="T36" fmla="*/ 57 h 5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9" h="57">
                  <a:moveTo>
                    <a:pt x="48" y="0"/>
                  </a:moveTo>
                  <a:lnTo>
                    <a:pt x="48" y="0"/>
                  </a:lnTo>
                  <a:lnTo>
                    <a:pt x="48" y="8"/>
                  </a:lnTo>
                  <a:lnTo>
                    <a:pt x="40" y="48"/>
                  </a:lnTo>
                  <a:lnTo>
                    <a:pt x="48" y="56"/>
                  </a:lnTo>
                  <a:lnTo>
                    <a:pt x="40" y="56"/>
                  </a:lnTo>
                  <a:lnTo>
                    <a:pt x="16" y="48"/>
                  </a:lnTo>
                  <a:lnTo>
                    <a:pt x="0" y="32"/>
                  </a:lnTo>
                  <a:lnTo>
                    <a:pt x="0" y="24"/>
                  </a:lnTo>
                  <a:lnTo>
                    <a:pt x="32" y="8"/>
                  </a:lnTo>
                  <a:lnTo>
                    <a:pt x="48" y="0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77" name="Freeform 264">
              <a:extLst>
                <a:ext uri="{FF2B5EF4-FFF2-40B4-BE49-F238E27FC236}">
                  <a16:creationId xmlns:a16="http://schemas.microsoft.com/office/drawing/2014/main" id="{0F80F0FF-2BDF-49C2-B660-788FF5955B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1130" y="4306487"/>
              <a:ext cx="75133" cy="70461"/>
            </a:xfrm>
            <a:custGeom>
              <a:avLst/>
              <a:gdLst>
                <a:gd name="T0" fmla="*/ 51988 w 41"/>
                <a:gd name="T1" fmla="*/ 46858 h 41"/>
                <a:gd name="T2" fmla="*/ 51988 w 41"/>
                <a:gd name="T3" fmla="*/ 46858 h 41"/>
                <a:gd name="T4" fmla="*/ 51988 w 41"/>
                <a:gd name="T5" fmla="*/ 28114 h 41"/>
                <a:gd name="T6" fmla="*/ 41590 w 41"/>
                <a:gd name="T7" fmla="*/ 18742 h 41"/>
                <a:gd name="T8" fmla="*/ 41590 w 41"/>
                <a:gd name="T9" fmla="*/ 9372 h 41"/>
                <a:gd name="T10" fmla="*/ 31192 w 41"/>
                <a:gd name="T11" fmla="*/ 9372 h 41"/>
                <a:gd name="T12" fmla="*/ 0 w 41"/>
                <a:gd name="T13" fmla="*/ 0 h 41"/>
                <a:gd name="T14" fmla="*/ 0 w 41"/>
                <a:gd name="T15" fmla="*/ 18742 h 41"/>
                <a:gd name="T16" fmla="*/ 10398 w 41"/>
                <a:gd name="T17" fmla="*/ 28114 h 41"/>
                <a:gd name="T18" fmla="*/ 20795 w 41"/>
                <a:gd name="T19" fmla="*/ 18742 h 41"/>
                <a:gd name="T20" fmla="*/ 31192 w 41"/>
                <a:gd name="T21" fmla="*/ 37486 h 41"/>
                <a:gd name="T22" fmla="*/ 51988 w 41"/>
                <a:gd name="T23" fmla="*/ 46858 h 4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1"/>
                <a:gd name="T37" fmla="*/ 0 h 41"/>
                <a:gd name="T38" fmla="*/ 41 w 41"/>
                <a:gd name="T39" fmla="*/ 41 h 4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1" h="41">
                  <a:moveTo>
                    <a:pt x="40" y="40"/>
                  </a:moveTo>
                  <a:lnTo>
                    <a:pt x="40" y="40"/>
                  </a:lnTo>
                  <a:lnTo>
                    <a:pt x="40" y="24"/>
                  </a:lnTo>
                  <a:lnTo>
                    <a:pt x="32" y="16"/>
                  </a:lnTo>
                  <a:lnTo>
                    <a:pt x="32" y="8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16"/>
                  </a:lnTo>
                  <a:lnTo>
                    <a:pt x="8" y="24"/>
                  </a:lnTo>
                  <a:lnTo>
                    <a:pt x="16" y="16"/>
                  </a:lnTo>
                  <a:lnTo>
                    <a:pt x="24" y="32"/>
                  </a:lnTo>
                  <a:lnTo>
                    <a:pt x="40" y="40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78" name="Freeform 265">
              <a:extLst>
                <a:ext uri="{FF2B5EF4-FFF2-40B4-BE49-F238E27FC236}">
                  <a16:creationId xmlns:a16="http://schemas.microsoft.com/office/drawing/2014/main" id="{2B01FFF0-3BAB-448E-A5A4-5D12F2890B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2410" y="4349135"/>
              <a:ext cx="75133" cy="57482"/>
            </a:xfrm>
            <a:custGeom>
              <a:avLst/>
              <a:gdLst>
                <a:gd name="T0" fmla="*/ 0 w 41"/>
                <a:gd name="T1" fmla="*/ 19781 h 33"/>
                <a:gd name="T2" fmla="*/ 0 w 41"/>
                <a:gd name="T3" fmla="*/ 19781 h 33"/>
                <a:gd name="T4" fmla="*/ 31191 w 41"/>
                <a:gd name="T5" fmla="*/ 29670 h 33"/>
                <a:gd name="T6" fmla="*/ 31191 w 41"/>
                <a:gd name="T7" fmla="*/ 39561 h 33"/>
                <a:gd name="T8" fmla="*/ 41590 w 41"/>
                <a:gd name="T9" fmla="*/ 29670 h 33"/>
                <a:gd name="T10" fmla="*/ 31191 w 41"/>
                <a:gd name="T11" fmla="*/ 19781 h 33"/>
                <a:gd name="T12" fmla="*/ 51987 w 41"/>
                <a:gd name="T13" fmla="*/ 9890 h 33"/>
                <a:gd name="T14" fmla="*/ 41590 w 41"/>
                <a:gd name="T15" fmla="*/ 0 h 33"/>
                <a:gd name="T16" fmla="*/ 20795 w 41"/>
                <a:gd name="T17" fmla="*/ 9890 h 33"/>
                <a:gd name="T18" fmla="*/ 10397 w 41"/>
                <a:gd name="T19" fmla="*/ 9890 h 33"/>
                <a:gd name="T20" fmla="*/ 0 w 41"/>
                <a:gd name="T21" fmla="*/ 0 h 33"/>
                <a:gd name="T22" fmla="*/ 0 w 41"/>
                <a:gd name="T23" fmla="*/ 19781 h 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1"/>
                <a:gd name="T37" fmla="*/ 0 h 33"/>
                <a:gd name="T38" fmla="*/ 41 w 41"/>
                <a:gd name="T39" fmla="*/ 33 h 3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1" h="33">
                  <a:moveTo>
                    <a:pt x="0" y="16"/>
                  </a:moveTo>
                  <a:lnTo>
                    <a:pt x="0" y="16"/>
                  </a:lnTo>
                  <a:lnTo>
                    <a:pt x="24" y="24"/>
                  </a:lnTo>
                  <a:lnTo>
                    <a:pt x="24" y="32"/>
                  </a:lnTo>
                  <a:lnTo>
                    <a:pt x="32" y="24"/>
                  </a:lnTo>
                  <a:lnTo>
                    <a:pt x="24" y="16"/>
                  </a:lnTo>
                  <a:lnTo>
                    <a:pt x="40" y="8"/>
                  </a:lnTo>
                  <a:lnTo>
                    <a:pt x="32" y="0"/>
                  </a:lnTo>
                  <a:lnTo>
                    <a:pt x="16" y="8"/>
                  </a:lnTo>
                  <a:lnTo>
                    <a:pt x="8" y="8"/>
                  </a:lnTo>
                  <a:lnTo>
                    <a:pt x="0" y="0"/>
                  </a:lnTo>
                  <a:lnTo>
                    <a:pt x="0" y="16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79" name="Freeform 266">
              <a:extLst>
                <a:ext uri="{FF2B5EF4-FFF2-40B4-BE49-F238E27FC236}">
                  <a16:creationId xmlns:a16="http://schemas.microsoft.com/office/drawing/2014/main" id="{2FFA6628-4EA8-4952-8B77-985C3E992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5616" y="4349135"/>
              <a:ext cx="57794" cy="57482"/>
            </a:xfrm>
            <a:custGeom>
              <a:avLst/>
              <a:gdLst>
                <a:gd name="T0" fmla="*/ 26023 w 33"/>
                <a:gd name="T1" fmla="*/ 9890 h 33"/>
                <a:gd name="T2" fmla="*/ 26023 w 33"/>
                <a:gd name="T3" fmla="*/ 9890 h 33"/>
                <a:gd name="T4" fmla="*/ 34697 w 33"/>
                <a:gd name="T5" fmla="*/ 19781 h 33"/>
                <a:gd name="T6" fmla="*/ 26023 w 33"/>
                <a:gd name="T7" fmla="*/ 29670 h 33"/>
                <a:gd name="T8" fmla="*/ 26023 w 33"/>
                <a:gd name="T9" fmla="*/ 39561 h 33"/>
                <a:gd name="T10" fmla="*/ 17349 w 33"/>
                <a:gd name="T11" fmla="*/ 19781 h 33"/>
                <a:gd name="T12" fmla="*/ 0 w 33"/>
                <a:gd name="T13" fmla="*/ 9890 h 33"/>
                <a:gd name="T14" fmla="*/ 0 w 33"/>
                <a:gd name="T15" fmla="*/ 0 h 33"/>
                <a:gd name="T16" fmla="*/ 8674 w 33"/>
                <a:gd name="T17" fmla="*/ 0 h 33"/>
                <a:gd name="T18" fmla="*/ 17349 w 33"/>
                <a:gd name="T19" fmla="*/ 0 h 33"/>
                <a:gd name="T20" fmla="*/ 26023 w 33"/>
                <a:gd name="T21" fmla="*/ 9890 h 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3"/>
                <a:gd name="T34" fmla="*/ 0 h 33"/>
                <a:gd name="T35" fmla="*/ 33 w 33"/>
                <a:gd name="T36" fmla="*/ 33 h 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3" h="33">
                  <a:moveTo>
                    <a:pt x="24" y="8"/>
                  </a:moveTo>
                  <a:lnTo>
                    <a:pt x="24" y="8"/>
                  </a:lnTo>
                  <a:lnTo>
                    <a:pt x="32" y="16"/>
                  </a:lnTo>
                  <a:lnTo>
                    <a:pt x="24" y="24"/>
                  </a:lnTo>
                  <a:lnTo>
                    <a:pt x="24" y="32"/>
                  </a:lnTo>
                  <a:lnTo>
                    <a:pt x="16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4" y="8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80" name="Freeform 267">
              <a:extLst>
                <a:ext uri="{FF2B5EF4-FFF2-40B4-BE49-F238E27FC236}">
                  <a16:creationId xmlns:a16="http://schemas.microsoft.com/office/drawing/2014/main" id="{FE4F467C-9161-4679-ABA6-416BFFEF2E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4057" y="4349135"/>
              <a:ext cx="13485" cy="14834"/>
            </a:xfrm>
            <a:custGeom>
              <a:avLst/>
              <a:gdLst>
                <a:gd name="T0" fmla="*/ 4647 w 9"/>
                <a:gd name="T1" fmla="*/ 7929 h 9"/>
                <a:gd name="T2" fmla="*/ 4647 w 9"/>
                <a:gd name="T3" fmla="*/ 7929 h 9"/>
                <a:gd name="T4" fmla="*/ 4647 w 9"/>
                <a:gd name="T5" fmla="*/ 0 h 9"/>
                <a:gd name="T6" fmla="*/ 0 w 9"/>
                <a:gd name="T7" fmla="*/ 0 h 9"/>
                <a:gd name="T8" fmla="*/ 4647 w 9"/>
                <a:gd name="T9" fmla="*/ 7929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9"/>
                <a:gd name="T17" fmla="*/ 9 w 9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9">
                  <a:moveTo>
                    <a:pt x="8" y="8"/>
                  </a:moveTo>
                  <a:lnTo>
                    <a:pt x="8" y="8"/>
                  </a:lnTo>
                  <a:lnTo>
                    <a:pt x="8" y="0"/>
                  </a:lnTo>
                  <a:lnTo>
                    <a:pt x="0" y="0"/>
                  </a:lnTo>
                  <a:lnTo>
                    <a:pt x="8" y="8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81" name="Freeform 268">
              <a:extLst>
                <a:ext uri="{FF2B5EF4-FFF2-40B4-BE49-F238E27FC236}">
                  <a16:creationId xmlns:a16="http://schemas.microsoft.com/office/drawing/2014/main" id="{FF618042-BA75-430F-AA30-19F5EDFFF8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7072" y="4113645"/>
              <a:ext cx="90544" cy="57482"/>
            </a:xfrm>
            <a:custGeom>
              <a:avLst/>
              <a:gdLst>
                <a:gd name="T0" fmla="*/ 0 w 49"/>
                <a:gd name="T1" fmla="*/ 29670 h 33"/>
                <a:gd name="T2" fmla="*/ 0 w 49"/>
                <a:gd name="T3" fmla="*/ 29670 h 33"/>
                <a:gd name="T4" fmla="*/ 0 w 49"/>
                <a:gd name="T5" fmla="*/ 0 h 33"/>
                <a:gd name="T6" fmla="*/ 32250 w 49"/>
                <a:gd name="T7" fmla="*/ 0 h 33"/>
                <a:gd name="T8" fmla="*/ 32250 w 49"/>
                <a:gd name="T9" fmla="*/ 9890 h 33"/>
                <a:gd name="T10" fmla="*/ 43000 w 49"/>
                <a:gd name="T11" fmla="*/ 9890 h 33"/>
                <a:gd name="T12" fmla="*/ 64500 w 49"/>
                <a:gd name="T13" fmla="*/ 19780 h 33"/>
                <a:gd name="T14" fmla="*/ 53751 w 49"/>
                <a:gd name="T15" fmla="*/ 29670 h 33"/>
                <a:gd name="T16" fmla="*/ 53751 w 49"/>
                <a:gd name="T17" fmla="*/ 19780 h 33"/>
                <a:gd name="T18" fmla="*/ 21500 w 49"/>
                <a:gd name="T19" fmla="*/ 29670 h 33"/>
                <a:gd name="T20" fmla="*/ 21500 w 49"/>
                <a:gd name="T21" fmla="*/ 19780 h 33"/>
                <a:gd name="T22" fmla="*/ 10751 w 49"/>
                <a:gd name="T23" fmla="*/ 29670 h 33"/>
                <a:gd name="T24" fmla="*/ 10751 w 49"/>
                <a:gd name="T25" fmla="*/ 39560 h 33"/>
                <a:gd name="T26" fmla="*/ 0 w 49"/>
                <a:gd name="T27" fmla="*/ 29670 h 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9"/>
                <a:gd name="T43" fmla="*/ 0 h 33"/>
                <a:gd name="T44" fmla="*/ 49 w 49"/>
                <a:gd name="T45" fmla="*/ 33 h 3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9" h="33">
                  <a:moveTo>
                    <a:pt x="0" y="24"/>
                  </a:moveTo>
                  <a:lnTo>
                    <a:pt x="0" y="24"/>
                  </a:lnTo>
                  <a:lnTo>
                    <a:pt x="0" y="0"/>
                  </a:lnTo>
                  <a:lnTo>
                    <a:pt x="24" y="0"/>
                  </a:lnTo>
                  <a:lnTo>
                    <a:pt x="24" y="8"/>
                  </a:lnTo>
                  <a:lnTo>
                    <a:pt x="32" y="8"/>
                  </a:lnTo>
                  <a:lnTo>
                    <a:pt x="48" y="16"/>
                  </a:lnTo>
                  <a:lnTo>
                    <a:pt x="40" y="24"/>
                  </a:lnTo>
                  <a:lnTo>
                    <a:pt x="40" y="16"/>
                  </a:lnTo>
                  <a:lnTo>
                    <a:pt x="16" y="24"/>
                  </a:lnTo>
                  <a:lnTo>
                    <a:pt x="16" y="16"/>
                  </a:lnTo>
                  <a:lnTo>
                    <a:pt x="8" y="24"/>
                  </a:lnTo>
                  <a:lnTo>
                    <a:pt x="8" y="32"/>
                  </a:lnTo>
                  <a:lnTo>
                    <a:pt x="0" y="24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82" name="Freeform 269">
              <a:extLst>
                <a:ext uri="{FF2B5EF4-FFF2-40B4-BE49-F238E27FC236}">
                  <a16:creationId xmlns:a16="http://schemas.microsoft.com/office/drawing/2014/main" id="{E4EB4A8D-4FBF-447F-AA27-AC6ACF67D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5057" y="4113645"/>
              <a:ext cx="55868" cy="44502"/>
            </a:xfrm>
            <a:custGeom>
              <a:avLst/>
              <a:gdLst>
                <a:gd name="T0" fmla="*/ 30297 w 33"/>
                <a:gd name="T1" fmla="*/ 32360 h 25"/>
                <a:gd name="T2" fmla="*/ 30297 w 33"/>
                <a:gd name="T3" fmla="*/ 32360 h 25"/>
                <a:gd name="T4" fmla="*/ 30297 w 33"/>
                <a:gd name="T5" fmla="*/ 0 h 25"/>
                <a:gd name="T6" fmla="*/ 15148 w 33"/>
                <a:gd name="T7" fmla="*/ 0 h 25"/>
                <a:gd name="T8" fmla="*/ 22723 w 33"/>
                <a:gd name="T9" fmla="*/ 21574 h 25"/>
                <a:gd name="T10" fmla="*/ 0 w 33"/>
                <a:gd name="T11" fmla="*/ 32360 h 25"/>
                <a:gd name="T12" fmla="*/ 7573 w 33"/>
                <a:gd name="T13" fmla="*/ 32360 h 25"/>
                <a:gd name="T14" fmla="*/ 30297 w 33"/>
                <a:gd name="T15" fmla="*/ 32360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3"/>
                <a:gd name="T25" fmla="*/ 0 h 25"/>
                <a:gd name="T26" fmla="*/ 33 w 33"/>
                <a:gd name="T27" fmla="*/ 25 h 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3" h="25">
                  <a:moveTo>
                    <a:pt x="32" y="24"/>
                  </a:moveTo>
                  <a:lnTo>
                    <a:pt x="32" y="24"/>
                  </a:lnTo>
                  <a:lnTo>
                    <a:pt x="32" y="0"/>
                  </a:lnTo>
                  <a:lnTo>
                    <a:pt x="16" y="0"/>
                  </a:lnTo>
                  <a:lnTo>
                    <a:pt x="24" y="16"/>
                  </a:lnTo>
                  <a:lnTo>
                    <a:pt x="0" y="24"/>
                  </a:lnTo>
                  <a:lnTo>
                    <a:pt x="8" y="24"/>
                  </a:lnTo>
                  <a:lnTo>
                    <a:pt x="32" y="24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83" name="Freeform 270">
              <a:extLst>
                <a:ext uri="{FF2B5EF4-FFF2-40B4-BE49-F238E27FC236}">
                  <a16:creationId xmlns:a16="http://schemas.microsoft.com/office/drawing/2014/main" id="{445F489F-8970-40D8-AF10-14BF00FBF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9101" y="4282382"/>
              <a:ext cx="262001" cy="356016"/>
            </a:xfrm>
            <a:custGeom>
              <a:avLst/>
              <a:gdLst>
                <a:gd name="T0" fmla="*/ 137599 w 145"/>
                <a:gd name="T1" fmla="*/ 235178 h 209"/>
                <a:gd name="T2" fmla="*/ 137599 w 145"/>
                <a:gd name="T3" fmla="*/ 235178 h 209"/>
                <a:gd name="T4" fmla="*/ 147428 w 145"/>
                <a:gd name="T5" fmla="*/ 198997 h 209"/>
                <a:gd name="T6" fmla="*/ 137599 w 145"/>
                <a:gd name="T7" fmla="*/ 171861 h 209"/>
                <a:gd name="T8" fmla="*/ 147428 w 145"/>
                <a:gd name="T9" fmla="*/ 171861 h 209"/>
                <a:gd name="T10" fmla="*/ 137599 w 145"/>
                <a:gd name="T11" fmla="*/ 162816 h 209"/>
                <a:gd name="T12" fmla="*/ 137599 w 145"/>
                <a:gd name="T13" fmla="*/ 153770 h 209"/>
                <a:gd name="T14" fmla="*/ 176913 w 145"/>
                <a:gd name="T15" fmla="*/ 153770 h 209"/>
                <a:gd name="T16" fmla="*/ 176913 w 145"/>
                <a:gd name="T17" fmla="*/ 135680 h 209"/>
                <a:gd name="T18" fmla="*/ 167084 w 145"/>
                <a:gd name="T19" fmla="*/ 117589 h 209"/>
                <a:gd name="T20" fmla="*/ 176913 w 145"/>
                <a:gd name="T21" fmla="*/ 90453 h 209"/>
                <a:gd name="T22" fmla="*/ 147428 w 145"/>
                <a:gd name="T23" fmla="*/ 90453 h 209"/>
                <a:gd name="T24" fmla="*/ 137599 w 145"/>
                <a:gd name="T25" fmla="*/ 81408 h 209"/>
                <a:gd name="T26" fmla="*/ 108113 w 145"/>
                <a:gd name="T27" fmla="*/ 81408 h 209"/>
                <a:gd name="T28" fmla="*/ 98285 w 145"/>
                <a:gd name="T29" fmla="*/ 72363 h 209"/>
                <a:gd name="T30" fmla="*/ 98285 w 145"/>
                <a:gd name="T31" fmla="*/ 63317 h 209"/>
                <a:gd name="T32" fmla="*/ 88457 w 145"/>
                <a:gd name="T33" fmla="*/ 45227 h 209"/>
                <a:gd name="T34" fmla="*/ 98285 w 145"/>
                <a:gd name="T35" fmla="*/ 27136 h 209"/>
                <a:gd name="T36" fmla="*/ 108113 w 145"/>
                <a:gd name="T37" fmla="*/ 18090 h 209"/>
                <a:gd name="T38" fmla="*/ 117942 w 145"/>
                <a:gd name="T39" fmla="*/ 9045 h 209"/>
                <a:gd name="T40" fmla="*/ 108113 w 145"/>
                <a:gd name="T41" fmla="*/ 0 h 209"/>
                <a:gd name="T42" fmla="*/ 88457 w 145"/>
                <a:gd name="T43" fmla="*/ 18090 h 209"/>
                <a:gd name="T44" fmla="*/ 58971 w 145"/>
                <a:gd name="T45" fmla="*/ 27136 h 209"/>
                <a:gd name="T46" fmla="*/ 49143 w 145"/>
                <a:gd name="T47" fmla="*/ 45227 h 209"/>
                <a:gd name="T48" fmla="*/ 29486 w 145"/>
                <a:gd name="T49" fmla="*/ 54272 h 209"/>
                <a:gd name="T50" fmla="*/ 29486 w 145"/>
                <a:gd name="T51" fmla="*/ 72363 h 209"/>
                <a:gd name="T52" fmla="*/ 19656 w 145"/>
                <a:gd name="T53" fmla="*/ 54272 h 209"/>
                <a:gd name="T54" fmla="*/ 29486 w 145"/>
                <a:gd name="T55" fmla="*/ 63317 h 209"/>
                <a:gd name="T56" fmla="*/ 19656 w 145"/>
                <a:gd name="T57" fmla="*/ 72363 h 209"/>
                <a:gd name="T58" fmla="*/ 19656 w 145"/>
                <a:gd name="T59" fmla="*/ 81408 h 209"/>
                <a:gd name="T60" fmla="*/ 19656 w 145"/>
                <a:gd name="T61" fmla="*/ 90453 h 209"/>
                <a:gd name="T62" fmla="*/ 19656 w 145"/>
                <a:gd name="T63" fmla="*/ 126635 h 209"/>
                <a:gd name="T64" fmla="*/ 29486 w 145"/>
                <a:gd name="T65" fmla="*/ 126635 h 209"/>
                <a:gd name="T66" fmla="*/ 19656 w 145"/>
                <a:gd name="T67" fmla="*/ 144725 h 209"/>
                <a:gd name="T68" fmla="*/ 9830 w 145"/>
                <a:gd name="T69" fmla="*/ 144725 h 209"/>
                <a:gd name="T70" fmla="*/ 9830 w 145"/>
                <a:gd name="T71" fmla="*/ 153770 h 209"/>
                <a:gd name="T72" fmla="*/ 0 w 145"/>
                <a:gd name="T73" fmla="*/ 153770 h 209"/>
                <a:gd name="T74" fmla="*/ 0 w 145"/>
                <a:gd name="T75" fmla="*/ 162816 h 209"/>
                <a:gd name="T76" fmla="*/ 29486 w 145"/>
                <a:gd name="T77" fmla="*/ 180906 h 209"/>
                <a:gd name="T78" fmla="*/ 49143 w 145"/>
                <a:gd name="T79" fmla="*/ 171861 h 209"/>
                <a:gd name="T80" fmla="*/ 58971 w 145"/>
                <a:gd name="T81" fmla="*/ 180906 h 209"/>
                <a:gd name="T82" fmla="*/ 78628 w 145"/>
                <a:gd name="T83" fmla="*/ 198997 h 209"/>
                <a:gd name="T84" fmla="*/ 88457 w 145"/>
                <a:gd name="T85" fmla="*/ 217088 h 209"/>
                <a:gd name="T86" fmla="*/ 127770 w 145"/>
                <a:gd name="T87" fmla="*/ 208043 h 209"/>
                <a:gd name="T88" fmla="*/ 137599 w 145"/>
                <a:gd name="T89" fmla="*/ 217088 h 209"/>
                <a:gd name="T90" fmla="*/ 137599 w 145"/>
                <a:gd name="T91" fmla="*/ 226133 h 209"/>
                <a:gd name="T92" fmla="*/ 127770 w 145"/>
                <a:gd name="T93" fmla="*/ 226133 h 209"/>
                <a:gd name="T94" fmla="*/ 137599 w 145"/>
                <a:gd name="T95" fmla="*/ 235178 h 20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45"/>
                <a:gd name="T145" fmla="*/ 0 h 209"/>
                <a:gd name="T146" fmla="*/ 145 w 145"/>
                <a:gd name="T147" fmla="*/ 209 h 20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45" h="209">
                  <a:moveTo>
                    <a:pt x="112" y="208"/>
                  </a:moveTo>
                  <a:lnTo>
                    <a:pt x="112" y="208"/>
                  </a:lnTo>
                  <a:lnTo>
                    <a:pt x="120" y="176"/>
                  </a:lnTo>
                  <a:lnTo>
                    <a:pt x="112" y="152"/>
                  </a:lnTo>
                  <a:lnTo>
                    <a:pt x="120" y="152"/>
                  </a:lnTo>
                  <a:lnTo>
                    <a:pt x="112" y="144"/>
                  </a:lnTo>
                  <a:lnTo>
                    <a:pt x="112" y="136"/>
                  </a:lnTo>
                  <a:lnTo>
                    <a:pt x="144" y="136"/>
                  </a:lnTo>
                  <a:lnTo>
                    <a:pt x="144" y="120"/>
                  </a:lnTo>
                  <a:lnTo>
                    <a:pt x="136" y="104"/>
                  </a:lnTo>
                  <a:lnTo>
                    <a:pt x="144" y="80"/>
                  </a:lnTo>
                  <a:lnTo>
                    <a:pt x="120" y="80"/>
                  </a:lnTo>
                  <a:lnTo>
                    <a:pt x="112" y="72"/>
                  </a:lnTo>
                  <a:lnTo>
                    <a:pt x="88" y="72"/>
                  </a:lnTo>
                  <a:lnTo>
                    <a:pt x="80" y="64"/>
                  </a:lnTo>
                  <a:lnTo>
                    <a:pt x="80" y="56"/>
                  </a:lnTo>
                  <a:lnTo>
                    <a:pt x="72" y="40"/>
                  </a:lnTo>
                  <a:lnTo>
                    <a:pt x="80" y="24"/>
                  </a:lnTo>
                  <a:lnTo>
                    <a:pt x="88" y="16"/>
                  </a:lnTo>
                  <a:lnTo>
                    <a:pt x="96" y="8"/>
                  </a:lnTo>
                  <a:lnTo>
                    <a:pt x="88" y="0"/>
                  </a:lnTo>
                  <a:lnTo>
                    <a:pt x="72" y="16"/>
                  </a:lnTo>
                  <a:lnTo>
                    <a:pt x="48" y="24"/>
                  </a:lnTo>
                  <a:lnTo>
                    <a:pt x="40" y="40"/>
                  </a:lnTo>
                  <a:lnTo>
                    <a:pt x="24" y="48"/>
                  </a:lnTo>
                  <a:lnTo>
                    <a:pt x="24" y="64"/>
                  </a:lnTo>
                  <a:lnTo>
                    <a:pt x="16" y="48"/>
                  </a:lnTo>
                  <a:lnTo>
                    <a:pt x="24" y="56"/>
                  </a:lnTo>
                  <a:lnTo>
                    <a:pt x="16" y="64"/>
                  </a:lnTo>
                  <a:lnTo>
                    <a:pt x="16" y="72"/>
                  </a:lnTo>
                  <a:lnTo>
                    <a:pt x="16" y="80"/>
                  </a:lnTo>
                  <a:lnTo>
                    <a:pt x="16" y="112"/>
                  </a:lnTo>
                  <a:lnTo>
                    <a:pt x="24" y="112"/>
                  </a:lnTo>
                  <a:lnTo>
                    <a:pt x="16" y="128"/>
                  </a:lnTo>
                  <a:lnTo>
                    <a:pt x="8" y="128"/>
                  </a:lnTo>
                  <a:lnTo>
                    <a:pt x="8" y="136"/>
                  </a:lnTo>
                  <a:lnTo>
                    <a:pt x="0" y="136"/>
                  </a:lnTo>
                  <a:lnTo>
                    <a:pt x="0" y="144"/>
                  </a:lnTo>
                  <a:lnTo>
                    <a:pt x="24" y="160"/>
                  </a:lnTo>
                  <a:lnTo>
                    <a:pt x="40" y="152"/>
                  </a:lnTo>
                  <a:lnTo>
                    <a:pt x="48" y="160"/>
                  </a:lnTo>
                  <a:lnTo>
                    <a:pt x="64" y="176"/>
                  </a:lnTo>
                  <a:lnTo>
                    <a:pt x="72" y="192"/>
                  </a:lnTo>
                  <a:lnTo>
                    <a:pt x="104" y="184"/>
                  </a:lnTo>
                  <a:lnTo>
                    <a:pt x="112" y="192"/>
                  </a:lnTo>
                  <a:lnTo>
                    <a:pt x="112" y="200"/>
                  </a:lnTo>
                  <a:lnTo>
                    <a:pt x="104" y="200"/>
                  </a:lnTo>
                  <a:lnTo>
                    <a:pt x="112" y="208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84" name="Freeform 271">
              <a:extLst>
                <a:ext uri="{FF2B5EF4-FFF2-40B4-BE49-F238E27FC236}">
                  <a16:creationId xmlns:a16="http://schemas.microsoft.com/office/drawing/2014/main" id="{0199AA5E-91F3-4C35-886C-34C21FEDBB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8645" y="4525288"/>
              <a:ext cx="131000" cy="140923"/>
            </a:xfrm>
            <a:custGeom>
              <a:avLst/>
              <a:gdLst>
                <a:gd name="T0" fmla="*/ 86057 w 73"/>
                <a:gd name="T1" fmla="*/ 19686 h 81"/>
                <a:gd name="T2" fmla="*/ 86057 w 73"/>
                <a:gd name="T3" fmla="*/ 19686 h 81"/>
                <a:gd name="T4" fmla="*/ 76496 w 73"/>
                <a:gd name="T5" fmla="*/ 9842 h 81"/>
                <a:gd name="T6" fmla="*/ 57371 w 73"/>
                <a:gd name="T7" fmla="*/ 19686 h 81"/>
                <a:gd name="T8" fmla="*/ 28686 w 73"/>
                <a:gd name="T9" fmla="*/ 0 h 81"/>
                <a:gd name="T10" fmla="*/ 9562 w 73"/>
                <a:gd name="T11" fmla="*/ 9842 h 81"/>
                <a:gd name="T12" fmla="*/ 9562 w 73"/>
                <a:gd name="T13" fmla="*/ 19686 h 81"/>
                <a:gd name="T14" fmla="*/ 0 w 73"/>
                <a:gd name="T15" fmla="*/ 29528 h 81"/>
                <a:gd name="T16" fmla="*/ 0 w 73"/>
                <a:gd name="T17" fmla="*/ 49213 h 81"/>
                <a:gd name="T18" fmla="*/ 9562 w 73"/>
                <a:gd name="T19" fmla="*/ 68899 h 81"/>
                <a:gd name="T20" fmla="*/ 9562 w 73"/>
                <a:gd name="T21" fmla="*/ 59057 h 81"/>
                <a:gd name="T22" fmla="*/ 19123 w 73"/>
                <a:gd name="T23" fmla="*/ 59057 h 81"/>
                <a:gd name="T24" fmla="*/ 9562 w 73"/>
                <a:gd name="T25" fmla="*/ 68899 h 81"/>
                <a:gd name="T26" fmla="*/ 0 w 73"/>
                <a:gd name="T27" fmla="*/ 88585 h 81"/>
                <a:gd name="T28" fmla="*/ 19123 w 73"/>
                <a:gd name="T29" fmla="*/ 98427 h 81"/>
                <a:gd name="T30" fmla="*/ 47811 w 73"/>
                <a:gd name="T31" fmla="*/ 68899 h 81"/>
                <a:gd name="T32" fmla="*/ 66934 w 73"/>
                <a:gd name="T33" fmla="*/ 59057 h 81"/>
                <a:gd name="T34" fmla="*/ 76496 w 73"/>
                <a:gd name="T35" fmla="*/ 49213 h 81"/>
                <a:gd name="T36" fmla="*/ 86057 w 73"/>
                <a:gd name="T37" fmla="*/ 29528 h 81"/>
                <a:gd name="T38" fmla="*/ 76496 w 73"/>
                <a:gd name="T39" fmla="*/ 19686 h 81"/>
                <a:gd name="T40" fmla="*/ 86057 w 73"/>
                <a:gd name="T41" fmla="*/ 19686 h 8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3"/>
                <a:gd name="T64" fmla="*/ 0 h 81"/>
                <a:gd name="T65" fmla="*/ 73 w 73"/>
                <a:gd name="T66" fmla="*/ 81 h 8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3" h="81">
                  <a:moveTo>
                    <a:pt x="72" y="16"/>
                  </a:moveTo>
                  <a:lnTo>
                    <a:pt x="72" y="16"/>
                  </a:lnTo>
                  <a:lnTo>
                    <a:pt x="64" y="8"/>
                  </a:lnTo>
                  <a:lnTo>
                    <a:pt x="48" y="16"/>
                  </a:lnTo>
                  <a:lnTo>
                    <a:pt x="24" y="0"/>
                  </a:lnTo>
                  <a:lnTo>
                    <a:pt x="8" y="8"/>
                  </a:lnTo>
                  <a:lnTo>
                    <a:pt x="8" y="16"/>
                  </a:lnTo>
                  <a:lnTo>
                    <a:pt x="0" y="24"/>
                  </a:lnTo>
                  <a:lnTo>
                    <a:pt x="0" y="40"/>
                  </a:lnTo>
                  <a:lnTo>
                    <a:pt x="8" y="56"/>
                  </a:lnTo>
                  <a:lnTo>
                    <a:pt x="8" y="48"/>
                  </a:lnTo>
                  <a:lnTo>
                    <a:pt x="16" y="48"/>
                  </a:lnTo>
                  <a:lnTo>
                    <a:pt x="8" y="56"/>
                  </a:lnTo>
                  <a:lnTo>
                    <a:pt x="0" y="72"/>
                  </a:lnTo>
                  <a:lnTo>
                    <a:pt x="16" y="80"/>
                  </a:lnTo>
                  <a:lnTo>
                    <a:pt x="40" y="56"/>
                  </a:lnTo>
                  <a:lnTo>
                    <a:pt x="56" y="48"/>
                  </a:lnTo>
                  <a:lnTo>
                    <a:pt x="64" y="40"/>
                  </a:lnTo>
                  <a:lnTo>
                    <a:pt x="72" y="24"/>
                  </a:lnTo>
                  <a:lnTo>
                    <a:pt x="64" y="16"/>
                  </a:lnTo>
                  <a:lnTo>
                    <a:pt x="72" y="16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85" name="Freeform 272">
              <a:extLst>
                <a:ext uri="{FF2B5EF4-FFF2-40B4-BE49-F238E27FC236}">
                  <a16:creationId xmlns:a16="http://schemas.microsoft.com/office/drawing/2014/main" id="{325F75AE-3403-4C7B-81A8-C39506C45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07" y="4554956"/>
              <a:ext cx="294751" cy="398664"/>
            </a:xfrm>
            <a:custGeom>
              <a:avLst/>
              <a:gdLst>
                <a:gd name="T0" fmla="*/ 196798 w 161"/>
                <a:gd name="T1" fmla="*/ 156525 h 233"/>
                <a:gd name="T2" fmla="*/ 196798 w 161"/>
                <a:gd name="T3" fmla="*/ 156525 h 233"/>
                <a:gd name="T4" fmla="*/ 176082 w 161"/>
                <a:gd name="T5" fmla="*/ 156525 h 233"/>
                <a:gd name="T6" fmla="*/ 176082 w 161"/>
                <a:gd name="T7" fmla="*/ 138109 h 233"/>
                <a:gd name="T8" fmla="*/ 155366 w 161"/>
                <a:gd name="T9" fmla="*/ 147317 h 233"/>
                <a:gd name="T10" fmla="*/ 134651 w 161"/>
                <a:gd name="T11" fmla="*/ 138109 h 233"/>
                <a:gd name="T12" fmla="*/ 124294 w 161"/>
                <a:gd name="T13" fmla="*/ 110487 h 233"/>
                <a:gd name="T14" fmla="*/ 145009 w 161"/>
                <a:gd name="T15" fmla="*/ 73658 h 233"/>
                <a:gd name="T16" fmla="*/ 186440 w 161"/>
                <a:gd name="T17" fmla="*/ 55244 h 233"/>
                <a:gd name="T18" fmla="*/ 176082 w 161"/>
                <a:gd name="T19" fmla="*/ 46036 h 233"/>
                <a:gd name="T20" fmla="*/ 186440 w 161"/>
                <a:gd name="T21" fmla="*/ 46036 h 233"/>
                <a:gd name="T22" fmla="*/ 186440 w 161"/>
                <a:gd name="T23" fmla="*/ 36829 h 233"/>
                <a:gd name="T24" fmla="*/ 176082 w 161"/>
                <a:gd name="T25" fmla="*/ 27622 h 233"/>
                <a:gd name="T26" fmla="*/ 134651 w 161"/>
                <a:gd name="T27" fmla="*/ 36829 h 233"/>
                <a:gd name="T28" fmla="*/ 124294 w 161"/>
                <a:gd name="T29" fmla="*/ 18414 h 233"/>
                <a:gd name="T30" fmla="*/ 103578 w 161"/>
                <a:gd name="T31" fmla="*/ 0 h 233"/>
                <a:gd name="T32" fmla="*/ 93221 w 161"/>
                <a:gd name="T33" fmla="*/ 0 h 233"/>
                <a:gd name="T34" fmla="*/ 103578 w 161"/>
                <a:gd name="T35" fmla="*/ 9208 h 233"/>
                <a:gd name="T36" fmla="*/ 93221 w 161"/>
                <a:gd name="T37" fmla="*/ 27622 h 233"/>
                <a:gd name="T38" fmla="*/ 82862 w 161"/>
                <a:gd name="T39" fmla="*/ 36829 h 233"/>
                <a:gd name="T40" fmla="*/ 62147 w 161"/>
                <a:gd name="T41" fmla="*/ 46036 h 233"/>
                <a:gd name="T42" fmla="*/ 31073 w 161"/>
                <a:gd name="T43" fmla="*/ 73658 h 233"/>
                <a:gd name="T44" fmla="*/ 10357 w 161"/>
                <a:gd name="T45" fmla="*/ 64451 h 233"/>
                <a:gd name="T46" fmla="*/ 20716 w 161"/>
                <a:gd name="T47" fmla="*/ 46036 h 233"/>
                <a:gd name="T48" fmla="*/ 0 w 161"/>
                <a:gd name="T49" fmla="*/ 64451 h 233"/>
                <a:gd name="T50" fmla="*/ 10357 w 161"/>
                <a:gd name="T51" fmla="*/ 82866 h 233"/>
                <a:gd name="T52" fmla="*/ 0 w 161"/>
                <a:gd name="T53" fmla="*/ 82866 h 233"/>
                <a:gd name="T54" fmla="*/ 20716 w 161"/>
                <a:gd name="T55" fmla="*/ 101281 h 233"/>
                <a:gd name="T56" fmla="*/ 41431 w 161"/>
                <a:gd name="T57" fmla="*/ 119695 h 233"/>
                <a:gd name="T58" fmla="*/ 93221 w 161"/>
                <a:gd name="T59" fmla="*/ 211769 h 233"/>
                <a:gd name="T60" fmla="*/ 176082 w 161"/>
                <a:gd name="T61" fmla="*/ 267013 h 233"/>
                <a:gd name="T62" fmla="*/ 196798 w 161"/>
                <a:gd name="T63" fmla="*/ 257804 h 233"/>
                <a:gd name="T64" fmla="*/ 207155 w 161"/>
                <a:gd name="T65" fmla="*/ 239391 h 233"/>
                <a:gd name="T66" fmla="*/ 196798 w 161"/>
                <a:gd name="T67" fmla="*/ 230183 h 233"/>
                <a:gd name="T68" fmla="*/ 207155 w 161"/>
                <a:gd name="T69" fmla="*/ 174940 h 233"/>
                <a:gd name="T70" fmla="*/ 196798 w 161"/>
                <a:gd name="T71" fmla="*/ 156525 h 23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61"/>
                <a:gd name="T109" fmla="*/ 0 h 233"/>
                <a:gd name="T110" fmla="*/ 161 w 161"/>
                <a:gd name="T111" fmla="*/ 233 h 23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61" h="233">
                  <a:moveTo>
                    <a:pt x="152" y="136"/>
                  </a:moveTo>
                  <a:lnTo>
                    <a:pt x="152" y="136"/>
                  </a:lnTo>
                  <a:lnTo>
                    <a:pt x="136" y="136"/>
                  </a:lnTo>
                  <a:lnTo>
                    <a:pt x="136" y="120"/>
                  </a:lnTo>
                  <a:lnTo>
                    <a:pt x="120" y="128"/>
                  </a:lnTo>
                  <a:lnTo>
                    <a:pt x="104" y="120"/>
                  </a:lnTo>
                  <a:lnTo>
                    <a:pt x="96" y="96"/>
                  </a:lnTo>
                  <a:lnTo>
                    <a:pt x="112" y="64"/>
                  </a:lnTo>
                  <a:lnTo>
                    <a:pt x="144" y="48"/>
                  </a:lnTo>
                  <a:lnTo>
                    <a:pt x="136" y="40"/>
                  </a:lnTo>
                  <a:lnTo>
                    <a:pt x="144" y="40"/>
                  </a:lnTo>
                  <a:lnTo>
                    <a:pt x="144" y="32"/>
                  </a:lnTo>
                  <a:lnTo>
                    <a:pt x="136" y="24"/>
                  </a:lnTo>
                  <a:lnTo>
                    <a:pt x="104" y="32"/>
                  </a:lnTo>
                  <a:lnTo>
                    <a:pt x="96" y="16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80" y="8"/>
                  </a:lnTo>
                  <a:lnTo>
                    <a:pt x="72" y="24"/>
                  </a:lnTo>
                  <a:lnTo>
                    <a:pt x="64" y="32"/>
                  </a:lnTo>
                  <a:lnTo>
                    <a:pt x="48" y="40"/>
                  </a:lnTo>
                  <a:lnTo>
                    <a:pt x="24" y="64"/>
                  </a:lnTo>
                  <a:lnTo>
                    <a:pt x="8" y="56"/>
                  </a:lnTo>
                  <a:lnTo>
                    <a:pt x="16" y="40"/>
                  </a:lnTo>
                  <a:lnTo>
                    <a:pt x="0" y="56"/>
                  </a:lnTo>
                  <a:lnTo>
                    <a:pt x="8" y="72"/>
                  </a:lnTo>
                  <a:lnTo>
                    <a:pt x="0" y="72"/>
                  </a:lnTo>
                  <a:lnTo>
                    <a:pt x="16" y="88"/>
                  </a:lnTo>
                  <a:lnTo>
                    <a:pt x="32" y="104"/>
                  </a:lnTo>
                  <a:lnTo>
                    <a:pt x="72" y="184"/>
                  </a:lnTo>
                  <a:lnTo>
                    <a:pt x="136" y="232"/>
                  </a:lnTo>
                  <a:lnTo>
                    <a:pt x="152" y="224"/>
                  </a:lnTo>
                  <a:lnTo>
                    <a:pt x="160" y="208"/>
                  </a:lnTo>
                  <a:lnTo>
                    <a:pt x="152" y="200"/>
                  </a:lnTo>
                  <a:lnTo>
                    <a:pt x="160" y="152"/>
                  </a:lnTo>
                  <a:lnTo>
                    <a:pt x="152" y="136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86" name="Freeform 273">
              <a:extLst>
                <a:ext uri="{FF2B5EF4-FFF2-40B4-BE49-F238E27FC236}">
                  <a16:creationId xmlns:a16="http://schemas.microsoft.com/office/drawing/2014/main" id="{1813FA6A-451D-4C7D-B21F-053F4DDE24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6793" y="4758924"/>
              <a:ext cx="260074" cy="305951"/>
            </a:xfrm>
            <a:custGeom>
              <a:avLst/>
              <a:gdLst>
                <a:gd name="T0" fmla="*/ 171767 w 145"/>
                <a:gd name="T1" fmla="*/ 163040 h 177"/>
                <a:gd name="T2" fmla="*/ 171767 w 145"/>
                <a:gd name="T3" fmla="*/ 163040 h 177"/>
                <a:gd name="T4" fmla="*/ 171767 w 145"/>
                <a:gd name="T5" fmla="*/ 134268 h 177"/>
                <a:gd name="T6" fmla="*/ 162223 w 145"/>
                <a:gd name="T7" fmla="*/ 115087 h 177"/>
                <a:gd name="T8" fmla="*/ 162223 w 145"/>
                <a:gd name="T9" fmla="*/ 105497 h 177"/>
                <a:gd name="T10" fmla="*/ 143139 w 145"/>
                <a:gd name="T11" fmla="*/ 105497 h 177"/>
                <a:gd name="T12" fmla="*/ 133597 w 145"/>
                <a:gd name="T13" fmla="*/ 86316 h 177"/>
                <a:gd name="T14" fmla="*/ 133597 w 145"/>
                <a:gd name="T15" fmla="*/ 76725 h 177"/>
                <a:gd name="T16" fmla="*/ 124053 w 145"/>
                <a:gd name="T17" fmla="*/ 57544 h 177"/>
                <a:gd name="T18" fmla="*/ 66798 w 145"/>
                <a:gd name="T19" fmla="*/ 38362 h 177"/>
                <a:gd name="T20" fmla="*/ 57256 w 145"/>
                <a:gd name="T21" fmla="*/ 28772 h 177"/>
                <a:gd name="T22" fmla="*/ 57256 w 145"/>
                <a:gd name="T23" fmla="*/ 0 h 177"/>
                <a:gd name="T24" fmla="*/ 38170 w 145"/>
                <a:gd name="T25" fmla="*/ 0 h 177"/>
                <a:gd name="T26" fmla="*/ 19085 w 145"/>
                <a:gd name="T27" fmla="*/ 19182 h 177"/>
                <a:gd name="T28" fmla="*/ 0 w 145"/>
                <a:gd name="T29" fmla="*/ 19182 h 177"/>
                <a:gd name="T30" fmla="*/ 9543 w 145"/>
                <a:gd name="T31" fmla="*/ 38362 h 177"/>
                <a:gd name="T32" fmla="*/ 0 w 145"/>
                <a:gd name="T33" fmla="*/ 95907 h 177"/>
                <a:gd name="T34" fmla="*/ 9543 w 145"/>
                <a:gd name="T35" fmla="*/ 105497 h 177"/>
                <a:gd name="T36" fmla="*/ 0 w 145"/>
                <a:gd name="T37" fmla="*/ 124678 h 177"/>
                <a:gd name="T38" fmla="*/ 9543 w 145"/>
                <a:gd name="T39" fmla="*/ 153449 h 177"/>
                <a:gd name="T40" fmla="*/ 9543 w 145"/>
                <a:gd name="T41" fmla="*/ 163040 h 177"/>
                <a:gd name="T42" fmla="*/ 19085 w 145"/>
                <a:gd name="T43" fmla="*/ 210993 h 177"/>
                <a:gd name="T44" fmla="*/ 28627 w 145"/>
                <a:gd name="T45" fmla="*/ 210993 h 177"/>
                <a:gd name="T46" fmla="*/ 47714 w 145"/>
                <a:gd name="T47" fmla="*/ 191812 h 177"/>
                <a:gd name="T48" fmla="*/ 76340 w 145"/>
                <a:gd name="T49" fmla="*/ 201403 h 177"/>
                <a:gd name="T50" fmla="*/ 85883 w 145"/>
                <a:gd name="T51" fmla="*/ 191812 h 177"/>
                <a:gd name="T52" fmla="*/ 104969 w 145"/>
                <a:gd name="T53" fmla="*/ 201403 h 177"/>
                <a:gd name="T54" fmla="*/ 114511 w 145"/>
                <a:gd name="T55" fmla="*/ 153449 h 177"/>
                <a:gd name="T56" fmla="*/ 152681 w 145"/>
                <a:gd name="T57" fmla="*/ 153449 h 177"/>
                <a:gd name="T58" fmla="*/ 171767 w 145"/>
                <a:gd name="T59" fmla="*/ 163040 h 17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45"/>
                <a:gd name="T91" fmla="*/ 0 h 177"/>
                <a:gd name="T92" fmla="*/ 145 w 145"/>
                <a:gd name="T93" fmla="*/ 177 h 177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45" h="177">
                  <a:moveTo>
                    <a:pt x="144" y="136"/>
                  </a:moveTo>
                  <a:lnTo>
                    <a:pt x="144" y="136"/>
                  </a:lnTo>
                  <a:lnTo>
                    <a:pt x="144" y="112"/>
                  </a:lnTo>
                  <a:lnTo>
                    <a:pt x="136" y="96"/>
                  </a:lnTo>
                  <a:lnTo>
                    <a:pt x="136" y="88"/>
                  </a:lnTo>
                  <a:lnTo>
                    <a:pt x="120" y="88"/>
                  </a:lnTo>
                  <a:lnTo>
                    <a:pt x="112" y="72"/>
                  </a:lnTo>
                  <a:lnTo>
                    <a:pt x="112" y="64"/>
                  </a:lnTo>
                  <a:lnTo>
                    <a:pt x="104" y="48"/>
                  </a:lnTo>
                  <a:lnTo>
                    <a:pt x="56" y="32"/>
                  </a:lnTo>
                  <a:lnTo>
                    <a:pt x="48" y="24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16" y="16"/>
                  </a:lnTo>
                  <a:lnTo>
                    <a:pt x="0" y="16"/>
                  </a:lnTo>
                  <a:lnTo>
                    <a:pt x="8" y="32"/>
                  </a:lnTo>
                  <a:lnTo>
                    <a:pt x="0" y="80"/>
                  </a:lnTo>
                  <a:lnTo>
                    <a:pt x="8" y="88"/>
                  </a:lnTo>
                  <a:lnTo>
                    <a:pt x="0" y="104"/>
                  </a:lnTo>
                  <a:lnTo>
                    <a:pt x="8" y="128"/>
                  </a:lnTo>
                  <a:lnTo>
                    <a:pt x="8" y="136"/>
                  </a:lnTo>
                  <a:lnTo>
                    <a:pt x="16" y="176"/>
                  </a:lnTo>
                  <a:lnTo>
                    <a:pt x="24" y="176"/>
                  </a:lnTo>
                  <a:lnTo>
                    <a:pt x="40" y="160"/>
                  </a:lnTo>
                  <a:lnTo>
                    <a:pt x="64" y="168"/>
                  </a:lnTo>
                  <a:lnTo>
                    <a:pt x="72" y="160"/>
                  </a:lnTo>
                  <a:lnTo>
                    <a:pt x="88" y="168"/>
                  </a:lnTo>
                  <a:lnTo>
                    <a:pt x="96" y="128"/>
                  </a:lnTo>
                  <a:lnTo>
                    <a:pt x="128" y="128"/>
                  </a:lnTo>
                  <a:lnTo>
                    <a:pt x="144" y="136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87" name="Freeform 274">
              <a:extLst>
                <a:ext uri="{FF2B5EF4-FFF2-40B4-BE49-F238E27FC236}">
                  <a16:creationId xmlns:a16="http://schemas.microsoft.com/office/drawing/2014/main" id="{901EF7FC-4AC4-47ED-9DCD-25BD512B57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2837" y="4979580"/>
              <a:ext cx="192648" cy="192842"/>
            </a:xfrm>
            <a:custGeom>
              <a:avLst/>
              <a:gdLst>
                <a:gd name="T0" fmla="*/ 125380 w 105"/>
                <a:gd name="T1" fmla="*/ 91122 h 113"/>
                <a:gd name="T2" fmla="*/ 125380 w 105"/>
                <a:gd name="T3" fmla="*/ 91122 h 113"/>
                <a:gd name="T4" fmla="*/ 135828 w 105"/>
                <a:gd name="T5" fmla="*/ 72898 h 113"/>
                <a:gd name="T6" fmla="*/ 114931 w 105"/>
                <a:gd name="T7" fmla="*/ 63785 h 113"/>
                <a:gd name="T8" fmla="*/ 114931 w 105"/>
                <a:gd name="T9" fmla="*/ 45560 h 113"/>
                <a:gd name="T10" fmla="*/ 104483 w 105"/>
                <a:gd name="T11" fmla="*/ 45560 h 113"/>
                <a:gd name="T12" fmla="*/ 73138 w 105"/>
                <a:gd name="T13" fmla="*/ 36449 h 113"/>
                <a:gd name="T14" fmla="*/ 73138 w 105"/>
                <a:gd name="T15" fmla="*/ 9112 h 113"/>
                <a:gd name="T16" fmla="*/ 52241 w 105"/>
                <a:gd name="T17" fmla="*/ 0 h 113"/>
                <a:gd name="T18" fmla="*/ 10448 w 105"/>
                <a:gd name="T19" fmla="*/ 0 h 113"/>
                <a:gd name="T20" fmla="*/ 0 w 105"/>
                <a:gd name="T21" fmla="*/ 45560 h 113"/>
                <a:gd name="T22" fmla="*/ 20896 w 105"/>
                <a:gd name="T23" fmla="*/ 72898 h 113"/>
                <a:gd name="T24" fmla="*/ 52241 w 105"/>
                <a:gd name="T25" fmla="*/ 72898 h 113"/>
                <a:gd name="T26" fmla="*/ 73138 w 105"/>
                <a:gd name="T27" fmla="*/ 91122 h 113"/>
                <a:gd name="T28" fmla="*/ 73138 w 105"/>
                <a:gd name="T29" fmla="*/ 100234 h 113"/>
                <a:gd name="T30" fmla="*/ 62690 w 105"/>
                <a:gd name="T31" fmla="*/ 118459 h 113"/>
                <a:gd name="T32" fmla="*/ 94034 w 105"/>
                <a:gd name="T33" fmla="*/ 127571 h 113"/>
                <a:gd name="T34" fmla="*/ 104483 w 105"/>
                <a:gd name="T35" fmla="*/ 118459 h 113"/>
                <a:gd name="T36" fmla="*/ 125380 w 105"/>
                <a:gd name="T37" fmla="*/ 109346 h 113"/>
                <a:gd name="T38" fmla="*/ 125380 w 105"/>
                <a:gd name="T39" fmla="*/ 91122 h 1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5"/>
                <a:gd name="T61" fmla="*/ 0 h 113"/>
                <a:gd name="T62" fmla="*/ 105 w 105"/>
                <a:gd name="T63" fmla="*/ 113 h 11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5" h="113">
                  <a:moveTo>
                    <a:pt x="96" y="80"/>
                  </a:moveTo>
                  <a:lnTo>
                    <a:pt x="96" y="80"/>
                  </a:lnTo>
                  <a:lnTo>
                    <a:pt x="104" y="64"/>
                  </a:lnTo>
                  <a:lnTo>
                    <a:pt x="88" y="56"/>
                  </a:lnTo>
                  <a:lnTo>
                    <a:pt x="88" y="40"/>
                  </a:lnTo>
                  <a:lnTo>
                    <a:pt x="80" y="40"/>
                  </a:lnTo>
                  <a:lnTo>
                    <a:pt x="56" y="32"/>
                  </a:lnTo>
                  <a:lnTo>
                    <a:pt x="56" y="8"/>
                  </a:lnTo>
                  <a:lnTo>
                    <a:pt x="40" y="0"/>
                  </a:lnTo>
                  <a:lnTo>
                    <a:pt x="8" y="0"/>
                  </a:lnTo>
                  <a:lnTo>
                    <a:pt x="0" y="40"/>
                  </a:lnTo>
                  <a:lnTo>
                    <a:pt x="16" y="64"/>
                  </a:lnTo>
                  <a:lnTo>
                    <a:pt x="40" y="64"/>
                  </a:lnTo>
                  <a:lnTo>
                    <a:pt x="56" y="80"/>
                  </a:lnTo>
                  <a:lnTo>
                    <a:pt x="56" y="88"/>
                  </a:lnTo>
                  <a:lnTo>
                    <a:pt x="48" y="104"/>
                  </a:lnTo>
                  <a:lnTo>
                    <a:pt x="72" y="112"/>
                  </a:lnTo>
                  <a:lnTo>
                    <a:pt x="80" y="104"/>
                  </a:lnTo>
                  <a:lnTo>
                    <a:pt x="96" y="96"/>
                  </a:lnTo>
                  <a:lnTo>
                    <a:pt x="96" y="80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88" name="Freeform 275">
              <a:extLst>
                <a:ext uri="{FF2B5EF4-FFF2-40B4-BE49-F238E27FC236}">
                  <a16:creationId xmlns:a16="http://schemas.microsoft.com/office/drawing/2014/main" id="{C94A8C10-C162-424B-8100-29080E12B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6616" y="5884453"/>
              <a:ext cx="119442" cy="109401"/>
            </a:xfrm>
            <a:custGeom>
              <a:avLst/>
              <a:gdLst>
                <a:gd name="T0" fmla="*/ 84103 w 65"/>
                <a:gd name="T1" fmla="*/ 51727 h 65"/>
                <a:gd name="T2" fmla="*/ 84103 w 65"/>
                <a:gd name="T3" fmla="*/ 51727 h 65"/>
                <a:gd name="T4" fmla="*/ 84103 w 65"/>
                <a:gd name="T5" fmla="*/ 0 h 65"/>
                <a:gd name="T6" fmla="*/ 63076 w 65"/>
                <a:gd name="T7" fmla="*/ 8621 h 65"/>
                <a:gd name="T8" fmla="*/ 52564 w 65"/>
                <a:gd name="T9" fmla="*/ 17243 h 65"/>
                <a:gd name="T10" fmla="*/ 63076 w 65"/>
                <a:gd name="T11" fmla="*/ 25863 h 65"/>
                <a:gd name="T12" fmla="*/ 73589 w 65"/>
                <a:gd name="T13" fmla="*/ 17243 h 65"/>
                <a:gd name="T14" fmla="*/ 73589 w 65"/>
                <a:gd name="T15" fmla="*/ 25863 h 65"/>
                <a:gd name="T16" fmla="*/ 63076 w 65"/>
                <a:gd name="T17" fmla="*/ 25863 h 65"/>
                <a:gd name="T18" fmla="*/ 63076 w 65"/>
                <a:gd name="T19" fmla="*/ 43105 h 65"/>
                <a:gd name="T20" fmla="*/ 63076 w 65"/>
                <a:gd name="T21" fmla="*/ 34484 h 65"/>
                <a:gd name="T22" fmla="*/ 52564 w 65"/>
                <a:gd name="T23" fmla="*/ 34484 h 65"/>
                <a:gd name="T24" fmla="*/ 42051 w 65"/>
                <a:gd name="T25" fmla="*/ 34484 h 65"/>
                <a:gd name="T26" fmla="*/ 10513 w 65"/>
                <a:gd name="T27" fmla="*/ 17243 h 65"/>
                <a:gd name="T28" fmla="*/ 0 w 65"/>
                <a:gd name="T29" fmla="*/ 25863 h 65"/>
                <a:gd name="T30" fmla="*/ 10513 w 65"/>
                <a:gd name="T31" fmla="*/ 34484 h 65"/>
                <a:gd name="T32" fmla="*/ 21026 w 65"/>
                <a:gd name="T33" fmla="*/ 34484 h 65"/>
                <a:gd name="T34" fmla="*/ 21026 w 65"/>
                <a:gd name="T35" fmla="*/ 43105 h 65"/>
                <a:gd name="T36" fmla="*/ 31539 w 65"/>
                <a:gd name="T37" fmla="*/ 43105 h 65"/>
                <a:gd name="T38" fmla="*/ 31539 w 65"/>
                <a:gd name="T39" fmla="*/ 51727 h 65"/>
                <a:gd name="T40" fmla="*/ 52564 w 65"/>
                <a:gd name="T41" fmla="*/ 60347 h 65"/>
                <a:gd name="T42" fmla="*/ 63076 w 65"/>
                <a:gd name="T43" fmla="*/ 60347 h 65"/>
                <a:gd name="T44" fmla="*/ 73589 w 65"/>
                <a:gd name="T45" fmla="*/ 68968 h 65"/>
                <a:gd name="T46" fmla="*/ 84103 w 65"/>
                <a:gd name="T47" fmla="*/ 51727 h 6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5"/>
                <a:gd name="T73" fmla="*/ 0 h 65"/>
                <a:gd name="T74" fmla="*/ 65 w 65"/>
                <a:gd name="T75" fmla="*/ 65 h 6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5" h="65">
                  <a:moveTo>
                    <a:pt x="64" y="48"/>
                  </a:moveTo>
                  <a:lnTo>
                    <a:pt x="64" y="48"/>
                  </a:lnTo>
                  <a:lnTo>
                    <a:pt x="64" y="0"/>
                  </a:lnTo>
                  <a:lnTo>
                    <a:pt x="48" y="8"/>
                  </a:lnTo>
                  <a:lnTo>
                    <a:pt x="40" y="16"/>
                  </a:lnTo>
                  <a:lnTo>
                    <a:pt x="48" y="24"/>
                  </a:lnTo>
                  <a:lnTo>
                    <a:pt x="56" y="16"/>
                  </a:lnTo>
                  <a:lnTo>
                    <a:pt x="56" y="24"/>
                  </a:lnTo>
                  <a:lnTo>
                    <a:pt x="48" y="24"/>
                  </a:lnTo>
                  <a:lnTo>
                    <a:pt x="48" y="40"/>
                  </a:lnTo>
                  <a:lnTo>
                    <a:pt x="48" y="32"/>
                  </a:lnTo>
                  <a:lnTo>
                    <a:pt x="40" y="32"/>
                  </a:lnTo>
                  <a:lnTo>
                    <a:pt x="32" y="32"/>
                  </a:lnTo>
                  <a:lnTo>
                    <a:pt x="8" y="16"/>
                  </a:lnTo>
                  <a:lnTo>
                    <a:pt x="0" y="24"/>
                  </a:lnTo>
                  <a:lnTo>
                    <a:pt x="8" y="32"/>
                  </a:lnTo>
                  <a:lnTo>
                    <a:pt x="16" y="32"/>
                  </a:lnTo>
                  <a:lnTo>
                    <a:pt x="16" y="40"/>
                  </a:lnTo>
                  <a:lnTo>
                    <a:pt x="24" y="40"/>
                  </a:lnTo>
                  <a:lnTo>
                    <a:pt x="24" y="48"/>
                  </a:lnTo>
                  <a:lnTo>
                    <a:pt x="40" y="56"/>
                  </a:lnTo>
                  <a:lnTo>
                    <a:pt x="48" y="56"/>
                  </a:lnTo>
                  <a:lnTo>
                    <a:pt x="56" y="64"/>
                  </a:lnTo>
                  <a:lnTo>
                    <a:pt x="64" y="48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89" name="Freeform 276">
              <a:extLst>
                <a:ext uri="{FF2B5EF4-FFF2-40B4-BE49-F238E27FC236}">
                  <a16:creationId xmlns:a16="http://schemas.microsoft.com/office/drawing/2014/main" id="{A005C2F7-F02A-4BB6-B7AB-CAC4937C24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4131" y="5884453"/>
              <a:ext cx="84765" cy="124235"/>
            </a:xfrm>
            <a:custGeom>
              <a:avLst/>
              <a:gdLst>
                <a:gd name="T0" fmla="*/ 0 w 49"/>
                <a:gd name="T1" fmla="*/ 54071 h 73"/>
                <a:gd name="T2" fmla="*/ 0 w 49"/>
                <a:gd name="T3" fmla="*/ 54071 h 73"/>
                <a:gd name="T4" fmla="*/ 0 w 49"/>
                <a:gd name="T5" fmla="*/ 0 h 73"/>
                <a:gd name="T6" fmla="*/ 8257 w 49"/>
                <a:gd name="T7" fmla="*/ 27036 h 73"/>
                <a:gd name="T8" fmla="*/ 33028 w 49"/>
                <a:gd name="T9" fmla="*/ 45059 h 73"/>
                <a:gd name="T10" fmla="*/ 49542 w 49"/>
                <a:gd name="T11" fmla="*/ 54071 h 73"/>
                <a:gd name="T12" fmla="*/ 41285 w 49"/>
                <a:gd name="T13" fmla="*/ 63084 h 73"/>
                <a:gd name="T14" fmla="*/ 16514 w 49"/>
                <a:gd name="T15" fmla="*/ 72096 h 73"/>
                <a:gd name="T16" fmla="*/ 8257 w 49"/>
                <a:gd name="T17" fmla="*/ 81107 h 73"/>
                <a:gd name="T18" fmla="*/ 0 w 49"/>
                <a:gd name="T19" fmla="*/ 54071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9"/>
                <a:gd name="T31" fmla="*/ 0 h 73"/>
                <a:gd name="T32" fmla="*/ 49 w 49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9" h="73">
                  <a:moveTo>
                    <a:pt x="0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8" y="24"/>
                  </a:lnTo>
                  <a:lnTo>
                    <a:pt x="32" y="40"/>
                  </a:lnTo>
                  <a:lnTo>
                    <a:pt x="48" y="48"/>
                  </a:lnTo>
                  <a:lnTo>
                    <a:pt x="40" y="56"/>
                  </a:lnTo>
                  <a:lnTo>
                    <a:pt x="16" y="64"/>
                  </a:lnTo>
                  <a:lnTo>
                    <a:pt x="8" y="72"/>
                  </a:lnTo>
                  <a:lnTo>
                    <a:pt x="0" y="48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90" name="Freeform 277">
              <a:extLst>
                <a:ext uri="{FF2B5EF4-FFF2-40B4-BE49-F238E27FC236}">
                  <a16:creationId xmlns:a16="http://schemas.microsoft.com/office/drawing/2014/main" id="{3EAD01FF-9091-4AB0-AFAD-4941846B7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0101" y="5033353"/>
              <a:ext cx="450795" cy="851101"/>
            </a:xfrm>
            <a:custGeom>
              <a:avLst/>
              <a:gdLst>
                <a:gd name="T0" fmla="*/ 227824 w 249"/>
                <a:gd name="T1" fmla="*/ 203259 h 497"/>
                <a:gd name="T2" fmla="*/ 287255 w 249"/>
                <a:gd name="T3" fmla="*/ 92391 h 497"/>
                <a:gd name="T4" fmla="*/ 297160 w 249"/>
                <a:gd name="T5" fmla="*/ 55435 h 497"/>
                <a:gd name="T6" fmla="*/ 287255 w 249"/>
                <a:gd name="T7" fmla="*/ 73913 h 497"/>
                <a:gd name="T8" fmla="*/ 257539 w 249"/>
                <a:gd name="T9" fmla="*/ 92391 h 497"/>
                <a:gd name="T10" fmla="*/ 237729 w 249"/>
                <a:gd name="T11" fmla="*/ 64674 h 497"/>
                <a:gd name="T12" fmla="*/ 217918 w 249"/>
                <a:gd name="T13" fmla="*/ 36956 h 497"/>
                <a:gd name="T14" fmla="*/ 168391 w 249"/>
                <a:gd name="T15" fmla="*/ 9239 h 497"/>
                <a:gd name="T16" fmla="*/ 138675 w 249"/>
                <a:gd name="T17" fmla="*/ 9239 h 497"/>
                <a:gd name="T18" fmla="*/ 89147 w 249"/>
                <a:gd name="T19" fmla="*/ 18478 h 497"/>
                <a:gd name="T20" fmla="*/ 69337 w 249"/>
                <a:gd name="T21" fmla="*/ 46196 h 497"/>
                <a:gd name="T22" fmla="*/ 59432 w 249"/>
                <a:gd name="T23" fmla="*/ 101630 h 497"/>
                <a:gd name="T24" fmla="*/ 49527 w 249"/>
                <a:gd name="T25" fmla="*/ 194020 h 497"/>
                <a:gd name="T26" fmla="*/ 39621 w 249"/>
                <a:gd name="T27" fmla="*/ 240216 h 497"/>
                <a:gd name="T28" fmla="*/ 29716 w 249"/>
                <a:gd name="T29" fmla="*/ 286411 h 497"/>
                <a:gd name="T30" fmla="*/ 19811 w 249"/>
                <a:gd name="T31" fmla="*/ 341846 h 497"/>
                <a:gd name="T32" fmla="*/ 19811 w 249"/>
                <a:gd name="T33" fmla="*/ 397281 h 497"/>
                <a:gd name="T34" fmla="*/ 29716 w 249"/>
                <a:gd name="T35" fmla="*/ 406520 h 497"/>
                <a:gd name="T36" fmla="*/ 29716 w 249"/>
                <a:gd name="T37" fmla="*/ 406520 h 497"/>
                <a:gd name="T38" fmla="*/ 9905 w 249"/>
                <a:gd name="T39" fmla="*/ 461953 h 497"/>
                <a:gd name="T40" fmla="*/ 0 w 249"/>
                <a:gd name="T41" fmla="*/ 508149 h 497"/>
                <a:gd name="T42" fmla="*/ 0 w 249"/>
                <a:gd name="T43" fmla="*/ 535867 h 497"/>
                <a:gd name="T44" fmla="*/ 9905 w 249"/>
                <a:gd name="T45" fmla="*/ 554345 h 497"/>
                <a:gd name="T46" fmla="*/ 49527 w 249"/>
                <a:gd name="T47" fmla="*/ 563584 h 497"/>
                <a:gd name="T48" fmla="*/ 69337 w 249"/>
                <a:gd name="T49" fmla="*/ 572824 h 497"/>
                <a:gd name="T50" fmla="*/ 69337 w 249"/>
                <a:gd name="T51" fmla="*/ 526628 h 497"/>
                <a:gd name="T52" fmla="*/ 89147 w 249"/>
                <a:gd name="T53" fmla="*/ 489672 h 497"/>
                <a:gd name="T54" fmla="*/ 118864 w 249"/>
                <a:gd name="T55" fmla="*/ 452715 h 497"/>
                <a:gd name="T56" fmla="*/ 89147 w 249"/>
                <a:gd name="T57" fmla="*/ 434236 h 497"/>
                <a:gd name="T58" fmla="*/ 99052 w 249"/>
                <a:gd name="T59" fmla="*/ 415759 h 497"/>
                <a:gd name="T60" fmla="*/ 118864 w 249"/>
                <a:gd name="T61" fmla="*/ 397281 h 497"/>
                <a:gd name="T62" fmla="*/ 128769 w 249"/>
                <a:gd name="T63" fmla="*/ 378802 h 497"/>
                <a:gd name="T64" fmla="*/ 128769 w 249"/>
                <a:gd name="T65" fmla="*/ 360324 h 497"/>
                <a:gd name="T66" fmla="*/ 148580 w 249"/>
                <a:gd name="T67" fmla="*/ 360324 h 497"/>
                <a:gd name="T68" fmla="*/ 138675 w 249"/>
                <a:gd name="T69" fmla="*/ 351085 h 497"/>
                <a:gd name="T70" fmla="*/ 128769 w 249"/>
                <a:gd name="T71" fmla="*/ 323368 h 497"/>
                <a:gd name="T72" fmla="*/ 168391 w 249"/>
                <a:gd name="T73" fmla="*/ 323368 h 497"/>
                <a:gd name="T74" fmla="*/ 168391 w 249"/>
                <a:gd name="T75" fmla="*/ 286411 h 497"/>
                <a:gd name="T76" fmla="*/ 198108 w 249"/>
                <a:gd name="T77" fmla="*/ 286411 h 497"/>
                <a:gd name="T78" fmla="*/ 257539 w 249"/>
                <a:gd name="T79" fmla="*/ 249455 h 497"/>
                <a:gd name="T80" fmla="*/ 247634 w 249"/>
                <a:gd name="T81" fmla="*/ 230978 h 497"/>
                <a:gd name="T82" fmla="*/ 227824 w 249"/>
                <a:gd name="T83" fmla="*/ 212499 h 49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49"/>
                <a:gd name="T127" fmla="*/ 0 h 497"/>
                <a:gd name="T128" fmla="*/ 249 w 249"/>
                <a:gd name="T129" fmla="*/ 497 h 49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49" h="497">
                  <a:moveTo>
                    <a:pt x="184" y="176"/>
                  </a:moveTo>
                  <a:lnTo>
                    <a:pt x="184" y="176"/>
                  </a:lnTo>
                  <a:lnTo>
                    <a:pt x="200" y="120"/>
                  </a:lnTo>
                  <a:lnTo>
                    <a:pt x="232" y="80"/>
                  </a:lnTo>
                  <a:lnTo>
                    <a:pt x="248" y="72"/>
                  </a:lnTo>
                  <a:lnTo>
                    <a:pt x="240" y="48"/>
                  </a:lnTo>
                  <a:lnTo>
                    <a:pt x="232" y="48"/>
                  </a:lnTo>
                  <a:lnTo>
                    <a:pt x="232" y="64"/>
                  </a:lnTo>
                  <a:lnTo>
                    <a:pt x="216" y="72"/>
                  </a:lnTo>
                  <a:lnTo>
                    <a:pt x="208" y="80"/>
                  </a:lnTo>
                  <a:lnTo>
                    <a:pt x="184" y="72"/>
                  </a:lnTo>
                  <a:lnTo>
                    <a:pt x="192" y="56"/>
                  </a:lnTo>
                  <a:lnTo>
                    <a:pt x="192" y="48"/>
                  </a:lnTo>
                  <a:lnTo>
                    <a:pt x="176" y="32"/>
                  </a:lnTo>
                  <a:lnTo>
                    <a:pt x="152" y="32"/>
                  </a:lnTo>
                  <a:lnTo>
                    <a:pt x="136" y="8"/>
                  </a:lnTo>
                  <a:lnTo>
                    <a:pt x="120" y="0"/>
                  </a:lnTo>
                  <a:lnTo>
                    <a:pt x="112" y="8"/>
                  </a:lnTo>
                  <a:lnTo>
                    <a:pt x="88" y="0"/>
                  </a:lnTo>
                  <a:lnTo>
                    <a:pt x="72" y="16"/>
                  </a:lnTo>
                  <a:lnTo>
                    <a:pt x="72" y="32"/>
                  </a:lnTo>
                  <a:lnTo>
                    <a:pt x="56" y="40"/>
                  </a:lnTo>
                  <a:lnTo>
                    <a:pt x="64" y="64"/>
                  </a:lnTo>
                  <a:lnTo>
                    <a:pt x="48" y="88"/>
                  </a:lnTo>
                  <a:lnTo>
                    <a:pt x="32" y="136"/>
                  </a:lnTo>
                  <a:lnTo>
                    <a:pt x="40" y="168"/>
                  </a:lnTo>
                  <a:lnTo>
                    <a:pt x="32" y="192"/>
                  </a:lnTo>
                  <a:lnTo>
                    <a:pt x="32" y="208"/>
                  </a:lnTo>
                  <a:lnTo>
                    <a:pt x="24" y="216"/>
                  </a:lnTo>
                  <a:lnTo>
                    <a:pt x="24" y="248"/>
                  </a:lnTo>
                  <a:lnTo>
                    <a:pt x="16" y="264"/>
                  </a:lnTo>
                  <a:lnTo>
                    <a:pt x="16" y="296"/>
                  </a:lnTo>
                  <a:lnTo>
                    <a:pt x="16" y="312"/>
                  </a:lnTo>
                  <a:lnTo>
                    <a:pt x="16" y="344"/>
                  </a:lnTo>
                  <a:lnTo>
                    <a:pt x="24" y="344"/>
                  </a:lnTo>
                  <a:lnTo>
                    <a:pt x="24" y="352"/>
                  </a:lnTo>
                  <a:lnTo>
                    <a:pt x="16" y="352"/>
                  </a:lnTo>
                  <a:lnTo>
                    <a:pt x="24" y="352"/>
                  </a:lnTo>
                  <a:lnTo>
                    <a:pt x="16" y="384"/>
                  </a:lnTo>
                  <a:lnTo>
                    <a:pt x="8" y="400"/>
                  </a:lnTo>
                  <a:lnTo>
                    <a:pt x="8" y="416"/>
                  </a:lnTo>
                  <a:lnTo>
                    <a:pt x="0" y="440"/>
                  </a:lnTo>
                  <a:lnTo>
                    <a:pt x="0" y="456"/>
                  </a:lnTo>
                  <a:lnTo>
                    <a:pt x="0" y="464"/>
                  </a:lnTo>
                  <a:lnTo>
                    <a:pt x="8" y="456"/>
                  </a:lnTo>
                  <a:lnTo>
                    <a:pt x="8" y="480"/>
                  </a:lnTo>
                  <a:lnTo>
                    <a:pt x="16" y="488"/>
                  </a:lnTo>
                  <a:lnTo>
                    <a:pt x="40" y="488"/>
                  </a:lnTo>
                  <a:lnTo>
                    <a:pt x="56" y="488"/>
                  </a:lnTo>
                  <a:lnTo>
                    <a:pt x="56" y="496"/>
                  </a:lnTo>
                  <a:lnTo>
                    <a:pt x="48" y="464"/>
                  </a:lnTo>
                  <a:lnTo>
                    <a:pt x="56" y="456"/>
                  </a:lnTo>
                  <a:lnTo>
                    <a:pt x="64" y="448"/>
                  </a:lnTo>
                  <a:lnTo>
                    <a:pt x="72" y="424"/>
                  </a:lnTo>
                  <a:lnTo>
                    <a:pt x="96" y="408"/>
                  </a:lnTo>
                  <a:lnTo>
                    <a:pt x="96" y="392"/>
                  </a:lnTo>
                  <a:lnTo>
                    <a:pt x="88" y="392"/>
                  </a:lnTo>
                  <a:lnTo>
                    <a:pt x="72" y="376"/>
                  </a:lnTo>
                  <a:lnTo>
                    <a:pt x="72" y="368"/>
                  </a:lnTo>
                  <a:lnTo>
                    <a:pt x="80" y="360"/>
                  </a:lnTo>
                  <a:lnTo>
                    <a:pt x="96" y="352"/>
                  </a:lnTo>
                  <a:lnTo>
                    <a:pt x="96" y="344"/>
                  </a:lnTo>
                  <a:lnTo>
                    <a:pt x="104" y="344"/>
                  </a:lnTo>
                  <a:lnTo>
                    <a:pt x="104" y="328"/>
                  </a:lnTo>
                  <a:lnTo>
                    <a:pt x="112" y="320"/>
                  </a:lnTo>
                  <a:lnTo>
                    <a:pt x="104" y="312"/>
                  </a:lnTo>
                  <a:lnTo>
                    <a:pt x="112" y="312"/>
                  </a:lnTo>
                  <a:lnTo>
                    <a:pt x="120" y="312"/>
                  </a:lnTo>
                  <a:lnTo>
                    <a:pt x="120" y="304"/>
                  </a:lnTo>
                  <a:lnTo>
                    <a:pt x="112" y="304"/>
                  </a:lnTo>
                  <a:lnTo>
                    <a:pt x="104" y="304"/>
                  </a:lnTo>
                  <a:lnTo>
                    <a:pt x="104" y="280"/>
                  </a:lnTo>
                  <a:lnTo>
                    <a:pt x="120" y="288"/>
                  </a:lnTo>
                  <a:lnTo>
                    <a:pt x="136" y="280"/>
                  </a:lnTo>
                  <a:lnTo>
                    <a:pt x="144" y="256"/>
                  </a:lnTo>
                  <a:lnTo>
                    <a:pt x="136" y="248"/>
                  </a:lnTo>
                  <a:lnTo>
                    <a:pt x="144" y="248"/>
                  </a:lnTo>
                  <a:lnTo>
                    <a:pt x="160" y="248"/>
                  </a:lnTo>
                  <a:lnTo>
                    <a:pt x="200" y="240"/>
                  </a:lnTo>
                  <a:lnTo>
                    <a:pt x="208" y="216"/>
                  </a:lnTo>
                  <a:lnTo>
                    <a:pt x="208" y="208"/>
                  </a:lnTo>
                  <a:lnTo>
                    <a:pt x="200" y="200"/>
                  </a:lnTo>
                  <a:lnTo>
                    <a:pt x="200" y="192"/>
                  </a:lnTo>
                  <a:lnTo>
                    <a:pt x="184" y="184"/>
                  </a:lnTo>
                  <a:lnTo>
                    <a:pt x="184" y="176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91" name="Freeform 278">
              <a:extLst>
                <a:ext uri="{FF2B5EF4-FFF2-40B4-BE49-F238E27FC236}">
                  <a16:creationId xmlns:a16="http://schemas.microsoft.com/office/drawing/2014/main" id="{4CA8B288-A55D-4C9F-8B19-8753D28D0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1455" y="5239174"/>
              <a:ext cx="131000" cy="111255"/>
            </a:xfrm>
            <a:custGeom>
              <a:avLst/>
              <a:gdLst>
                <a:gd name="T0" fmla="*/ 76496 w 73"/>
                <a:gd name="T1" fmla="*/ 55323 h 65"/>
                <a:gd name="T2" fmla="*/ 76496 w 73"/>
                <a:gd name="T3" fmla="*/ 55323 h 65"/>
                <a:gd name="T4" fmla="*/ 86057 w 73"/>
                <a:gd name="T5" fmla="*/ 36882 h 65"/>
                <a:gd name="T6" fmla="*/ 76496 w 73"/>
                <a:gd name="T7" fmla="*/ 27662 h 65"/>
                <a:gd name="T8" fmla="*/ 47811 w 73"/>
                <a:gd name="T9" fmla="*/ 9221 h 65"/>
                <a:gd name="T10" fmla="*/ 38249 w 73"/>
                <a:gd name="T11" fmla="*/ 9221 h 65"/>
                <a:gd name="T12" fmla="*/ 28686 w 73"/>
                <a:gd name="T13" fmla="*/ 0 h 65"/>
                <a:gd name="T14" fmla="*/ 19123 w 73"/>
                <a:gd name="T15" fmla="*/ 0 h 65"/>
                <a:gd name="T16" fmla="*/ 0 w 73"/>
                <a:gd name="T17" fmla="*/ 64544 h 65"/>
                <a:gd name="T18" fmla="*/ 9562 w 73"/>
                <a:gd name="T19" fmla="*/ 64544 h 65"/>
                <a:gd name="T20" fmla="*/ 38249 w 73"/>
                <a:gd name="T21" fmla="*/ 73765 h 65"/>
                <a:gd name="T22" fmla="*/ 66934 w 73"/>
                <a:gd name="T23" fmla="*/ 73765 h 65"/>
                <a:gd name="T24" fmla="*/ 76496 w 73"/>
                <a:gd name="T25" fmla="*/ 55323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"/>
                <a:gd name="T40" fmla="*/ 0 h 65"/>
                <a:gd name="T41" fmla="*/ 73 w 73"/>
                <a:gd name="T42" fmla="*/ 65 h 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" h="65">
                  <a:moveTo>
                    <a:pt x="64" y="48"/>
                  </a:moveTo>
                  <a:lnTo>
                    <a:pt x="64" y="48"/>
                  </a:lnTo>
                  <a:lnTo>
                    <a:pt x="72" y="32"/>
                  </a:lnTo>
                  <a:lnTo>
                    <a:pt x="64" y="24"/>
                  </a:lnTo>
                  <a:lnTo>
                    <a:pt x="40" y="8"/>
                  </a:lnTo>
                  <a:lnTo>
                    <a:pt x="32" y="8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0" y="56"/>
                  </a:lnTo>
                  <a:lnTo>
                    <a:pt x="8" y="56"/>
                  </a:lnTo>
                  <a:lnTo>
                    <a:pt x="32" y="64"/>
                  </a:lnTo>
                  <a:lnTo>
                    <a:pt x="56" y="64"/>
                  </a:lnTo>
                  <a:lnTo>
                    <a:pt x="64" y="48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92" name="Freeform 280">
              <a:extLst>
                <a:ext uri="{FF2B5EF4-FFF2-40B4-BE49-F238E27FC236}">
                  <a16:creationId xmlns:a16="http://schemas.microsoft.com/office/drawing/2014/main" id="{4BE1FDA1-465A-4708-8254-A09DE17BFB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5485" y="4430722"/>
              <a:ext cx="55868" cy="85295"/>
            </a:xfrm>
            <a:custGeom>
              <a:avLst/>
              <a:gdLst>
                <a:gd name="T0" fmla="*/ 0 w 33"/>
                <a:gd name="T1" fmla="*/ 49320 h 49"/>
                <a:gd name="T2" fmla="*/ 0 w 33"/>
                <a:gd name="T3" fmla="*/ 49320 h 49"/>
                <a:gd name="T4" fmla="*/ 7574 w 33"/>
                <a:gd name="T5" fmla="*/ 59183 h 49"/>
                <a:gd name="T6" fmla="*/ 15148 w 33"/>
                <a:gd name="T7" fmla="*/ 49320 h 49"/>
                <a:gd name="T8" fmla="*/ 30298 w 33"/>
                <a:gd name="T9" fmla="*/ 29591 h 49"/>
                <a:gd name="T10" fmla="*/ 0 w 33"/>
                <a:gd name="T11" fmla="*/ 0 h 49"/>
                <a:gd name="T12" fmla="*/ 0 w 33"/>
                <a:gd name="T13" fmla="*/ 9864 h 49"/>
                <a:gd name="T14" fmla="*/ 0 w 33"/>
                <a:gd name="T15" fmla="*/ 29591 h 49"/>
                <a:gd name="T16" fmla="*/ 0 w 33"/>
                <a:gd name="T17" fmla="*/ 49320 h 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"/>
                <a:gd name="T28" fmla="*/ 0 h 49"/>
                <a:gd name="T29" fmla="*/ 33 w 33"/>
                <a:gd name="T30" fmla="*/ 49 h 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" h="49">
                  <a:moveTo>
                    <a:pt x="0" y="40"/>
                  </a:moveTo>
                  <a:lnTo>
                    <a:pt x="0" y="40"/>
                  </a:lnTo>
                  <a:lnTo>
                    <a:pt x="8" y="48"/>
                  </a:lnTo>
                  <a:lnTo>
                    <a:pt x="16" y="40"/>
                  </a:lnTo>
                  <a:lnTo>
                    <a:pt x="32" y="24"/>
                  </a:lnTo>
                  <a:lnTo>
                    <a:pt x="0" y="0"/>
                  </a:lnTo>
                  <a:lnTo>
                    <a:pt x="0" y="8"/>
                  </a:lnTo>
                  <a:lnTo>
                    <a:pt x="0" y="24"/>
                  </a:lnTo>
                  <a:lnTo>
                    <a:pt x="0" y="40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93" name="Freeform 281">
              <a:extLst>
                <a:ext uri="{FF2B5EF4-FFF2-40B4-BE49-F238E27FC236}">
                  <a16:creationId xmlns:a16="http://schemas.microsoft.com/office/drawing/2014/main" id="{B8F6416F-1DAC-4081-AE3D-9E9495FE6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4940" y="4430722"/>
              <a:ext cx="90544" cy="85295"/>
            </a:xfrm>
            <a:custGeom>
              <a:avLst/>
              <a:gdLst>
                <a:gd name="T0" fmla="*/ 64500 w 49"/>
                <a:gd name="T1" fmla="*/ 49320 h 49"/>
                <a:gd name="T2" fmla="*/ 64500 w 49"/>
                <a:gd name="T3" fmla="*/ 49320 h 49"/>
                <a:gd name="T4" fmla="*/ 64500 w 49"/>
                <a:gd name="T5" fmla="*/ 29591 h 49"/>
                <a:gd name="T6" fmla="*/ 64500 w 49"/>
                <a:gd name="T7" fmla="*/ 9864 h 49"/>
                <a:gd name="T8" fmla="*/ 64500 w 49"/>
                <a:gd name="T9" fmla="*/ 0 h 49"/>
                <a:gd name="T10" fmla="*/ 21500 w 49"/>
                <a:gd name="T11" fmla="*/ 0 h 49"/>
                <a:gd name="T12" fmla="*/ 0 w 49"/>
                <a:gd name="T13" fmla="*/ 19727 h 49"/>
                <a:gd name="T14" fmla="*/ 21500 w 49"/>
                <a:gd name="T15" fmla="*/ 59183 h 49"/>
                <a:gd name="T16" fmla="*/ 32250 w 49"/>
                <a:gd name="T17" fmla="*/ 59183 h 49"/>
                <a:gd name="T18" fmla="*/ 42999 w 49"/>
                <a:gd name="T19" fmla="*/ 49320 h 49"/>
                <a:gd name="T20" fmla="*/ 64500 w 49"/>
                <a:gd name="T21" fmla="*/ 49320 h 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9"/>
                <a:gd name="T34" fmla="*/ 0 h 49"/>
                <a:gd name="T35" fmla="*/ 49 w 49"/>
                <a:gd name="T36" fmla="*/ 49 h 4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9" h="49">
                  <a:moveTo>
                    <a:pt x="48" y="40"/>
                  </a:moveTo>
                  <a:lnTo>
                    <a:pt x="48" y="40"/>
                  </a:lnTo>
                  <a:lnTo>
                    <a:pt x="48" y="24"/>
                  </a:lnTo>
                  <a:lnTo>
                    <a:pt x="48" y="8"/>
                  </a:lnTo>
                  <a:lnTo>
                    <a:pt x="48" y="0"/>
                  </a:lnTo>
                  <a:lnTo>
                    <a:pt x="16" y="0"/>
                  </a:lnTo>
                  <a:lnTo>
                    <a:pt x="0" y="16"/>
                  </a:lnTo>
                  <a:lnTo>
                    <a:pt x="16" y="48"/>
                  </a:lnTo>
                  <a:lnTo>
                    <a:pt x="24" y="48"/>
                  </a:lnTo>
                  <a:lnTo>
                    <a:pt x="32" y="40"/>
                  </a:lnTo>
                  <a:lnTo>
                    <a:pt x="48" y="40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94" name="Freeform 282">
              <a:extLst>
                <a:ext uri="{FF2B5EF4-FFF2-40B4-BE49-F238E27FC236}">
                  <a16:creationId xmlns:a16="http://schemas.microsoft.com/office/drawing/2014/main" id="{B318DA20-B37E-4E55-B306-CDBB40119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1734" y="4376948"/>
              <a:ext cx="104030" cy="153903"/>
            </a:xfrm>
            <a:custGeom>
              <a:avLst/>
              <a:gdLst>
                <a:gd name="T0" fmla="*/ 20460 w 57"/>
                <a:gd name="T1" fmla="*/ 0 h 89"/>
                <a:gd name="T2" fmla="*/ 20460 w 57"/>
                <a:gd name="T3" fmla="*/ 0 h 89"/>
                <a:gd name="T4" fmla="*/ 40920 w 57"/>
                <a:gd name="T5" fmla="*/ 9607 h 89"/>
                <a:gd name="T6" fmla="*/ 40920 w 57"/>
                <a:gd name="T7" fmla="*/ 19213 h 89"/>
                <a:gd name="T8" fmla="*/ 51150 w 57"/>
                <a:gd name="T9" fmla="*/ 19213 h 89"/>
                <a:gd name="T10" fmla="*/ 71611 w 57"/>
                <a:gd name="T11" fmla="*/ 38425 h 89"/>
                <a:gd name="T12" fmla="*/ 51150 w 57"/>
                <a:gd name="T13" fmla="*/ 57637 h 89"/>
                <a:gd name="T14" fmla="*/ 71611 w 57"/>
                <a:gd name="T15" fmla="*/ 96063 h 89"/>
                <a:gd name="T16" fmla="*/ 40920 w 57"/>
                <a:gd name="T17" fmla="*/ 105669 h 89"/>
                <a:gd name="T18" fmla="*/ 30690 w 57"/>
                <a:gd name="T19" fmla="*/ 105669 h 89"/>
                <a:gd name="T20" fmla="*/ 20460 w 57"/>
                <a:gd name="T21" fmla="*/ 86456 h 89"/>
                <a:gd name="T22" fmla="*/ 20460 w 57"/>
                <a:gd name="T23" fmla="*/ 57637 h 89"/>
                <a:gd name="T24" fmla="*/ 20460 w 57"/>
                <a:gd name="T25" fmla="*/ 48032 h 89"/>
                <a:gd name="T26" fmla="*/ 10231 w 57"/>
                <a:gd name="T27" fmla="*/ 48032 h 89"/>
                <a:gd name="T28" fmla="*/ 0 w 57"/>
                <a:gd name="T29" fmla="*/ 38425 h 89"/>
                <a:gd name="T30" fmla="*/ 0 w 57"/>
                <a:gd name="T31" fmla="*/ 19213 h 89"/>
                <a:gd name="T32" fmla="*/ 10231 w 57"/>
                <a:gd name="T33" fmla="*/ 19213 h 89"/>
                <a:gd name="T34" fmla="*/ 10231 w 57"/>
                <a:gd name="T35" fmla="*/ 9607 h 89"/>
                <a:gd name="T36" fmla="*/ 20460 w 57"/>
                <a:gd name="T37" fmla="*/ 0 h 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7"/>
                <a:gd name="T58" fmla="*/ 0 h 89"/>
                <a:gd name="T59" fmla="*/ 57 w 57"/>
                <a:gd name="T60" fmla="*/ 89 h 8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7" h="89">
                  <a:moveTo>
                    <a:pt x="16" y="0"/>
                  </a:moveTo>
                  <a:lnTo>
                    <a:pt x="16" y="0"/>
                  </a:lnTo>
                  <a:lnTo>
                    <a:pt x="32" y="8"/>
                  </a:lnTo>
                  <a:lnTo>
                    <a:pt x="32" y="16"/>
                  </a:lnTo>
                  <a:lnTo>
                    <a:pt x="40" y="16"/>
                  </a:lnTo>
                  <a:lnTo>
                    <a:pt x="56" y="32"/>
                  </a:lnTo>
                  <a:lnTo>
                    <a:pt x="40" y="48"/>
                  </a:lnTo>
                  <a:lnTo>
                    <a:pt x="56" y="80"/>
                  </a:lnTo>
                  <a:lnTo>
                    <a:pt x="32" y="88"/>
                  </a:lnTo>
                  <a:lnTo>
                    <a:pt x="24" y="88"/>
                  </a:lnTo>
                  <a:lnTo>
                    <a:pt x="16" y="72"/>
                  </a:lnTo>
                  <a:lnTo>
                    <a:pt x="16" y="48"/>
                  </a:lnTo>
                  <a:lnTo>
                    <a:pt x="16" y="40"/>
                  </a:lnTo>
                  <a:lnTo>
                    <a:pt x="8" y="40"/>
                  </a:lnTo>
                  <a:lnTo>
                    <a:pt x="0" y="32"/>
                  </a:lnTo>
                  <a:lnTo>
                    <a:pt x="0" y="16"/>
                  </a:lnTo>
                  <a:lnTo>
                    <a:pt x="8" y="16"/>
                  </a:lnTo>
                  <a:lnTo>
                    <a:pt x="8" y="8"/>
                  </a:lnTo>
                  <a:lnTo>
                    <a:pt x="16" y="0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95" name="Freeform 283">
              <a:extLst>
                <a:ext uri="{FF2B5EF4-FFF2-40B4-BE49-F238E27FC236}">
                  <a16:creationId xmlns:a16="http://schemas.microsoft.com/office/drawing/2014/main" id="{E43FB943-8E94-42F5-819F-04B82108E1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0101" y="4295361"/>
              <a:ext cx="306310" cy="246615"/>
            </a:xfrm>
            <a:custGeom>
              <a:avLst/>
              <a:gdLst>
                <a:gd name="T0" fmla="*/ 208961 w 169"/>
                <a:gd name="T1" fmla="*/ 53937 h 145"/>
                <a:gd name="T2" fmla="*/ 208961 w 169"/>
                <a:gd name="T3" fmla="*/ 53937 h 145"/>
                <a:gd name="T4" fmla="*/ 199011 w 169"/>
                <a:gd name="T5" fmla="*/ 62927 h 145"/>
                <a:gd name="T6" fmla="*/ 199011 w 169"/>
                <a:gd name="T7" fmla="*/ 71917 h 145"/>
                <a:gd name="T8" fmla="*/ 189060 w 169"/>
                <a:gd name="T9" fmla="*/ 71917 h 145"/>
                <a:gd name="T10" fmla="*/ 189060 w 169"/>
                <a:gd name="T11" fmla="*/ 89895 h 145"/>
                <a:gd name="T12" fmla="*/ 199011 w 169"/>
                <a:gd name="T13" fmla="*/ 98884 h 145"/>
                <a:gd name="T14" fmla="*/ 189060 w 169"/>
                <a:gd name="T15" fmla="*/ 107874 h 145"/>
                <a:gd name="T16" fmla="*/ 159209 w 169"/>
                <a:gd name="T17" fmla="*/ 116864 h 145"/>
                <a:gd name="T18" fmla="*/ 129357 w 169"/>
                <a:gd name="T19" fmla="*/ 107874 h 145"/>
                <a:gd name="T20" fmla="*/ 139308 w 169"/>
                <a:gd name="T21" fmla="*/ 116864 h 145"/>
                <a:gd name="T22" fmla="*/ 139308 w 169"/>
                <a:gd name="T23" fmla="*/ 134843 h 145"/>
                <a:gd name="T24" fmla="*/ 149258 w 169"/>
                <a:gd name="T25" fmla="*/ 143833 h 145"/>
                <a:gd name="T26" fmla="*/ 119407 w 169"/>
                <a:gd name="T27" fmla="*/ 161811 h 145"/>
                <a:gd name="T28" fmla="*/ 109456 w 169"/>
                <a:gd name="T29" fmla="*/ 161811 h 145"/>
                <a:gd name="T30" fmla="*/ 99505 w 169"/>
                <a:gd name="T31" fmla="*/ 152822 h 145"/>
                <a:gd name="T32" fmla="*/ 89555 w 169"/>
                <a:gd name="T33" fmla="*/ 143833 h 145"/>
                <a:gd name="T34" fmla="*/ 89555 w 169"/>
                <a:gd name="T35" fmla="*/ 125853 h 145"/>
                <a:gd name="T36" fmla="*/ 79604 w 169"/>
                <a:gd name="T37" fmla="*/ 107874 h 145"/>
                <a:gd name="T38" fmla="*/ 89555 w 169"/>
                <a:gd name="T39" fmla="*/ 80906 h 145"/>
                <a:gd name="T40" fmla="*/ 59703 w 169"/>
                <a:gd name="T41" fmla="*/ 80906 h 145"/>
                <a:gd name="T42" fmla="*/ 49753 w 169"/>
                <a:gd name="T43" fmla="*/ 71917 h 145"/>
                <a:gd name="T44" fmla="*/ 19901 w 169"/>
                <a:gd name="T45" fmla="*/ 71917 h 145"/>
                <a:gd name="T46" fmla="*/ 9951 w 169"/>
                <a:gd name="T47" fmla="*/ 62927 h 145"/>
                <a:gd name="T48" fmla="*/ 9951 w 169"/>
                <a:gd name="T49" fmla="*/ 53937 h 145"/>
                <a:gd name="T50" fmla="*/ 0 w 169"/>
                <a:gd name="T51" fmla="*/ 35959 h 145"/>
                <a:gd name="T52" fmla="*/ 9951 w 169"/>
                <a:gd name="T53" fmla="*/ 17979 h 145"/>
                <a:gd name="T54" fmla="*/ 19901 w 169"/>
                <a:gd name="T55" fmla="*/ 8990 h 145"/>
                <a:gd name="T56" fmla="*/ 29852 w 169"/>
                <a:gd name="T57" fmla="*/ 17979 h 145"/>
                <a:gd name="T58" fmla="*/ 19901 w 169"/>
                <a:gd name="T59" fmla="*/ 26969 h 145"/>
                <a:gd name="T60" fmla="*/ 19901 w 169"/>
                <a:gd name="T61" fmla="*/ 44948 h 145"/>
                <a:gd name="T62" fmla="*/ 29852 w 169"/>
                <a:gd name="T63" fmla="*/ 35959 h 145"/>
                <a:gd name="T64" fmla="*/ 29852 w 169"/>
                <a:gd name="T65" fmla="*/ 17979 h 145"/>
                <a:gd name="T66" fmla="*/ 49753 w 169"/>
                <a:gd name="T67" fmla="*/ 8990 h 145"/>
                <a:gd name="T68" fmla="*/ 49753 w 169"/>
                <a:gd name="T69" fmla="*/ 0 h 145"/>
                <a:gd name="T70" fmla="*/ 49753 w 169"/>
                <a:gd name="T71" fmla="*/ 8990 h 145"/>
                <a:gd name="T72" fmla="*/ 79604 w 169"/>
                <a:gd name="T73" fmla="*/ 8990 h 145"/>
                <a:gd name="T74" fmla="*/ 79604 w 169"/>
                <a:gd name="T75" fmla="*/ 17979 h 145"/>
                <a:gd name="T76" fmla="*/ 109456 w 169"/>
                <a:gd name="T77" fmla="*/ 17979 h 145"/>
                <a:gd name="T78" fmla="*/ 129357 w 169"/>
                <a:gd name="T79" fmla="*/ 26969 h 145"/>
                <a:gd name="T80" fmla="*/ 149258 w 169"/>
                <a:gd name="T81" fmla="*/ 17979 h 145"/>
                <a:gd name="T82" fmla="*/ 169159 w 169"/>
                <a:gd name="T83" fmla="*/ 17979 h 145"/>
                <a:gd name="T84" fmla="*/ 159209 w 169"/>
                <a:gd name="T85" fmla="*/ 17979 h 145"/>
                <a:gd name="T86" fmla="*/ 169159 w 169"/>
                <a:gd name="T87" fmla="*/ 26969 h 145"/>
                <a:gd name="T88" fmla="*/ 189060 w 169"/>
                <a:gd name="T89" fmla="*/ 35959 h 145"/>
                <a:gd name="T90" fmla="*/ 189060 w 169"/>
                <a:gd name="T91" fmla="*/ 53937 h 145"/>
                <a:gd name="T92" fmla="*/ 199011 w 169"/>
                <a:gd name="T93" fmla="*/ 44948 h 145"/>
                <a:gd name="T94" fmla="*/ 208961 w 169"/>
                <a:gd name="T95" fmla="*/ 53937 h 14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69"/>
                <a:gd name="T145" fmla="*/ 0 h 145"/>
                <a:gd name="T146" fmla="*/ 169 w 169"/>
                <a:gd name="T147" fmla="*/ 145 h 14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69" h="145">
                  <a:moveTo>
                    <a:pt x="168" y="48"/>
                  </a:moveTo>
                  <a:lnTo>
                    <a:pt x="168" y="48"/>
                  </a:lnTo>
                  <a:lnTo>
                    <a:pt x="160" y="56"/>
                  </a:lnTo>
                  <a:lnTo>
                    <a:pt x="160" y="64"/>
                  </a:lnTo>
                  <a:lnTo>
                    <a:pt x="152" y="64"/>
                  </a:lnTo>
                  <a:lnTo>
                    <a:pt x="152" y="80"/>
                  </a:lnTo>
                  <a:lnTo>
                    <a:pt x="160" y="88"/>
                  </a:lnTo>
                  <a:lnTo>
                    <a:pt x="152" y="96"/>
                  </a:lnTo>
                  <a:lnTo>
                    <a:pt x="128" y="104"/>
                  </a:lnTo>
                  <a:lnTo>
                    <a:pt x="104" y="96"/>
                  </a:lnTo>
                  <a:lnTo>
                    <a:pt x="112" y="104"/>
                  </a:lnTo>
                  <a:lnTo>
                    <a:pt x="112" y="120"/>
                  </a:lnTo>
                  <a:lnTo>
                    <a:pt x="120" y="128"/>
                  </a:lnTo>
                  <a:lnTo>
                    <a:pt x="96" y="144"/>
                  </a:lnTo>
                  <a:lnTo>
                    <a:pt x="88" y="144"/>
                  </a:lnTo>
                  <a:lnTo>
                    <a:pt x="80" y="136"/>
                  </a:lnTo>
                  <a:lnTo>
                    <a:pt x="72" y="128"/>
                  </a:lnTo>
                  <a:lnTo>
                    <a:pt x="72" y="112"/>
                  </a:lnTo>
                  <a:lnTo>
                    <a:pt x="64" y="96"/>
                  </a:lnTo>
                  <a:lnTo>
                    <a:pt x="72" y="72"/>
                  </a:lnTo>
                  <a:lnTo>
                    <a:pt x="48" y="72"/>
                  </a:lnTo>
                  <a:lnTo>
                    <a:pt x="40" y="64"/>
                  </a:lnTo>
                  <a:lnTo>
                    <a:pt x="16" y="64"/>
                  </a:lnTo>
                  <a:lnTo>
                    <a:pt x="8" y="56"/>
                  </a:lnTo>
                  <a:lnTo>
                    <a:pt x="8" y="48"/>
                  </a:lnTo>
                  <a:lnTo>
                    <a:pt x="0" y="32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24" y="16"/>
                  </a:lnTo>
                  <a:lnTo>
                    <a:pt x="16" y="24"/>
                  </a:lnTo>
                  <a:lnTo>
                    <a:pt x="16" y="40"/>
                  </a:lnTo>
                  <a:lnTo>
                    <a:pt x="24" y="32"/>
                  </a:lnTo>
                  <a:lnTo>
                    <a:pt x="24" y="16"/>
                  </a:lnTo>
                  <a:lnTo>
                    <a:pt x="40" y="8"/>
                  </a:lnTo>
                  <a:lnTo>
                    <a:pt x="40" y="0"/>
                  </a:lnTo>
                  <a:lnTo>
                    <a:pt x="40" y="8"/>
                  </a:lnTo>
                  <a:lnTo>
                    <a:pt x="64" y="8"/>
                  </a:lnTo>
                  <a:lnTo>
                    <a:pt x="64" y="16"/>
                  </a:lnTo>
                  <a:lnTo>
                    <a:pt x="88" y="16"/>
                  </a:lnTo>
                  <a:lnTo>
                    <a:pt x="104" y="24"/>
                  </a:lnTo>
                  <a:lnTo>
                    <a:pt x="120" y="16"/>
                  </a:lnTo>
                  <a:lnTo>
                    <a:pt x="136" y="16"/>
                  </a:lnTo>
                  <a:lnTo>
                    <a:pt x="128" y="16"/>
                  </a:lnTo>
                  <a:lnTo>
                    <a:pt x="136" y="24"/>
                  </a:lnTo>
                  <a:lnTo>
                    <a:pt x="152" y="32"/>
                  </a:lnTo>
                  <a:lnTo>
                    <a:pt x="152" y="48"/>
                  </a:lnTo>
                  <a:lnTo>
                    <a:pt x="160" y="40"/>
                  </a:lnTo>
                  <a:lnTo>
                    <a:pt x="168" y="48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96" name="Freeform 284">
              <a:extLst>
                <a:ext uri="{FF2B5EF4-FFF2-40B4-BE49-F238E27FC236}">
                  <a16:creationId xmlns:a16="http://schemas.microsoft.com/office/drawing/2014/main" id="{484F3366-CE73-475E-BC6A-336708367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2056" y="4554956"/>
              <a:ext cx="13485" cy="27814"/>
            </a:xfrm>
            <a:custGeom>
              <a:avLst/>
              <a:gdLst>
                <a:gd name="T0" fmla="*/ 0 w 9"/>
                <a:gd name="T1" fmla="*/ 0 h 17"/>
                <a:gd name="T2" fmla="*/ 0 w 9"/>
                <a:gd name="T3" fmla="*/ 0 h 17"/>
                <a:gd name="T4" fmla="*/ 4647 w 9"/>
                <a:gd name="T5" fmla="*/ 7699 h 17"/>
                <a:gd name="T6" fmla="*/ 0 w 9"/>
                <a:gd name="T7" fmla="*/ 7699 h 17"/>
                <a:gd name="T8" fmla="*/ 4647 w 9"/>
                <a:gd name="T9" fmla="*/ 15395 h 17"/>
                <a:gd name="T10" fmla="*/ 4647 w 9"/>
                <a:gd name="T11" fmla="*/ 7699 h 17"/>
                <a:gd name="T12" fmla="*/ 0 w 9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17"/>
                <a:gd name="T23" fmla="*/ 9 w 9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17">
                  <a:moveTo>
                    <a:pt x="0" y="0"/>
                  </a:moveTo>
                  <a:lnTo>
                    <a:pt x="0" y="0"/>
                  </a:lnTo>
                  <a:lnTo>
                    <a:pt x="8" y="8"/>
                  </a:lnTo>
                  <a:lnTo>
                    <a:pt x="0" y="8"/>
                  </a:lnTo>
                  <a:lnTo>
                    <a:pt x="8" y="16"/>
                  </a:lnTo>
                  <a:lnTo>
                    <a:pt x="8" y="8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97" name="Freeform 285">
              <a:extLst>
                <a:ext uri="{FF2B5EF4-FFF2-40B4-BE49-F238E27FC236}">
                  <a16:creationId xmlns:a16="http://schemas.microsoft.com/office/drawing/2014/main" id="{F76E8346-9C8D-4971-A7A7-7605844C6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5057" y="5541417"/>
              <a:ext cx="26971" cy="57482"/>
            </a:xfrm>
            <a:custGeom>
              <a:avLst/>
              <a:gdLst>
                <a:gd name="T0" fmla="*/ 5841 w 17"/>
                <a:gd name="T1" fmla="*/ 0 h 33"/>
                <a:gd name="T2" fmla="*/ 5841 w 17"/>
                <a:gd name="T3" fmla="*/ 0 h 33"/>
                <a:gd name="T4" fmla="*/ 0 w 17"/>
                <a:gd name="T5" fmla="*/ 29670 h 33"/>
                <a:gd name="T6" fmla="*/ 5841 w 17"/>
                <a:gd name="T7" fmla="*/ 39560 h 33"/>
                <a:gd name="T8" fmla="*/ 11683 w 17"/>
                <a:gd name="T9" fmla="*/ 9890 h 33"/>
                <a:gd name="T10" fmla="*/ 5841 w 17"/>
                <a:gd name="T11" fmla="*/ 0 h 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33"/>
                <a:gd name="T20" fmla="*/ 17 w 17"/>
                <a:gd name="T21" fmla="*/ 33 h 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33">
                  <a:moveTo>
                    <a:pt x="8" y="0"/>
                  </a:moveTo>
                  <a:lnTo>
                    <a:pt x="8" y="0"/>
                  </a:lnTo>
                  <a:lnTo>
                    <a:pt x="0" y="24"/>
                  </a:lnTo>
                  <a:lnTo>
                    <a:pt x="8" y="32"/>
                  </a:lnTo>
                  <a:lnTo>
                    <a:pt x="16" y="8"/>
                  </a:lnTo>
                  <a:lnTo>
                    <a:pt x="8" y="0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98" name="Freeform 286">
              <a:extLst>
                <a:ext uri="{FF2B5EF4-FFF2-40B4-BE49-F238E27FC236}">
                  <a16:creationId xmlns:a16="http://schemas.microsoft.com/office/drawing/2014/main" id="{ECB82F38-2355-4B2E-B138-A99270F9F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1734" y="5841806"/>
              <a:ext cx="75133" cy="42648"/>
            </a:xfrm>
            <a:custGeom>
              <a:avLst/>
              <a:gdLst>
                <a:gd name="T0" fmla="*/ 0 w 41"/>
                <a:gd name="T1" fmla="*/ 9098 h 25"/>
                <a:gd name="T2" fmla="*/ 0 w 41"/>
                <a:gd name="T3" fmla="*/ 9098 h 25"/>
                <a:gd name="T4" fmla="*/ 10397 w 41"/>
                <a:gd name="T5" fmla="*/ 18197 h 25"/>
                <a:gd name="T6" fmla="*/ 20795 w 41"/>
                <a:gd name="T7" fmla="*/ 18197 h 25"/>
                <a:gd name="T8" fmla="*/ 31191 w 41"/>
                <a:gd name="T9" fmla="*/ 27295 h 25"/>
                <a:gd name="T10" fmla="*/ 51987 w 41"/>
                <a:gd name="T11" fmla="*/ 9098 h 25"/>
                <a:gd name="T12" fmla="*/ 51987 w 41"/>
                <a:gd name="T13" fmla="*/ 0 h 25"/>
                <a:gd name="T14" fmla="*/ 20795 w 41"/>
                <a:gd name="T15" fmla="*/ 0 h 25"/>
                <a:gd name="T16" fmla="*/ 10397 w 41"/>
                <a:gd name="T17" fmla="*/ 0 h 25"/>
                <a:gd name="T18" fmla="*/ 20795 w 41"/>
                <a:gd name="T19" fmla="*/ 9098 h 25"/>
                <a:gd name="T20" fmla="*/ 10397 w 41"/>
                <a:gd name="T21" fmla="*/ 18197 h 25"/>
                <a:gd name="T22" fmla="*/ 0 w 41"/>
                <a:gd name="T23" fmla="*/ 9098 h 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1"/>
                <a:gd name="T37" fmla="*/ 0 h 25"/>
                <a:gd name="T38" fmla="*/ 41 w 41"/>
                <a:gd name="T39" fmla="*/ 25 h 2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1" h="25">
                  <a:moveTo>
                    <a:pt x="0" y="8"/>
                  </a:moveTo>
                  <a:lnTo>
                    <a:pt x="0" y="8"/>
                  </a:lnTo>
                  <a:lnTo>
                    <a:pt x="8" y="16"/>
                  </a:lnTo>
                  <a:lnTo>
                    <a:pt x="16" y="16"/>
                  </a:lnTo>
                  <a:lnTo>
                    <a:pt x="24" y="24"/>
                  </a:lnTo>
                  <a:lnTo>
                    <a:pt x="40" y="8"/>
                  </a:lnTo>
                  <a:lnTo>
                    <a:pt x="40" y="0"/>
                  </a:lnTo>
                  <a:lnTo>
                    <a:pt x="16" y="0"/>
                  </a:lnTo>
                  <a:lnTo>
                    <a:pt x="8" y="0"/>
                  </a:lnTo>
                  <a:lnTo>
                    <a:pt x="16" y="8"/>
                  </a:lnTo>
                  <a:lnTo>
                    <a:pt x="8" y="16"/>
                  </a:lnTo>
                  <a:lnTo>
                    <a:pt x="0" y="8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99" name="Freeform 287">
              <a:extLst>
                <a:ext uri="{FF2B5EF4-FFF2-40B4-BE49-F238E27FC236}">
                  <a16:creationId xmlns:a16="http://schemas.microsoft.com/office/drawing/2014/main" id="{243F172F-6A0C-465B-A1AB-500979D5E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0176" y="4321321"/>
              <a:ext cx="17338" cy="16688"/>
            </a:xfrm>
            <a:custGeom>
              <a:avLst/>
              <a:gdLst>
                <a:gd name="T0" fmla="*/ 0 w 9"/>
                <a:gd name="T1" fmla="*/ 12700 h 9"/>
                <a:gd name="T2" fmla="*/ 0 w 9"/>
                <a:gd name="T3" fmla="*/ 12700 h 9"/>
                <a:gd name="T4" fmla="*/ 12700 w 9"/>
                <a:gd name="T5" fmla="*/ 12700 h 9"/>
                <a:gd name="T6" fmla="*/ 12700 w 9"/>
                <a:gd name="T7" fmla="*/ 0 h 9"/>
                <a:gd name="T8" fmla="*/ 0 w 9"/>
                <a:gd name="T9" fmla="*/ 0 h 9"/>
                <a:gd name="T10" fmla="*/ 0 w 9"/>
                <a:gd name="T11" fmla="*/ 12700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9"/>
                <a:gd name="T20" fmla="*/ 9 w 9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9">
                  <a:moveTo>
                    <a:pt x="0" y="8"/>
                  </a:moveTo>
                  <a:lnTo>
                    <a:pt x="0" y="8"/>
                  </a:lnTo>
                  <a:lnTo>
                    <a:pt x="8" y="8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8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00" name="Freeform 288">
              <a:extLst>
                <a:ext uri="{FF2B5EF4-FFF2-40B4-BE49-F238E27FC236}">
                  <a16:creationId xmlns:a16="http://schemas.microsoft.com/office/drawing/2014/main" id="{A36EDB70-E700-4B07-8625-635471EBA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4513" y="4141459"/>
              <a:ext cx="48162" cy="29668"/>
            </a:xfrm>
            <a:custGeom>
              <a:avLst/>
              <a:gdLst>
                <a:gd name="T0" fmla="*/ 0 w 25"/>
                <a:gd name="T1" fmla="*/ 9965 h 17"/>
                <a:gd name="T2" fmla="*/ 0 w 25"/>
                <a:gd name="T3" fmla="*/ 9965 h 17"/>
                <a:gd name="T4" fmla="*/ 25400 w 25"/>
                <a:gd name="T5" fmla="*/ 19930 h 17"/>
                <a:gd name="T6" fmla="*/ 38100 w 25"/>
                <a:gd name="T7" fmla="*/ 9965 h 17"/>
                <a:gd name="T8" fmla="*/ 12700 w 25"/>
                <a:gd name="T9" fmla="*/ 0 h 17"/>
                <a:gd name="T10" fmla="*/ 0 w 25"/>
                <a:gd name="T11" fmla="*/ 9965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"/>
                <a:gd name="T19" fmla="*/ 0 h 17"/>
                <a:gd name="T20" fmla="*/ 25 w 25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" h="17">
                  <a:moveTo>
                    <a:pt x="0" y="8"/>
                  </a:moveTo>
                  <a:lnTo>
                    <a:pt x="0" y="8"/>
                  </a:lnTo>
                  <a:lnTo>
                    <a:pt x="16" y="16"/>
                  </a:lnTo>
                  <a:lnTo>
                    <a:pt x="24" y="8"/>
                  </a:lnTo>
                  <a:lnTo>
                    <a:pt x="8" y="0"/>
                  </a:lnTo>
                  <a:lnTo>
                    <a:pt x="0" y="8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01" name="Line 289">
              <a:extLst>
                <a:ext uri="{FF2B5EF4-FFF2-40B4-BE49-F238E27FC236}">
                  <a16:creationId xmlns:a16="http://schemas.microsoft.com/office/drawing/2014/main" id="{66B6C325-62D7-4FB5-8F4D-370DB61A4F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38557" y="4093248"/>
              <a:ext cx="0" cy="0"/>
            </a:xfrm>
            <a:prstGeom prst="line">
              <a:avLst/>
            </a:prstGeom>
            <a:noFill/>
            <a:ln w="635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02" name="Freeform 290">
              <a:extLst>
                <a:ext uri="{FF2B5EF4-FFF2-40B4-BE49-F238E27FC236}">
                  <a16:creationId xmlns:a16="http://schemas.microsoft.com/office/drawing/2014/main" id="{1846F7B8-C640-4BE2-AA5C-D0989E9C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027" y="4032058"/>
              <a:ext cx="235030" cy="83441"/>
            </a:xfrm>
            <a:custGeom>
              <a:avLst/>
              <a:gdLst>
                <a:gd name="T0" fmla="*/ 0 w 129"/>
                <a:gd name="T1" fmla="*/ 27102 h 49"/>
                <a:gd name="T2" fmla="*/ 0 w 129"/>
                <a:gd name="T3" fmla="*/ 27102 h 49"/>
                <a:gd name="T4" fmla="*/ 10160 w 129"/>
                <a:gd name="T5" fmla="*/ 27102 h 49"/>
                <a:gd name="T6" fmla="*/ 30480 w 129"/>
                <a:gd name="T7" fmla="*/ 9034 h 49"/>
                <a:gd name="T8" fmla="*/ 50798 w 129"/>
                <a:gd name="T9" fmla="*/ 18067 h 49"/>
                <a:gd name="T10" fmla="*/ 40638 w 129"/>
                <a:gd name="T11" fmla="*/ 18067 h 49"/>
                <a:gd name="T12" fmla="*/ 50798 w 129"/>
                <a:gd name="T13" fmla="*/ 18067 h 49"/>
                <a:gd name="T14" fmla="*/ 91439 w 129"/>
                <a:gd name="T15" fmla="*/ 27102 h 49"/>
                <a:gd name="T16" fmla="*/ 101598 w 129"/>
                <a:gd name="T17" fmla="*/ 45169 h 49"/>
                <a:gd name="T18" fmla="*/ 121917 w 129"/>
                <a:gd name="T19" fmla="*/ 45169 h 49"/>
                <a:gd name="T20" fmla="*/ 111758 w 129"/>
                <a:gd name="T21" fmla="*/ 54202 h 49"/>
                <a:gd name="T22" fmla="*/ 162557 w 129"/>
                <a:gd name="T23" fmla="*/ 54202 h 49"/>
                <a:gd name="T24" fmla="*/ 152397 w 129"/>
                <a:gd name="T25" fmla="*/ 45169 h 49"/>
                <a:gd name="T26" fmla="*/ 142237 w 129"/>
                <a:gd name="T27" fmla="*/ 45169 h 49"/>
                <a:gd name="T28" fmla="*/ 142237 w 129"/>
                <a:gd name="T29" fmla="*/ 36135 h 49"/>
                <a:gd name="T30" fmla="*/ 101598 w 129"/>
                <a:gd name="T31" fmla="*/ 18067 h 49"/>
                <a:gd name="T32" fmla="*/ 50798 w 129"/>
                <a:gd name="T33" fmla="*/ 0 h 49"/>
                <a:gd name="T34" fmla="*/ 20319 w 129"/>
                <a:gd name="T35" fmla="*/ 9034 h 49"/>
                <a:gd name="T36" fmla="*/ 0 w 129"/>
                <a:gd name="T37" fmla="*/ 27102 h 4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9"/>
                <a:gd name="T58" fmla="*/ 0 h 49"/>
                <a:gd name="T59" fmla="*/ 129 w 129"/>
                <a:gd name="T60" fmla="*/ 49 h 4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9" h="49">
                  <a:moveTo>
                    <a:pt x="0" y="24"/>
                  </a:moveTo>
                  <a:lnTo>
                    <a:pt x="0" y="24"/>
                  </a:lnTo>
                  <a:lnTo>
                    <a:pt x="8" y="24"/>
                  </a:lnTo>
                  <a:lnTo>
                    <a:pt x="24" y="8"/>
                  </a:lnTo>
                  <a:lnTo>
                    <a:pt x="40" y="16"/>
                  </a:lnTo>
                  <a:lnTo>
                    <a:pt x="32" y="16"/>
                  </a:lnTo>
                  <a:lnTo>
                    <a:pt x="40" y="16"/>
                  </a:lnTo>
                  <a:lnTo>
                    <a:pt x="72" y="24"/>
                  </a:lnTo>
                  <a:lnTo>
                    <a:pt x="80" y="40"/>
                  </a:lnTo>
                  <a:lnTo>
                    <a:pt x="96" y="40"/>
                  </a:lnTo>
                  <a:lnTo>
                    <a:pt x="88" y="48"/>
                  </a:lnTo>
                  <a:lnTo>
                    <a:pt x="128" y="48"/>
                  </a:lnTo>
                  <a:lnTo>
                    <a:pt x="120" y="40"/>
                  </a:lnTo>
                  <a:lnTo>
                    <a:pt x="112" y="40"/>
                  </a:lnTo>
                  <a:lnTo>
                    <a:pt x="112" y="32"/>
                  </a:lnTo>
                  <a:lnTo>
                    <a:pt x="80" y="16"/>
                  </a:lnTo>
                  <a:lnTo>
                    <a:pt x="40" y="0"/>
                  </a:lnTo>
                  <a:lnTo>
                    <a:pt x="16" y="8"/>
                  </a:lnTo>
                  <a:lnTo>
                    <a:pt x="0" y="24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03" name="Freeform 291">
              <a:extLst>
                <a:ext uri="{FF2B5EF4-FFF2-40B4-BE49-F238E27FC236}">
                  <a16:creationId xmlns:a16="http://schemas.microsoft.com/office/drawing/2014/main" id="{A47BAB68-1161-4B09-84DD-B5D51703BC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4587" y="4141459"/>
              <a:ext cx="32750" cy="16688"/>
            </a:xfrm>
            <a:custGeom>
              <a:avLst/>
              <a:gdLst>
                <a:gd name="T0" fmla="*/ 0 w 17"/>
                <a:gd name="T1" fmla="*/ 12700 h 9"/>
                <a:gd name="T2" fmla="*/ 0 w 17"/>
                <a:gd name="T3" fmla="*/ 12700 h 9"/>
                <a:gd name="T4" fmla="*/ 25400 w 17"/>
                <a:gd name="T5" fmla="*/ 12700 h 9"/>
                <a:gd name="T6" fmla="*/ 0 w 17"/>
                <a:gd name="T7" fmla="*/ 0 h 9"/>
                <a:gd name="T8" fmla="*/ 0 w 17"/>
                <a:gd name="T9" fmla="*/ 1270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9"/>
                <a:gd name="T17" fmla="*/ 17 w 1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9">
                  <a:moveTo>
                    <a:pt x="0" y="8"/>
                  </a:moveTo>
                  <a:lnTo>
                    <a:pt x="0" y="8"/>
                  </a:lnTo>
                  <a:lnTo>
                    <a:pt x="16" y="8"/>
                  </a:lnTo>
                  <a:lnTo>
                    <a:pt x="0" y="0"/>
                  </a:lnTo>
                  <a:lnTo>
                    <a:pt x="0" y="8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04" name="Freeform 292">
              <a:extLst>
                <a:ext uri="{FF2B5EF4-FFF2-40B4-BE49-F238E27FC236}">
                  <a16:creationId xmlns:a16="http://schemas.microsoft.com/office/drawing/2014/main" id="{401D3A1E-76BD-4C1D-A83F-CAC18674B7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0176" y="4198941"/>
              <a:ext cx="17338" cy="14834"/>
            </a:xfrm>
            <a:custGeom>
              <a:avLst/>
              <a:gdLst>
                <a:gd name="T0" fmla="*/ 0 w 9"/>
                <a:gd name="T1" fmla="*/ 0 h 9"/>
                <a:gd name="T2" fmla="*/ 0 w 9"/>
                <a:gd name="T3" fmla="*/ 0 h 9"/>
                <a:gd name="T4" fmla="*/ 0 w 9"/>
                <a:gd name="T5" fmla="*/ 7929 h 9"/>
                <a:gd name="T6" fmla="*/ 12700 w 9"/>
                <a:gd name="T7" fmla="*/ 0 h 9"/>
                <a:gd name="T8" fmla="*/ 0 w 9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9"/>
                <a:gd name="T17" fmla="*/ 9 w 9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9">
                  <a:moveTo>
                    <a:pt x="0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05" name="Freeform 293">
              <a:extLst>
                <a:ext uri="{FF2B5EF4-FFF2-40B4-BE49-F238E27FC236}">
                  <a16:creationId xmlns:a16="http://schemas.microsoft.com/office/drawing/2014/main" id="{39109DBE-3668-478B-9FA5-56ED1655EC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4513" y="3991265"/>
              <a:ext cx="17338" cy="42648"/>
            </a:xfrm>
            <a:custGeom>
              <a:avLst/>
              <a:gdLst>
                <a:gd name="T0" fmla="*/ 0 w 9"/>
                <a:gd name="T1" fmla="*/ 0 h 25"/>
                <a:gd name="T2" fmla="*/ 0 w 9"/>
                <a:gd name="T3" fmla="*/ 0 h 25"/>
                <a:gd name="T4" fmla="*/ 0 w 9"/>
                <a:gd name="T5" fmla="*/ 9098 h 25"/>
                <a:gd name="T6" fmla="*/ 12700 w 9"/>
                <a:gd name="T7" fmla="*/ 27295 h 25"/>
                <a:gd name="T8" fmla="*/ 12700 w 9"/>
                <a:gd name="T9" fmla="*/ 9098 h 25"/>
                <a:gd name="T10" fmla="*/ 0 w 9"/>
                <a:gd name="T11" fmla="*/ 0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25"/>
                <a:gd name="T20" fmla="*/ 9 w 9"/>
                <a:gd name="T21" fmla="*/ 25 h 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25">
                  <a:moveTo>
                    <a:pt x="0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8" y="24"/>
                  </a:lnTo>
                  <a:lnTo>
                    <a:pt x="8" y="8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06" name="Line 294">
              <a:extLst>
                <a:ext uri="{FF2B5EF4-FFF2-40B4-BE49-F238E27FC236}">
                  <a16:creationId xmlns:a16="http://schemas.microsoft.com/office/drawing/2014/main" id="{BCB98B27-DCCC-47CC-8700-39F88F26A7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52395" y="4108082"/>
              <a:ext cx="0" cy="0"/>
            </a:xfrm>
            <a:prstGeom prst="line">
              <a:avLst/>
            </a:prstGeom>
            <a:noFill/>
            <a:ln w="635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07" name="Freeform 295">
              <a:extLst>
                <a:ext uri="{FF2B5EF4-FFF2-40B4-BE49-F238E27FC236}">
                  <a16:creationId xmlns:a16="http://schemas.microsoft.com/office/drawing/2014/main" id="{2FC398D8-5023-457E-82CA-EC237CC89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6616" y="3579621"/>
              <a:ext cx="44309" cy="18542"/>
            </a:xfrm>
            <a:custGeom>
              <a:avLst/>
              <a:gdLst>
                <a:gd name="T0" fmla="*/ 0 w 25"/>
                <a:gd name="T1" fmla="*/ 19357 h 9"/>
                <a:gd name="T2" fmla="*/ 0 w 25"/>
                <a:gd name="T3" fmla="*/ 19357 h 9"/>
                <a:gd name="T4" fmla="*/ 27295 w 25"/>
                <a:gd name="T5" fmla="*/ 0 h 9"/>
                <a:gd name="T6" fmla="*/ 18197 w 25"/>
                <a:gd name="T7" fmla="*/ 0 h 9"/>
                <a:gd name="T8" fmla="*/ 0 w 25"/>
                <a:gd name="T9" fmla="*/ 19357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9"/>
                <a:gd name="T17" fmla="*/ 25 w 25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9">
                  <a:moveTo>
                    <a:pt x="0" y="8"/>
                  </a:moveTo>
                  <a:lnTo>
                    <a:pt x="0" y="8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0" y="8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08" name="Freeform 296">
              <a:extLst>
                <a:ext uri="{FF2B5EF4-FFF2-40B4-BE49-F238E27FC236}">
                  <a16:creationId xmlns:a16="http://schemas.microsoft.com/office/drawing/2014/main" id="{D58089B4-49F2-4463-99F9-C9B2F49918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6616" y="3579621"/>
              <a:ext cx="44309" cy="18542"/>
            </a:xfrm>
            <a:custGeom>
              <a:avLst/>
              <a:gdLst>
                <a:gd name="T0" fmla="*/ 0 w 25"/>
                <a:gd name="T1" fmla="*/ 19357 h 9"/>
                <a:gd name="T2" fmla="*/ 27295 w 25"/>
                <a:gd name="T3" fmla="*/ 0 h 9"/>
                <a:gd name="T4" fmla="*/ 18197 w 25"/>
                <a:gd name="T5" fmla="*/ 0 h 9"/>
                <a:gd name="T6" fmla="*/ 0 w 25"/>
                <a:gd name="T7" fmla="*/ 19357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"/>
                <a:gd name="T13" fmla="*/ 0 h 9"/>
                <a:gd name="T14" fmla="*/ 25 w 25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" h="9">
                  <a:moveTo>
                    <a:pt x="0" y="8"/>
                  </a:moveTo>
                  <a:lnTo>
                    <a:pt x="24" y="0"/>
                  </a:lnTo>
                  <a:lnTo>
                    <a:pt x="16" y="0"/>
                  </a:lnTo>
                  <a:lnTo>
                    <a:pt x="0" y="8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09" name="Freeform 297">
              <a:extLst>
                <a:ext uri="{FF2B5EF4-FFF2-40B4-BE49-F238E27FC236}">
                  <a16:creationId xmlns:a16="http://schemas.microsoft.com/office/drawing/2014/main" id="{D3EC8BE2-8743-4884-94B9-8CBA459F2E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2381" y="3307047"/>
              <a:ext cx="57794" cy="29668"/>
            </a:xfrm>
            <a:custGeom>
              <a:avLst/>
              <a:gdLst>
                <a:gd name="T0" fmla="*/ 0 w 33"/>
                <a:gd name="T1" fmla="*/ 0 h 17"/>
                <a:gd name="T2" fmla="*/ 0 w 33"/>
                <a:gd name="T3" fmla="*/ 0 h 17"/>
                <a:gd name="T4" fmla="*/ 17349 w 33"/>
                <a:gd name="T5" fmla="*/ 19930 h 17"/>
                <a:gd name="T6" fmla="*/ 34697 w 33"/>
                <a:gd name="T7" fmla="*/ 19930 h 17"/>
                <a:gd name="T8" fmla="*/ 17349 w 33"/>
                <a:gd name="T9" fmla="*/ 9965 h 17"/>
                <a:gd name="T10" fmla="*/ 0 w 33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"/>
                <a:gd name="T19" fmla="*/ 0 h 17"/>
                <a:gd name="T20" fmla="*/ 33 w 33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" h="17">
                  <a:moveTo>
                    <a:pt x="0" y="0"/>
                  </a:moveTo>
                  <a:lnTo>
                    <a:pt x="0" y="0"/>
                  </a:lnTo>
                  <a:lnTo>
                    <a:pt x="16" y="16"/>
                  </a:lnTo>
                  <a:lnTo>
                    <a:pt x="32" y="16"/>
                  </a:lnTo>
                  <a:lnTo>
                    <a:pt x="16" y="8"/>
                  </a:lnTo>
                  <a:lnTo>
                    <a:pt x="0" y="0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10" name="Freeform 298">
              <a:extLst>
                <a:ext uri="{FF2B5EF4-FFF2-40B4-BE49-F238E27FC236}">
                  <a16:creationId xmlns:a16="http://schemas.microsoft.com/office/drawing/2014/main" id="{CADF2421-58D1-489E-997F-4B9FCA3BC4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2381" y="3399759"/>
              <a:ext cx="57794" cy="48210"/>
            </a:xfrm>
            <a:custGeom>
              <a:avLst/>
              <a:gdLst>
                <a:gd name="T0" fmla="*/ 0 w 33"/>
                <a:gd name="T1" fmla="*/ 14856 h 25"/>
                <a:gd name="T2" fmla="*/ 0 w 33"/>
                <a:gd name="T3" fmla="*/ 14856 h 25"/>
                <a:gd name="T4" fmla="*/ 26023 w 33"/>
                <a:gd name="T5" fmla="*/ 44571 h 25"/>
                <a:gd name="T6" fmla="*/ 26023 w 33"/>
                <a:gd name="T7" fmla="*/ 29715 h 25"/>
                <a:gd name="T8" fmla="*/ 34697 w 33"/>
                <a:gd name="T9" fmla="*/ 14856 h 25"/>
                <a:gd name="T10" fmla="*/ 17349 w 33"/>
                <a:gd name="T11" fmla="*/ 14856 h 25"/>
                <a:gd name="T12" fmla="*/ 8674 w 33"/>
                <a:gd name="T13" fmla="*/ 14856 h 25"/>
                <a:gd name="T14" fmla="*/ 8674 w 33"/>
                <a:gd name="T15" fmla="*/ 0 h 25"/>
                <a:gd name="T16" fmla="*/ 0 w 33"/>
                <a:gd name="T17" fmla="*/ 14856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"/>
                <a:gd name="T28" fmla="*/ 0 h 25"/>
                <a:gd name="T29" fmla="*/ 33 w 33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" h="25">
                  <a:moveTo>
                    <a:pt x="0" y="8"/>
                  </a:moveTo>
                  <a:lnTo>
                    <a:pt x="0" y="8"/>
                  </a:lnTo>
                  <a:lnTo>
                    <a:pt x="24" y="24"/>
                  </a:lnTo>
                  <a:lnTo>
                    <a:pt x="24" y="16"/>
                  </a:lnTo>
                  <a:lnTo>
                    <a:pt x="32" y="8"/>
                  </a:lnTo>
                  <a:lnTo>
                    <a:pt x="16" y="8"/>
                  </a:lnTo>
                  <a:lnTo>
                    <a:pt x="8" y="8"/>
                  </a:lnTo>
                  <a:lnTo>
                    <a:pt x="8" y="0"/>
                  </a:lnTo>
                  <a:lnTo>
                    <a:pt x="0" y="8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11" name="Freeform 299">
              <a:extLst>
                <a:ext uri="{FF2B5EF4-FFF2-40B4-BE49-F238E27FC236}">
                  <a16:creationId xmlns:a16="http://schemas.microsoft.com/office/drawing/2014/main" id="{E249FE05-B1A8-453D-8143-A418B6ED6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4057" y="3073411"/>
              <a:ext cx="25044" cy="27814"/>
            </a:xfrm>
            <a:custGeom>
              <a:avLst/>
              <a:gdLst>
                <a:gd name="T0" fmla="*/ 0 w 17"/>
                <a:gd name="T1" fmla="*/ 7699 h 17"/>
                <a:gd name="T2" fmla="*/ 0 w 17"/>
                <a:gd name="T3" fmla="*/ 7699 h 17"/>
                <a:gd name="T4" fmla="*/ 8686 w 17"/>
                <a:gd name="T5" fmla="*/ 15396 h 17"/>
                <a:gd name="T6" fmla="*/ 8686 w 17"/>
                <a:gd name="T7" fmla="*/ 0 h 17"/>
                <a:gd name="T8" fmla="*/ 0 w 17"/>
                <a:gd name="T9" fmla="*/ 7699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8"/>
                  </a:moveTo>
                  <a:lnTo>
                    <a:pt x="0" y="8"/>
                  </a:lnTo>
                  <a:lnTo>
                    <a:pt x="16" y="16"/>
                  </a:lnTo>
                  <a:lnTo>
                    <a:pt x="16" y="0"/>
                  </a:lnTo>
                  <a:lnTo>
                    <a:pt x="0" y="8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12" name="Freeform 300">
              <a:extLst>
                <a:ext uri="{FF2B5EF4-FFF2-40B4-BE49-F238E27FC236}">
                  <a16:creationId xmlns:a16="http://schemas.microsoft.com/office/drawing/2014/main" id="{46B4C6C0-6F87-4A78-B0E6-6601C33C6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9748" y="3197646"/>
              <a:ext cx="30824" cy="14834"/>
            </a:xfrm>
            <a:custGeom>
              <a:avLst/>
              <a:gdLst>
                <a:gd name="T0" fmla="*/ 0 w 17"/>
                <a:gd name="T1" fmla="*/ 0 h 9"/>
                <a:gd name="T2" fmla="*/ 0 w 17"/>
                <a:gd name="T3" fmla="*/ 0 h 9"/>
                <a:gd name="T4" fmla="*/ 19930 w 17"/>
                <a:gd name="T5" fmla="*/ 7929 h 9"/>
                <a:gd name="T6" fmla="*/ 19930 w 17"/>
                <a:gd name="T7" fmla="*/ 0 h 9"/>
                <a:gd name="T8" fmla="*/ 0 w 17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9"/>
                <a:gd name="T17" fmla="*/ 17 w 1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9">
                  <a:moveTo>
                    <a:pt x="0" y="0"/>
                  </a:moveTo>
                  <a:lnTo>
                    <a:pt x="0" y="0"/>
                  </a:lnTo>
                  <a:lnTo>
                    <a:pt x="16" y="8"/>
                  </a:ln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13" name="Freeform 301">
              <a:extLst>
                <a:ext uri="{FF2B5EF4-FFF2-40B4-BE49-F238E27FC236}">
                  <a16:creationId xmlns:a16="http://schemas.microsoft.com/office/drawing/2014/main" id="{2F49F8D2-2B79-464F-B14B-9EFF074E6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043" y="3251419"/>
              <a:ext cx="146412" cy="166882"/>
            </a:xfrm>
            <a:custGeom>
              <a:avLst/>
              <a:gdLst>
                <a:gd name="T0" fmla="*/ 0 w 81"/>
                <a:gd name="T1" fmla="*/ 84709 h 97"/>
                <a:gd name="T2" fmla="*/ 0 w 81"/>
                <a:gd name="T3" fmla="*/ 84709 h 97"/>
                <a:gd name="T4" fmla="*/ 0 w 81"/>
                <a:gd name="T5" fmla="*/ 94121 h 97"/>
                <a:gd name="T6" fmla="*/ 9842 w 81"/>
                <a:gd name="T7" fmla="*/ 94121 h 97"/>
                <a:gd name="T8" fmla="*/ 59057 w 81"/>
                <a:gd name="T9" fmla="*/ 94121 h 97"/>
                <a:gd name="T10" fmla="*/ 59057 w 81"/>
                <a:gd name="T11" fmla="*/ 103533 h 97"/>
                <a:gd name="T12" fmla="*/ 49213 w 81"/>
                <a:gd name="T13" fmla="*/ 103533 h 97"/>
                <a:gd name="T14" fmla="*/ 59057 w 81"/>
                <a:gd name="T15" fmla="*/ 103533 h 97"/>
                <a:gd name="T16" fmla="*/ 68899 w 81"/>
                <a:gd name="T17" fmla="*/ 94121 h 97"/>
                <a:gd name="T18" fmla="*/ 78743 w 81"/>
                <a:gd name="T19" fmla="*/ 94121 h 97"/>
                <a:gd name="T20" fmla="*/ 78743 w 81"/>
                <a:gd name="T21" fmla="*/ 103533 h 97"/>
                <a:gd name="T22" fmla="*/ 88585 w 81"/>
                <a:gd name="T23" fmla="*/ 103533 h 97"/>
                <a:gd name="T24" fmla="*/ 88585 w 81"/>
                <a:gd name="T25" fmla="*/ 112945 h 97"/>
                <a:gd name="T26" fmla="*/ 98427 w 81"/>
                <a:gd name="T27" fmla="*/ 112945 h 97"/>
                <a:gd name="T28" fmla="*/ 98427 w 81"/>
                <a:gd name="T29" fmla="*/ 94121 h 97"/>
                <a:gd name="T30" fmla="*/ 88585 w 81"/>
                <a:gd name="T31" fmla="*/ 94121 h 97"/>
                <a:gd name="T32" fmla="*/ 98427 w 81"/>
                <a:gd name="T33" fmla="*/ 84709 h 97"/>
                <a:gd name="T34" fmla="*/ 88585 w 81"/>
                <a:gd name="T35" fmla="*/ 94121 h 97"/>
                <a:gd name="T36" fmla="*/ 78743 w 81"/>
                <a:gd name="T37" fmla="*/ 84709 h 97"/>
                <a:gd name="T38" fmla="*/ 98427 w 81"/>
                <a:gd name="T39" fmla="*/ 65885 h 97"/>
                <a:gd name="T40" fmla="*/ 88585 w 81"/>
                <a:gd name="T41" fmla="*/ 75297 h 97"/>
                <a:gd name="T42" fmla="*/ 78743 w 81"/>
                <a:gd name="T43" fmla="*/ 65885 h 97"/>
                <a:gd name="T44" fmla="*/ 88585 w 81"/>
                <a:gd name="T45" fmla="*/ 56473 h 97"/>
                <a:gd name="T46" fmla="*/ 59057 w 81"/>
                <a:gd name="T47" fmla="*/ 56473 h 97"/>
                <a:gd name="T48" fmla="*/ 49213 w 81"/>
                <a:gd name="T49" fmla="*/ 47061 h 97"/>
                <a:gd name="T50" fmla="*/ 59057 w 81"/>
                <a:gd name="T51" fmla="*/ 37649 h 97"/>
                <a:gd name="T52" fmla="*/ 49213 w 81"/>
                <a:gd name="T53" fmla="*/ 37649 h 97"/>
                <a:gd name="T54" fmla="*/ 39371 w 81"/>
                <a:gd name="T55" fmla="*/ 47061 h 97"/>
                <a:gd name="T56" fmla="*/ 59057 w 81"/>
                <a:gd name="T57" fmla="*/ 0 h 97"/>
                <a:gd name="T58" fmla="*/ 39371 w 81"/>
                <a:gd name="T59" fmla="*/ 9413 h 97"/>
                <a:gd name="T60" fmla="*/ 9842 w 81"/>
                <a:gd name="T61" fmla="*/ 65885 h 97"/>
                <a:gd name="T62" fmla="*/ 9842 w 81"/>
                <a:gd name="T63" fmla="*/ 75297 h 97"/>
                <a:gd name="T64" fmla="*/ 0 w 81"/>
                <a:gd name="T65" fmla="*/ 84709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1"/>
                <a:gd name="T100" fmla="*/ 0 h 97"/>
                <a:gd name="T101" fmla="*/ 81 w 81"/>
                <a:gd name="T102" fmla="*/ 97 h 9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1" h="97">
                  <a:moveTo>
                    <a:pt x="0" y="72"/>
                  </a:moveTo>
                  <a:lnTo>
                    <a:pt x="0" y="72"/>
                  </a:lnTo>
                  <a:lnTo>
                    <a:pt x="0" y="80"/>
                  </a:lnTo>
                  <a:lnTo>
                    <a:pt x="8" y="80"/>
                  </a:lnTo>
                  <a:lnTo>
                    <a:pt x="48" y="80"/>
                  </a:lnTo>
                  <a:lnTo>
                    <a:pt x="48" y="88"/>
                  </a:lnTo>
                  <a:lnTo>
                    <a:pt x="40" y="88"/>
                  </a:lnTo>
                  <a:lnTo>
                    <a:pt x="48" y="88"/>
                  </a:lnTo>
                  <a:lnTo>
                    <a:pt x="56" y="80"/>
                  </a:lnTo>
                  <a:lnTo>
                    <a:pt x="64" y="80"/>
                  </a:lnTo>
                  <a:lnTo>
                    <a:pt x="64" y="88"/>
                  </a:lnTo>
                  <a:lnTo>
                    <a:pt x="72" y="88"/>
                  </a:lnTo>
                  <a:lnTo>
                    <a:pt x="72" y="96"/>
                  </a:lnTo>
                  <a:lnTo>
                    <a:pt x="80" y="96"/>
                  </a:lnTo>
                  <a:lnTo>
                    <a:pt x="80" y="80"/>
                  </a:lnTo>
                  <a:lnTo>
                    <a:pt x="72" y="80"/>
                  </a:lnTo>
                  <a:lnTo>
                    <a:pt x="80" y="72"/>
                  </a:lnTo>
                  <a:lnTo>
                    <a:pt x="72" y="80"/>
                  </a:lnTo>
                  <a:lnTo>
                    <a:pt x="64" y="72"/>
                  </a:lnTo>
                  <a:lnTo>
                    <a:pt x="80" y="56"/>
                  </a:lnTo>
                  <a:lnTo>
                    <a:pt x="72" y="64"/>
                  </a:lnTo>
                  <a:lnTo>
                    <a:pt x="64" y="56"/>
                  </a:lnTo>
                  <a:lnTo>
                    <a:pt x="72" y="48"/>
                  </a:lnTo>
                  <a:lnTo>
                    <a:pt x="48" y="48"/>
                  </a:lnTo>
                  <a:lnTo>
                    <a:pt x="40" y="40"/>
                  </a:lnTo>
                  <a:lnTo>
                    <a:pt x="48" y="32"/>
                  </a:lnTo>
                  <a:lnTo>
                    <a:pt x="40" y="32"/>
                  </a:lnTo>
                  <a:lnTo>
                    <a:pt x="32" y="40"/>
                  </a:lnTo>
                  <a:lnTo>
                    <a:pt x="48" y="0"/>
                  </a:lnTo>
                  <a:lnTo>
                    <a:pt x="32" y="8"/>
                  </a:lnTo>
                  <a:lnTo>
                    <a:pt x="8" y="56"/>
                  </a:lnTo>
                  <a:lnTo>
                    <a:pt x="8" y="64"/>
                  </a:lnTo>
                  <a:lnTo>
                    <a:pt x="0" y="72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14" name="Freeform 302">
              <a:extLst>
                <a:ext uri="{FF2B5EF4-FFF2-40B4-BE49-F238E27FC236}">
                  <a16:creationId xmlns:a16="http://schemas.microsoft.com/office/drawing/2014/main" id="{C3760DC3-B1C6-4E11-82E1-E8220D2E33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81" y="2908383"/>
              <a:ext cx="42382" cy="29668"/>
            </a:xfrm>
            <a:custGeom>
              <a:avLst/>
              <a:gdLst>
                <a:gd name="T0" fmla="*/ 0 w 25"/>
                <a:gd name="T1" fmla="*/ 9965 h 17"/>
                <a:gd name="T2" fmla="*/ 0 w 25"/>
                <a:gd name="T3" fmla="*/ 9965 h 17"/>
                <a:gd name="T4" fmla="*/ 15233 w 25"/>
                <a:gd name="T5" fmla="*/ 19930 h 17"/>
                <a:gd name="T6" fmla="*/ 22848 w 25"/>
                <a:gd name="T7" fmla="*/ 9965 h 17"/>
                <a:gd name="T8" fmla="*/ 15233 w 25"/>
                <a:gd name="T9" fmla="*/ 0 h 17"/>
                <a:gd name="T10" fmla="*/ 0 w 25"/>
                <a:gd name="T11" fmla="*/ 9965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"/>
                <a:gd name="T19" fmla="*/ 0 h 17"/>
                <a:gd name="T20" fmla="*/ 25 w 25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" h="17">
                  <a:moveTo>
                    <a:pt x="0" y="8"/>
                  </a:moveTo>
                  <a:lnTo>
                    <a:pt x="0" y="8"/>
                  </a:lnTo>
                  <a:lnTo>
                    <a:pt x="16" y="16"/>
                  </a:lnTo>
                  <a:lnTo>
                    <a:pt x="24" y="8"/>
                  </a:lnTo>
                  <a:lnTo>
                    <a:pt x="16" y="0"/>
                  </a:lnTo>
                  <a:lnTo>
                    <a:pt x="0" y="8"/>
                  </a:lnTo>
                </a:path>
              </a:pathLst>
            </a:custGeom>
            <a:solidFill>
              <a:srgbClr val="33CC33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15" name="Freeform 303">
              <a:extLst>
                <a:ext uri="{FF2B5EF4-FFF2-40B4-BE49-F238E27FC236}">
                  <a16:creationId xmlns:a16="http://schemas.microsoft.com/office/drawing/2014/main" id="{233FEC60-7109-4227-9171-981F4F1728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126" y="2989970"/>
              <a:ext cx="73206" cy="74170"/>
            </a:xfrm>
            <a:custGeom>
              <a:avLst/>
              <a:gdLst>
                <a:gd name="T0" fmla="*/ 0 w 41"/>
                <a:gd name="T1" fmla="*/ 46022 h 41"/>
                <a:gd name="T2" fmla="*/ 0 w 41"/>
                <a:gd name="T3" fmla="*/ 46022 h 41"/>
                <a:gd name="T4" fmla="*/ 9372 w 41"/>
                <a:gd name="T5" fmla="*/ 57528 h 41"/>
                <a:gd name="T6" fmla="*/ 28114 w 41"/>
                <a:gd name="T7" fmla="*/ 34517 h 41"/>
                <a:gd name="T8" fmla="*/ 37486 w 41"/>
                <a:gd name="T9" fmla="*/ 34517 h 41"/>
                <a:gd name="T10" fmla="*/ 37486 w 41"/>
                <a:gd name="T11" fmla="*/ 23011 h 41"/>
                <a:gd name="T12" fmla="*/ 28114 w 41"/>
                <a:gd name="T13" fmla="*/ 23011 h 41"/>
                <a:gd name="T14" fmla="*/ 46858 w 41"/>
                <a:gd name="T15" fmla="*/ 11505 h 41"/>
                <a:gd name="T16" fmla="*/ 37486 w 41"/>
                <a:gd name="T17" fmla="*/ 0 h 41"/>
                <a:gd name="T18" fmla="*/ 0 w 41"/>
                <a:gd name="T19" fmla="*/ 46022 h 4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1"/>
                <a:gd name="T31" fmla="*/ 0 h 41"/>
                <a:gd name="T32" fmla="*/ 41 w 41"/>
                <a:gd name="T33" fmla="*/ 41 h 4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1" h="41">
                  <a:moveTo>
                    <a:pt x="0" y="32"/>
                  </a:moveTo>
                  <a:lnTo>
                    <a:pt x="0" y="32"/>
                  </a:lnTo>
                  <a:lnTo>
                    <a:pt x="8" y="40"/>
                  </a:lnTo>
                  <a:lnTo>
                    <a:pt x="24" y="24"/>
                  </a:lnTo>
                  <a:lnTo>
                    <a:pt x="32" y="24"/>
                  </a:lnTo>
                  <a:lnTo>
                    <a:pt x="32" y="16"/>
                  </a:lnTo>
                  <a:lnTo>
                    <a:pt x="24" y="16"/>
                  </a:lnTo>
                  <a:lnTo>
                    <a:pt x="40" y="8"/>
                  </a:lnTo>
                  <a:lnTo>
                    <a:pt x="32" y="0"/>
                  </a:lnTo>
                  <a:lnTo>
                    <a:pt x="0" y="32"/>
                  </a:lnTo>
                </a:path>
              </a:pathLst>
            </a:custGeom>
            <a:solidFill>
              <a:srgbClr val="33CC33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16" name="Freeform 304">
              <a:extLst>
                <a:ext uri="{FF2B5EF4-FFF2-40B4-BE49-F238E27FC236}">
                  <a16:creationId xmlns:a16="http://schemas.microsoft.com/office/drawing/2014/main" id="{52C4388B-4D15-4978-8AB3-0BEF06BFB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009" y="3156852"/>
              <a:ext cx="48162" cy="83441"/>
            </a:xfrm>
            <a:custGeom>
              <a:avLst/>
              <a:gdLst>
                <a:gd name="T0" fmla="*/ 0 w 25"/>
                <a:gd name="T1" fmla="*/ 0 h 49"/>
                <a:gd name="T2" fmla="*/ 0 w 25"/>
                <a:gd name="T3" fmla="*/ 0 h 49"/>
                <a:gd name="T4" fmla="*/ 0 w 25"/>
                <a:gd name="T5" fmla="*/ 18067 h 49"/>
                <a:gd name="T6" fmla="*/ 12700 w 25"/>
                <a:gd name="T7" fmla="*/ 45169 h 49"/>
                <a:gd name="T8" fmla="*/ 38100 w 25"/>
                <a:gd name="T9" fmla="*/ 54202 h 49"/>
                <a:gd name="T10" fmla="*/ 12700 w 25"/>
                <a:gd name="T11" fmla="*/ 36135 h 49"/>
                <a:gd name="T12" fmla="*/ 25400 w 25"/>
                <a:gd name="T13" fmla="*/ 27102 h 49"/>
                <a:gd name="T14" fmla="*/ 12700 w 25"/>
                <a:gd name="T15" fmla="*/ 18067 h 49"/>
                <a:gd name="T16" fmla="*/ 25400 w 25"/>
                <a:gd name="T17" fmla="*/ 0 h 49"/>
                <a:gd name="T18" fmla="*/ 0 w 25"/>
                <a:gd name="T19" fmla="*/ 0 h 4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"/>
                <a:gd name="T31" fmla="*/ 0 h 49"/>
                <a:gd name="T32" fmla="*/ 25 w 25"/>
                <a:gd name="T33" fmla="*/ 49 h 4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" h="49">
                  <a:moveTo>
                    <a:pt x="0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8" y="40"/>
                  </a:lnTo>
                  <a:lnTo>
                    <a:pt x="24" y="48"/>
                  </a:lnTo>
                  <a:lnTo>
                    <a:pt x="8" y="32"/>
                  </a:lnTo>
                  <a:lnTo>
                    <a:pt x="16" y="24"/>
                  </a:lnTo>
                  <a:lnTo>
                    <a:pt x="8" y="16"/>
                  </a:ln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17" name="Freeform 305">
              <a:extLst>
                <a:ext uri="{FF2B5EF4-FFF2-40B4-BE49-F238E27FC236}">
                  <a16:creationId xmlns:a16="http://schemas.microsoft.com/office/drawing/2014/main" id="{0E9B5CDF-2AF2-4EF7-961D-0F8A763F4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5966" y="3281087"/>
              <a:ext cx="117515" cy="83441"/>
            </a:xfrm>
            <a:custGeom>
              <a:avLst/>
              <a:gdLst>
                <a:gd name="T0" fmla="*/ 0 w 65"/>
                <a:gd name="T1" fmla="*/ 0 h 49"/>
                <a:gd name="T2" fmla="*/ 0 w 65"/>
                <a:gd name="T3" fmla="*/ 0 h 49"/>
                <a:gd name="T4" fmla="*/ 9851 w 65"/>
                <a:gd name="T5" fmla="*/ 18068 h 49"/>
                <a:gd name="T6" fmla="*/ 29552 w 65"/>
                <a:gd name="T7" fmla="*/ 27102 h 49"/>
                <a:gd name="T8" fmla="*/ 49253 w 65"/>
                <a:gd name="T9" fmla="*/ 36135 h 49"/>
                <a:gd name="T10" fmla="*/ 49253 w 65"/>
                <a:gd name="T11" fmla="*/ 45169 h 49"/>
                <a:gd name="T12" fmla="*/ 68955 w 65"/>
                <a:gd name="T13" fmla="*/ 54203 h 49"/>
                <a:gd name="T14" fmla="*/ 78805 w 65"/>
                <a:gd name="T15" fmla="*/ 54203 h 49"/>
                <a:gd name="T16" fmla="*/ 39403 w 65"/>
                <a:gd name="T17" fmla="*/ 9034 h 49"/>
                <a:gd name="T18" fmla="*/ 9851 w 65"/>
                <a:gd name="T19" fmla="*/ 0 h 49"/>
                <a:gd name="T20" fmla="*/ 0 w 65"/>
                <a:gd name="T21" fmla="*/ 0 h 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5"/>
                <a:gd name="T34" fmla="*/ 0 h 49"/>
                <a:gd name="T35" fmla="*/ 65 w 65"/>
                <a:gd name="T36" fmla="*/ 49 h 4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5" h="49">
                  <a:moveTo>
                    <a:pt x="0" y="0"/>
                  </a:moveTo>
                  <a:lnTo>
                    <a:pt x="0" y="0"/>
                  </a:lnTo>
                  <a:lnTo>
                    <a:pt x="8" y="16"/>
                  </a:lnTo>
                  <a:lnTo>
                    <a:pt x="24" y="24"/>
                  </a:lnTo>
                  <a:lnTo>
                    <a:pt x="40" y="32"/>
                  </a:lnTo>
                  <a:lnTo>
                    <a:pt x="40" y="40"/>
                  </a:lnTo>
                  <a:lnTo>
                    <a:pt x="56" y="48"/>
                  </a:lnTo>
                  <a:lnTo>
                    <a:pt x="64" y="48"/>
                  </a:lnTo>
                  <a:lnTo>
                    <a:pt x="32" y="8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18" name="Line 306">
              <a:extLst>
                <a:ext uri="{FF2B5EF4-FFF2-40B4-BE49-F238E27FC236}">
                  <a16:creationId xmlns:a16="http://schemas.microsoft.com/office/drawing/2014/main" id="{8D8B37BD-67A0-44D7-8D14-BAE7720A9B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8963" y="3190229"/>
              <a:ext cx="15412" cy="55627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19" name="Freeform 307">
              <a:extLst>
                <a:ext uri="{FF2B5EF4-FFF2-40B4-BE49-F238E27FC236}">
                  <a16:creationId xmlns:a16="http://schemas.microsoft.com/office/drawing/2014/main" id="{C6985953-7323-4A50-8A74-A8BF86FC11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81" y="3169832"/>
              <a:ext cx="28897" cy="12980"/>
            </a:xfrm>
            <a:custGeom>
              <a:avLst/>
              <a:gdLst>
                <a:gd name="T0" fmla="*/ 0 w 17"/>
                <a:gd name="T1" fmla="*/ 4648 h 9"/>
                <a:gd name="T2" fmla="*/ 0 w 17"/>
                <a:gd name="T3" fmla="*/ 4648 h 9"/>
                <a:gd name="T4" fmla="*/ 15395 w 17"/>
                <a:gd name="T5" fmla="*/ 4648 h 9"/>
                <a:gd name="T6" fmla="*/ 15395 w 17"/>
                <a:gd name="T7" fmla="*/ 0 h 9"/>
                <a:gd name="T8" fmla="*/ 7699 w 17"/>
                <a:gd name="T9" fmla="*/ 0 h 9"/>
                <a:gd name="T10" fmla="*/ 7699 w 17"/>
                <a:gd name="T11" fmla="*/ 4648 h 9"/>
                <a:gd name="T12" fmla="*/ 0 w 17"/>
                <a:gd name="T13" fmla="*/ 4648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9"/>
                <a:gd name="T23" fmla="*/ 17 w 17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9">
                  <a:moveTo>
                    <a:pt x="0" y="8"/>
                  </a:moveTo>
                  <a:lnTo>
                    <a:pt x="0" y="8"/>
                  </a:lnTo>
                  <a:lnTo>
                    <a:pt x="16" y="8"/>
                  </a:lnTo>
                  <a:lnTo>
                    <a:pt x="16" y="0"/>
                  </a:lnTo>
                  <a:lnTo>
                    <a:pt x="8" y="0"/>
                  </a:lnTo>
                  <a:lnTo>
                    <a:pt x="8" y="8"/>
                  </a:lnTo>
                  <a:lnTo>
                    <a:pt x="0" y="8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20" name="Line 308">
              <a:extLst>
                <a:ext uri="{FF2B5EF4-FFF2-40B4-BE49-F238E27FC236}">
                  <a16:creationId xmlns:a16="http://schemas.microsoft.com/office/drawing/2014/main" id="{E19807A6-3EDB-4326-B69E-0B4FC1B6D0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4499" y="4300924"/>
              <a:ext cx="11559" cy="12980"/>
            </a:xfrm>
            <a:prstGeom prst="line">
              <a:avLst/>
            </a:prstGeom>
            <a:noFill/>
            <a:ln w="635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21" name="Line 309">
              <a:extLst>
                <a:ext uri="{FF2B5EF4-FFF2-40B4-BE49-F238E27FC236}">
                  <a16:creationId xmlns:a16="http://schemas.microsoft.com/office/drawing/2014/main" id="{23BD43F4-4488-4494-9865-A9426F10EA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43293" y="4247151"/>
              <a:ext cx="9632" cy="11125"/>
            </a:xfrm>
            <a:prstGeom prst="line">
              <a:avLst/>
            </a:prstGeom>
            <a:noFill/>
            <a:ln w="635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22" name="Line 310">
              <a:extLst>
                <a:ext uri="{FF2B5EF4-FFF2-40B4-BE49-F238E27FC236}">
                  <a16:creationId xmlns:a16="http://schemas.microsoft.com/office/drawing/2014/main" id="{11C473D4-DD75-4170-A757-04C71063D5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6807" y="3972722"/>
              <a:ext cx="28897" cy="11125"/>
            </a:xfrm>
            <a:prstGeom prst="line">
              <a:avLst/>
            </a:prstGeom>
            <a:noFill/>
            <a:ln w="635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23" name="Freeform 311">
              <a:extLst>
                <a:ext uri="{FF2B5EF4-FFF2-40B4-BE49-F238E27FC236}">
                  <a16:creationId xmlns:a16="http://schemas.microsoft.com/office/drawing/2014/main" id="{E0FE65F4-0004-4CC9-9B83-6217D01F0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6072" y="3948617"/>
              <a:ext cx="17338" cy="33376"/>
            </a:xfrm>
            <a:custGeom>
              <a:avLst/>
              <a:gdLst>
                <a:gd name="T0" fmla="*/ 0 w 9"/>
                <a:gd name="T1" fmla="*/ 0 h 17"/>
                <a:gd name="T2" fmla="*/ 0 w 9"/>
                <a:gd name="T3" fmla="*/ 0 h 17"/>
                <a:gd name="T4" fmla="*/ 12700 w 9"/>
                <a:gd name="T5" fmla="*/ 15963 h 17"/>
                <a:gd name="T6" fmla="*/ 12700 w 9"/>
                <a:gd name="T7" fmla="*/ 31925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17"/>
                <a:gd name="T14" fmla="*/ 9 w 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17">
                  <a:moveTo>
                    <a:pt x="0" y="0"/>
                  </a:moveTo>
                  <a:lnTo>
                    <a:pt x="0" y="0"/>
                  </a:lnTo>
                  <a:lnTo>
                    <a:pt x="8" y="8"/>
                  </a:lnTo>
                  <a:lnTo>
                    <a:pt x="8" y="16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24" name="Freeform 312">
              <a:extLst>
                <a:ext uri="{FF2B5EF4-FFF2-40B4-BE49-F238E27FC236}">
                  <a16:creationId xmlns:a16="http://schemas.microsoft.com/office/drawing/2014/main" id="{DAC61328-72BE-40C0-9E53-DBD3AD3DF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3410" y="3978285"/>
              <a:ext cx="19265" cy="29668"/>
            </a:xfrm>
            <a:custGeom>
              <a:avLst/>
              <a:gdLst>
                <a:gd name="T0" fmla="*/ 0 w 9"/>
                <a:gd name="T1" fmla="*/ 0 h 17"/>
                <a:gd name="T2" fmla="*/ 0 w 9"/>
                <a:gd name="T3" fmla="*/ 0 h 17"/>
                <a:gd name="T4" fmla="*/ 19357 w 9"/>
                <a:gd name="T5" fmla="*/ 9965 h 17"/>
                <a:gd name="T6" fmla="*/ 19357 w 9"/>
                <a:gd name="T7" fmla="*/ 1993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17"/>
                <a:gd name="T14" fmla="*/ 9 w 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17">
                  <a:moveTo>
                    <a:pt x="0" y="0"/>
                  </a:moveTo>
                  <a:lnTo>
                    <a:pt x="0" y="0"/>
                  </a:lnTo>
                  <a:lnTo>
                    <a:pt x="8" y="8"/>
                  </a:lnTo>
                  <a:lnTo>
                    <a:pt x="8" y="16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25" name="Line 313">
              <a:extLst>
                <a:ext uri="{FF2B5EF4-FFF2-40B4-BE49-F238E27FC236}">
                  <a16:creationId xmlns:a16="http://schemas.microsoft.com/office/drawing/2014/main" id="{64967E6E-A76A-469B-A6FC-5206D51406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3498" y="4054309"/>
              <a:ext cx="0" cy="0"/>
            </a:xfrm>
            <a:prstGeom prst="line">
              <a:avLst/>
            </a:prstGeom>
            <a:noFill/>
            <a:ln w="635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26" name="Freeform 314">
              <a:extLst>
                <a:ext uri="{FF2B5EF4-FFF2-40B4-BE49-F238E27FC236}">
                  <a16:creationId xmlns:a16="http://schemas.microsoft.com/office/drawing/2014/main" id="{2EFE6B70-947E-42FD-BBDF-9A50D5BB6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5057" y="4046892"/>
              <a:ext cx="11559" cy="16688"/>
            </a:xfrm>
            <a:custGeom>
              <a:avLst/>
              <a:gdLst>
                <a:gd name="T0" fmla="*/ 0 w 9"/>
                <a:gd name="T1" fmla="*/ 0 h 9"/>
                <a:gd name="T2" fmla="*/ 0 w 9"/>
                <a:gd name="T3" fmla="*/ 0 h 9"/>
                <a:gd name="T4" fmla="*/ 2509 w 9"/>
                <a:gd name="T5" fmla="*/ 12700 h 9"/>
                <a:gd name="T6" fmla="*/ 0 w 9"/>
                <a:gd name="T7" fmla="*/ 12700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9"/>
                <a:gd name="T14" fmla="*/ 9 w 9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9">
                  <a:moveTo>
                    <a:pt x="0" y="0"/>
                  </a:moveTo>
                  <a:lnTo>
                    <a:pt x="0" y="0"/>
                  </a:lnTo>
                  <a:lnTo>
                    <a:pt x="8" y="8"/>
                  </a:lnTo>
                  <a:lnTo>
                    <a:pt x="0" y="8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27" name="Line 315">
              <a:extLst>
                <a:ext uri="{FF2B5EF4-FFF2-40B4-BE49-F238E27FC236}">
                  <a16:creationId xmlns:a16="http://schemas.microsoft.com/office/drawing/2014/main" id="{BF9FC729-24C0-4BAD-96C5-7DA8A0DE64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7807" y="4082123"/>
              <a:ext cx="0" cy="0"/>
            </a:xfrm>
            <a:prstGeom prst="line">
              <a:avLst/>
            </a:prstGeom>
            <a:noFill/>
            <a:ln w="635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28" name="Freeform 316">
              <a:extLst>
                <a:ext uri="{FF2B5EF4-FFF2-40B4-BE49-F238E27FC236}">
                  <a16:creationId xmlns:a16="http://schemas.microsoft.com/office/drawing/2014/main" id="{ACAF1369-05CA-4ED9-8A46-9640BB842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5513" y="4074706"/>
              <a:ext cx="26971" cy="1854"/>
            </a:xfrm>
            <a:custGeom>
              <a:avLst/>
              <a:gdLst>
                <a:gd name="T0" fmla="*/ 0 w 17"/>
                <a:gd name="T1" fmla="*/ 0 h 1"/>
                <a:gd name="T2" fmla="*/ 0 w 17"/>
                <a:gd name="T3" fmla="*/ 0 h 1"/>
                <a:gd name="T4" fmla="*/ 5841 w 17"/>
                <a:gd name="T5" fmla="*/ 0 h 1"/>
                <a:gd name="T6" fmla="*/ 11683 w 17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1"/>
                <a:gd name="T14" fmla="*/ 17 w 17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1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29" name="Line 317">
              <a:extLst>
                <a:ext uri="{FF2B5EF4-FFF2-40B4-BE49-F238E27FC236}">
                  <a16:creationId xmlns:a16="http://schemas.microsoft.com/office/drawing/2014/main" id="{C2E6D82F-C6E7-462F-AB96-4A79CB74A4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65527" y="4026495"/>
              <a:ext cx="0" cy="0"/>
            </a:xfrm>
            <a:prstGeom prst="line">
              <a:avLst/>
            </a:prstGeom>
            <a:noFill/>
            <a:ln w="635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30" name="Line 318">
              <a:extLst>
                <a:ext uri="{FF2B5EF4-FFF2-40B4-BE49-F238E27FC236}">
                  <a16:creationId xmlns:a16="http://schemas.microsoft.com/office/drawing/2014/main" id="{97915889-D987-47FC-851B-802ED24A04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11939" y="4026495"/>
              <a:ext cx="11559" cy="14834"/>
            </a:xfrm>
            <a:prstGeom prst="line">
              <a:avLst/>
            </a:prstGeom>
            <a:noFill/>
            <a:ln w="635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31" name="Line 319">
              <a:extLst>
                <a:ext uri="{FF2B5EF4-FFF2-40B4-BE49-F238E27FC236}">
                  <a16:creationId xmlns:a16="http://schemas.microsoft.com/office/drawing/2014/main" id="{4C3AFFAC-21B2-4D9A-82F5-8B36E6C1E2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11939" y="3737232"/>
              <a:ext cx="11559" cy="42648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32" name="Freeform 320">
              <a:extLst>
                <a:ext uri="{FF2B5EF4-FFF2-40B4-BE49-F238E27FC236}">
                  <a16:creationId xmlns:a16="http://schemas.microsoft.com/office/drawing/2014/main" id="{8123AE42-06C0-45AF-8E0F-75066E7377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114" y="2938051"/>
              <a:ext cx="86691" cy="57482"/>
            </a:xfrm>
            <a:custGeom>
              <a:avLst/>
              <a:gdLst>
                <a:gd name="T0" fmla="*/ 0 w 49"/>
                <a:gd name="T1" fmla="*/ 29670 h 33"/>
                <a:gd name="T2" fmla="*/ 0 w 49"/>
                <a:gd name="T3" fmla="*/ 29670 h 33"/>
                <a:gd name="T4" fmla="*/ 9034 w 49"/>
                <a:gd name="T5" fmla="*/ 39560 h 33"/>
                <a:gd name="T6" fmla="*/ 18067 w 49"/>
                <a:gd name="T7" fmla="*/ 29670 h 33"/>
                <a:gd name="T8" fmla="*/ 54202 w 49"/>
                <a:gd name="T9" fmla="*/ 19780 h 33"/>
                <a:gd name="T10" fmla="*/ 18067 w 49"/>
                <a:gd name="T11" fmla="*/ 0 h 33"/>
                <a:gd name="T12" fmla="*/ 0 w 49"/>
                <a:gd name="T13" fmla="*/ 29670 h 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33"/>
                <a:gd name="T23" fmla="*/ 49 w 49"/>
                <a:gd name="T24" fmla="*/ 33 h 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33">
                  <a:moveTo>
                    <a:pt x="0" y="24"/>
                  </a:moveTo>
                  <a:lnTo>
                    <a:pt x="0" y="24"/>
                  </a:lnTo>
                  <a:lnTo>
                    <a:pt x="8" y="32"/>
                  </a:lnTo>
                  <a:lnTo>
                    <a:pt x="16" y="24"/>
                  </a:lnTo>
                  <a:lnTo>
                    <a:pt x="48" y="16"/>
                  </a:lnTo>
                  <a:lnTo>
                    <a:pt x="16" y="0"/>
                  </a:lnTo>
                  <a:lnTo>
                    <a:pt x="0" y="24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33" name="Freeform 321">
              <a:extLst>
                <a:ext uri="{FF2B5EF4-FFF2-40B4-BE49-F238E27FC236}">
                  <a16:creationId xmlns:a16="http://schemas.microsoft.com/office/drawing/2014/main" id="{42F143E5-96D5-4494-B4B1-8FC0814EC6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982" y="3004804"/>
              <a:ext cx="28897" cy="70461"/>
            </a:xfrm>
            <a:custGeom>
              <a:avLst/>
              <a:gdLst>
                <a:gd name="T0" fmla="*/ 0 w 17"/>
                <a:gd name="T1" fmla="*/ 46858 h 41"/>
                <a:gd name="T2" fmla="*/ 0 w 17"/>
                <a:gd name="T3" fmla="*/ 46858 h 41"/>
                <a:gd name="T4" fmla="*/ 7699 w 17"/>
                <a:gd name="T5" fmla="*/ 46858 h 41"/>
                <a:gd name="T6" fmla="*/ 7699 w 17"/>
                <a:gd name="T7" fmla="*/ 18742 h 41"/>
                <a:gd name="T8" fmla="*/ 15396 w 17"/>
                <a:gd name="T9" fmla="*/ 9372 h 41"/>
                <a:gd name="T10" fmla="*/ 7699 w 17"/>
                <a:gd name="T11" fmla="*/ 0 h 41"/>
                <a:gd name="T12" fmla="*/ 0 w 17"/>
                <a:gd name="T13" fmla="*/ 18742 h 41"/>
                <a:gd name="T14" fmla="*/ 7699 w 17"/>
                <a:gd name="T15" fmla="*/ 28114 h 41"/>
                <a:gd name="T16" fmla="*/ 0 w 17"/>
                <a:gd name="T17" fmla="*/ 46858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41"/>
                <a:gd name="T29" fmla="*/ 17 w 17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41">
                  <a:moveTo>
                    <a:pt x="0" y="40"/>
                  </a:moveTo>
                  <a:lnTo>
                    <a:pt x="0" y="40"/>
                  </a:lnTo>
                  <a:lnTo>
                    <a:pt x="8" y="40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8" y="0"/>
                  </a:lnTo>
                  <a:lnTo>
                    <a:pt x="0" y="16"/>
                  </a:lnTo>
                  <a:lnTo>
                    <a:pt x="8" y="24"/>
                  </a:lnTo>
                  <a:lnTo>
                    <a:pt x="0" y="40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34" name="Freeform 322">
              <a:extLst>
                <a:ext uri="{FF2B5EF4-FFF2-40B4-BE49-F238E27FC236}">
                  <a16:creationId xmlns:a16="http://schemas.microsoft.com/office/drawing/2014/main" id="{2AEBDF2C-8C09-44C6-9A0A-DE5226E923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8673" y="3169832"/>
              <a:ext cx="73206" cy="126089"/>
            </a:xfrm>
            <a:custGeom>
              <a:avLst/>
              <a:gdLst>
                <a:gd name="T0" fmla="*/ 0 w 41"/>
                <a:gd name="T1" fmla="*/ 9562 h 73"/>
                <a:gd name="T2" fmla="*/ 0 w 41"/>
                <a:gd name="T3" fmla="*/ 9562 h 73"/>
                <a:gd name="T4" fmla="*/ 18742 w 41"/>
                <a:gd name="T5" fmla="*/ 38249 h 73"/>
                <a:gd name="T6" fmla="*/ 18742 w 41"/>
                <a:gd name="T7" fmla="*/ 47811 h 73"/>
                <a:gd name="T8" fmla="*/ 28114 w 41"/>
                <a:gd name="T9" fmla="*/ 47811 h 73"/>
                <a:gd name="T10" fmla="*/ 28114 w 41"/>
                <a:gd name="T11" fmla="*/ 57371 h 73"/>
                <a:gd name="T12" fmla="*/ 37486 w 41"/>
                <a:gd name="T13" fmla="*/ 57371 h 73"/>
                <a:gd name="T14" fmla="*/ 28114 w 41"/>
                <a:gd name="T15" fmla="*/ 86057 h 73"/>
                <a:gd name="T16" fmla="*/ 37486 w 41"/>
                <a:gd name="T17" fmla="*/ 86057 h 73"/>
                <a:gd name="T18" fmla="*/ 46858 w 41"/>
                <a:gd name="T19" fmla="*/ 66934 h 73"/>
                <a:gd name="T20" fmla="*/ 18742 w 41"/>
                <a:gd name="T21" fmla="*/ 9562 h 73"/>
                <a:gd name="T22" fmla="*/ 0 w 41"/>
                <a:gd name="T23" fmla="*/ 0 h 73"/>
                <a:gd name="T24" fmla="*/ 0 w 41"/>
                <a:gd name="T25" fmla="*/ 9562 h 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1"/>
                <a:gd name="T40" fmla="*/ 0 h 73"/>
                <a:gd name="T41" fmla="*/ 41 w 41"/>
                <a:gd name="T42" fmla="*/ 73 h 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1" h="73">
                  <a:moveTo>
                    <a:pt x="0" y="8"/>
                  </a:moveTo>
                  <a:lnTo>
                    <a:pt x="0" y="8"/>
                  </a:lnTo>
                  <a:lnTo>
                    <a:pt x="16" y="32"/>
                  </a:lnTo>
                  <a:lnTo>
                    <a:pt x="16" y="40"/>
                  </a:lnTo>
                  <a:lnTo>
                    <a:pt x="24" y="40"/>
                  </a:lnTo>
                  <a:lnTo>
                    <a:pt x="24" y="48"/>
                  </a:lnTo>
                  <a:lnTo>
                    <a:pt x="32" y="48"/>
                  </a:lnTo>
                  <a:lnTo>
                    <a:pt x="24" y="72"/>
                  </a:lnTo>
                  <a:lnTo>
                    <a:pt x="32" y="72"/>
                  </a:lnTo>
                  <a:lnTo>
                    <a:pt x="40" y="56"/>
                  </a:lnTo>
                  <a:lnTo>
                    <a:pt x="16" y="8"/>
                  </a:lnTo>
                  <a:lnTo>
                    <a:pt x="0" y="0"/>
                  </a:lnTo>
                  <a:lnTo>
                    <a:pt x="0" y="8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35" name="Freeform 323">
              <a:extLst>
                <a:ext uri="{FF2B5EF4-FFF2-40B4-BE49-F238E27FC236}">
                  <a16:creationId xmlns:a16="http://schemas.microsoft.com/office/drawing/2014/main" id="{46469C98-E954-402B-81BE-2AF583623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4364" y="3197646"/>
              <a:ext cx="75133" cy="109401"/>
            </a:xfrm>
            <a:custGeom>
              <a:avLst/>
              <a:gdLst>
                <a:gd name="T0" fmla="*/ 0 w 41"/>
                <a:gd name="T1" fmla="*/ 0 h 65"/>
                <a:gd name="T2" fmla="*/ 0 w 41"/>
                <a:gd name="T3" fmla="*/ 0 h 65"/>
                <a:gd name="T4" fmla="*/ 0 w 41"/>
                <a:gd name="T5" fmla="*/ 8621 h 65"/>
                <a:gd name="T6" fmla="*/ 10398 w 41"/>
                <a:gd name="T7" fmla="*/ 8621 h 65"/>
                <a:gd name="T8" fmla="*/ 20795 w 41"/>
                <a:gd name="T9" fmla="*/ 8621 h 65"/>
                <a:gd name="T10" fmla="*/ 10398 w 41"/>
                <a:gd name="T11" fmla="*/ 25863 h 65"/>
                <a:gd name="T12" fmla="*/ 31192 w 41"/>
                <a:gd name="T13" fmla="*/ 43105 h 65"/>
                <a:gd name="T14" fmla="*/ 41590 w 41"/>
                <a:gd name="T15" fmla="*/ 68967 h 65"/>
                <a:gd name="T16" fmla="*/ 51988 w 41"/>
                <a:gd name="T17" fmla="*/ 60346 h 65"/>
                <a:gd name="T18" fmla="*/ 41590 w 41"/>
                <a:gd name="T19" fmla="*/ 43105 h 65"/>
                <a:gd name="T20" fmla="*/ 41590 w 41"/>
                <a:gd name="T21" fmla="*/ 34484 h 65"/>
                <a:gd name="T22" fmla="*/ 20795 w 41"/>
                <a:gd name="T23" fmla="*/ 34484 h 65"/>
                <a:gd name="T24" fmla="*/ 20795 w 41"/>
                <a:gd name="T25" fmla="*/ 8621 h 65"/>
                <a:gd name="T26" fmla="*/ 10398 w 41"/>
                <a:gd name="T27" fmla="*/ 0 h 65"/>
                <a:gd name="T28" fmla="*/ 0 w 41"/>
                <a:gd name="T29" fmla="*/ 0 h 6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1"/>
                <a:gd name="T46" fmla="*/ 0 h 65"/>
                <a:gd name="T47" fmla="*/ 41 w 41"/>
                <a:gd name="T48" fmla="*/ 65 h 6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1" h="65">
                  <a:moveTo>
                    <a:pt x="0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8" y="8"/>
                  </a:lnTo>
                  <a:lnTo>
                    <a:pt x="16" y="8"/>
                  </a:lnTo>
                  <a:lnTo>
                    <a:pt x="8" y="24"/>
                  </a:lnTo>
                  <a:lnTo>
                    <a:pt x="24" y="40"/>
                  </a:lnTo>
                  <a:lnTo>
                    <a:pt x="32" y="64"/>
                  </a:lnTo>
                  <a:lnTo>
                    <a:pt x="40" y="56"/>
                  </a:lnTo>
                  <a:lnTo>
                    <a:pt x="32" y="40"/>
                  </a:lnTo>
                  <a:lnTo>
                    <a:pt x="32" y="32"/>
                  </a:lnTo>
                  <a:lnTo>
                    <a:pt x="16" y="32"/>
                  </a:lnTo>
                  <a:lnTo>
                    <a:pt x="16" y="8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36" name="Freeform 324">
              <a:extLst>
                <a:ext uri="{FF2B5EF4-FFF2-40B4-BE49-F238E27FC236}">
                  <a16:creationId xmlns:a16="http://schemas.microsoft.com/office/drawing/2014/main" id="{716A3EFF-73AE-4DBB-B251-E1F0C4928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6821" y="3431281"/>
              <a:ext cx="190721" cy="137214"/>
            </a:xfrm>
            <a:custGeom>
              <a:avLst/>
              <a:gdLst>
                <a:gd name="T0" fmla="*/ 60219 w 105"/>
                <a:gd name="T1" fmla="*/ 0 h 81"/>
                <a:gd name="T2" fmla="*/ 60219 w 105"/>
                <a:gd name="T3" fmla="*/ 0 h 81"/>
                <a:gd name="T4" fmla="*/ 60219 w 105"/>
                <a:gd name="T5" fmla="*/ 8846 h 81"/>
                <a:gd name="T6" fmla="*/ 10037 w 105"/>
                <a:gd name="T7" fmla="*/ 8846 h 81"/>
                <a:gd name="T8" fmla="*/ 0 w 105"/>
                <a:gd name="T9" fmla="*/ 35388 h 81"/>
                <a:gd name="T10" fmla="*/ 10037 w 105"/>
                <a:gd name="T11" fmla="*/ 26540 h 81"/>
                <a:gd name="T12" fmla="*/ 0 w 105"/>
                <a:gd name="T13" fmla="*/ 61928 h 81"/>
                <a:gd name="T14" fmla="*/ 0 w 105"/>
                <a:gd name="T15" fmla="*/ 79622 h 81"/>
                <a:gd name="T16" fmla="*/ 0 w 105"/>
                <a:gd name="T17" fmla="*/ 88469 h 81"/>
                <a:gd name="T18" fmla="*/ 10037 w 105"/>
                <a:gd name="T19" fmla="*/ 88469 h 81"/>
                <a:gd name="T20" fmla="*/ 20073 w 105"/>
                <a:gd name="T21" fmla="*/ 79622 h 81"/>
                <a:gd name="T22" fmla="*/ 20073 w 105"/>
                <a:gd name="T23" fmla="*/ 44235 h 81"/>
                <a:gd name="T24" fmla="*/ 30110 w 105"/>
                <a:gd name="T25" fmla="*/ 26540 h 81"/>
                <a:gd name="T26" fmla="*/ 40146 w 105"/>
                <a:gd name="T27" fmla="*/ 17694 h 81"/>
                <a:gd name="T28" fmla="*/ 40146 w 105"/>
                <a:gd name="T29" fmla="*/ 8846 h 81"/>
                <a:gd name="T30" fmla="*/ 70256 w 105"/>
                <a:gd name="T31" fmla="*/ 17694 h 81"/>
                <a:gd name="T32" fmla="*/ 70256 w 105"/>
                <a:gd name="T33" fmla="*/ 35388 h 81"/>
                <a:gd name="T34" fmla="*/ 60219 w 105"/>
                <a:gd name="T35" fmla="*/ 53082 h 81"/>
                <a:gd name="T36" fmla="*/ 80293 w 105"/>
                <a:gd name="T37" fmla="*/ 44235 h 81"/>
                <a:gd name="T38" fmla="*/ 80293 w 105"/>
                <a:gd name="T39" fmla="*/ 61928 h 81"/>
                <a:gd name="T40" fmla="*/ 100366 w 105"/>
                <a:gd name="T41" fmla="*/ 53082 h 81"/>
                <a:gd name="T42" fmla="*/ 100366 w 105"/>
                <a:gd name="T43" fmla="*/ 17694 h 81"/>
                <a:gd name="T44" fmla="*/ 120439 w 105"/>
                <a:gd name="T45" fmla="*/ 35388 h 81"/>
                <a:gd name="T46" fmla="*/ 130475 w 105"/>
                <a:gd name="T47" fmla="*/ 26540 h 81"/>
                <a:gd name="T48" fmla="*/ 110402 w 105"/>
                <a:gd name="T49" fmla="*/ 8846 h 81"/>
                <a:gd name="T50" fmla="*/ 60219 w 105"/>
                <a:gd name="T51" fmla="*/ 0 h 8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5"/>
                <a:gd name="T79" fmla="*/ 0 h 81"/>
                <a:gd name="T80" fmla="*/ 105 w 105"/>
                <a:gd name="T81" fmla="*/ 81 h 8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5" h="81">
                  <a:moveTo>
                    <a:pt x="48" y="0"/>
                  </a:moveTo>
                  <a:lnTo>
                    <a:pt x="48" y="0"/>
                  </a:lnTo>
                  <a:lnTo>
                    <a:pt x="48" y="8"/>
                  </a:lnTo>
                  <a:lnTo>
                    <a:pt x="8" y="8"/>
                  </a:lnTo>
                  <a:lnTo>
                    <a:pt x="0" y="32"/>
                  </a:lnTo>
                  <a:lnTo>
                    <a:pt x="8" y="24"/>
                  </a:lnTo>
                  <a:lnTo>
                    <a:pt x="0" y="56"/>
                  </a:lnTo>
                  <a:lnTo>
                    <a:pt x="0" y="72"/>
                  </a:lnTo>
                  <a:lnTo>
                    <a:pt x="0" y="80"/>
                  </a:lnTo>
                  <a:lnTo>
                    <a:pt x="8" y="80"/>
                  </a:lnTo>
                  <a:lnTo>
                    <a:pt x="16" y="72"/>
                  </a:lnTo>
                  <a:lnTo>
                    <a:pt x="16" y="40"/>
                  </a:lnTo>
                  <a:lnTo>
                    <a:pt x="24" y="24"/>
                  </a:lnTo>
                  <a:lnTo>
                    <a:pt x="32" y="16"/>
                  </a:lnTo>
                  <a:lnTo>
                    <a:pt x="32" y="8"/>
                  </a:lnTo>
                  <a:lnTo>
                    <a:pt x="56" y="16"/>
                  </a:lnTo>
                  <a:lnTo>
                    <a:pt x="56" y="32"/>
                  </a:lnTo>
                  <a:lnTo>
                    <a:pt x="48" y="48"/>
                  </a:lnTo>
                  <a:lnTo>
                    <a:pt x="64" y="40"/>
                  </a:lnTo>
                  <a:lnTo>
                    <a:pt x="64" y="56"/>
                  </a:lnTo>
                  <a:lnTo>
                    <a:pt x="80" y="48"/>
                  </a:lnTo>
                  <a:lnTo>
                    <a:pt x="80" y="16"/>
                  </a:lnTo>
                  <a:lnTo>
                    <a:pt x="96" y="32"/>
                  </a:lnTo>
                  <a:lnTo>
                    <a:pt x="104" y="24"/>
                  </a:lnTo>
                  <a:lnTo>
                    <a:pt x="88" y="8"/>
                  </a:lnTo>
                  <a:lnTo>
                    <a:pt x="48" y="0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37" name="Freeform 325">
              <a:extLst>
                <a:ext uri="{FF2B5EF4-FFF2-40B4-BE49-F238E27FC236}">
                  <a16:creationId xmlns:a16="http://schemas.microsoft.com/office/drawing/2014/main" id="{6CBEB998-C51C-4D40-A0FD-485D413C4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8571" y="3333006"/>
              <a:ext cx="171456" cy="85295"/>
            </a:xfrm>
            <a:custGeom>
              <a:avLst/>
              <a:gdLst>
                <a:gd name="T0" fmla="*/ 108009 w 97"/>
                <a:gd name="T1" fmla="*/ 59183 h 49"/>
                <a:gd name="T2" fmla="*/ 108009 w 97"/>
                <a:gd name="T3" fmla="*/ 59183 h 49"/>
                <a:gd name="T4" fmla="*/ 99008 w 97"/>
                <a:gd name="T5" fmla="*/ 59183 h 49"/>
                <a:gd name="T6" fmla="*/ 72007 w 97"/>
                <a:gd name="T7" fmla="*/ 59183 h 49"/>
                <a:gd name="T8" fmla="*/ 63006 w 97"/>
                <a:gd name="T9" fmla="*/ 49320 h 49"/>
                <a:gd name="T10" fmla="*/ 54005 w 97"/>
                <a:gd name="T11" fmla="*/ 59183 h 49"/>
                <a:gd name="T12" fmla="*/ 54005 w 97"/>
                <a:gd name="T13" fmla="*/ 49320 h 49"/>
                <a:gd name="T14" fmla="*/ 27003 w 97"/>
                <a:gd name="T15" fmla="*/ 59183 h 49"/>
                <a:gd name="T16" fmla="*/ 18001 w 97"/>
                <a:gd name="T17" fmla="*/ 49320 h 49"/>
                <a:gd name="T18" fmla="*/ 0 w 97"/>
                <a:gd name="T19" fmla="*/ 59183 h 49"/>
                <a:gd name="T20" fmla="*/ 36003 w 97"/>
                <a:gd name="T21" fmla="*/ 29591 h 49"/>
                <a:gd name="T22" fmla="*/ 63006 w 97"/>
                <a:gd name="T23" fmla="*/ 0 h 49"/>
                <a:gd name="T24" fmla="*/ 81007 w 97"/>
                <a:gd name="T25" fmla="*/ 9864 h 49"/>
                <a:gd name="T26" fmla="*/ 90007 w 97"/>
                <a:gd name="T27" fmla="*/ 29591 h 49"/>
                <a:gd name="T28" fmla="*/ 99008 w 97"/>
                <a:gd name="T29" fmla="*/ 29591 h 49"/>
                <a:gd name="T30" fmla="*/ 108009 w 97"/>
                <a:gd name="T31" fmla="*/ 59183 h 4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97"/>
                <a:gd name="T49" fmla="*/ 0 h 49"/>
                <a:gd name="T50" fmla="*/ 97 w 97"/>
                <a:gd name="T51" fmla="*/ 49 h 4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97" h="49">
                  <a:moveTo>
                    <a:pt x="96" y="48"/>
                  </a:moveTo>
                  <a:lnTo>
                    <a:pt x="96" y="48"/>
                  </a:lnTo>
                  <a:lnTo>
                    <a:pt x="88" y="48"/>
                  </a:lnTo>
                  <a:lnTo>
                    <a:pt x="64" y="48"/>
                  </a:lnTo>
                  <a:lnTo>
                    <a:pt x="56" y="40"/>
                  </a:lnTo>
                  <a:lnTo>
                    <a:pt x="48" y="48"/>
                  </a:lnTo>
                  <a:lnTo>
                    <a:pt x="48" y="40"/>
                  </a:lnTo>
                  <a:lnTo>
                    <a:pt x="24" y="48"/>
                  </a:lnTo>
                  <a:lnTo>
                    <a:pt x="16" y="40"/>
                  </a:lnTo>
                  <a:lnTo>
                    <a:pt x="0" y="48"/>
                  </a:lnTo>
                  <a:lnTo>
                    <a:pt x="32" y="24"/>
                  </a:lnTo>
                  <a:lnTo>
                    <a:pt x="56" y="0"/>
                  </a:lnTo>
                  <a:lnTo>
                    <a:pt x="72" y="8"/>
                  </a:lnTo>
                  <a:lnTo>
                    <a:pt x="80" y="24"/>
                  </a:lnTo>
                  <a:lnTo>
                    <a:pt x="88" y="24"/>
                  </a:lnTo>
                  <a:lnTo>
                    <a:pt x="96" y="48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38" name="Freeform 326">
              <a:extLst>
                <a:ext uri="{FF2B5EF4-FFF2-40B4-BE49-F238E27FC236}">
                  <a16:creationId xmlns:a16="http://schemas.microsoft.com/office/drawing/2014/main" id="{1A360D55-7356-4E0A-B058-B67717E71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6998" y="3525848"/>
              <a:ext cx="102103" cy="42648"/>
            </a:xfrm>
            <a:custGeom>
              <a:avLst/>
              <a:gdLst>
                <a:gd name="T0" fmla="*/ 0 w 57"/>
                <a:gd name="T1" fmla="*/ 27295 h 25"/>
                <a:gd name="T2" fmla="*/ 0 w 57"/>
                <a:gd name="T3" fmla="*/ 27295 h 25"/>
                <a:gd name="T4" fmla="*/ 18986 w 57"/>
                <a:gd name="T5" fmla="*/ 18197 h 25"/>
                <a:gd name="T6" fmla="*/ 28479 w 57"/>
                <a:gd name="T7" fmla="*/ 9098 h 25"/>
                <a:gd name="T8" fmla="*/ 66451 w 57"/>
                <a:gd name="T9" fmla="*/ 0 h 25"/>
                <a:gd name="T10" fmla="*/ 28479 w 57"/>
                <a:gd name="T11" fmla="*/ 27295 h 25"/>
                <a:gd name="T12" fmla="*/ 9493 w 57"/>
                <a:gd name="T13" fmla="*/ 27295 h 25"/>
                <a:gd name="T14" fmla="*/ 0 w 57"/>
                <a:gd name="T15" fmla="*/ 27295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"/>
                <a:gd name="T25" fmla="*/ 0 h 25"/>
                <a:gd name="T26" fmla="*/ 57 w 57"/>
                <a:gd name="T27" fmla="*/ 25 h 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" h="25">
                  <a:moveTo>
                    <a:pt x="0" y="24"/>
                  </a:moveTo>
                  <a:lnTo>
                    <a:pt x="0" y="24"/>
                  </a:lnTo>
                  <a:lnTo>
                    <a:pt x="16" y="16"/>
                  </a:lnTo>
                  <a:lnTo>
                    <a:pt x="24" y="8"/>
                  </a:lnTo>
                  <a:lnTo>
                    <a:pt x="56" y="0"/>
                  </a:lnTo>
                  <a:lnTo>
                    <a:pt x="24" y="24"/>
                  </a:lnTo>
                  <a:lnTo>
                    <a:pt x="8" y="24"/>
                  </a:lnTo>
                  <a:lnTo>
                    <a:pt x="0" y="24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39" name="Freeform 327">
              <a:extLst>
                <a:ext uri="{FF2B5EF4-FFF2-40B4-BE49-F238E27FC236}">
                  <a16:creationId xmlns:a16="http://schemas.microsoft.com/office/drawing/2014/main" id="{32AA2ABD-CB3A-4CE3-850B-0E6E8B92F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6998" y="3525848"/>
              <a:ext cx="102103" cy="42648"/>
            </a:xfrm>
            <a:custGeom>
              <a:avLst/>
              <a:gdLst>
                <a:gd name="T0" fmla="*/ 0 w 57"/>
                <a:gd name="T1" fmla="*/ 27295 h 25"/>
                <a:gd name="T2" fmla="*/ 18986 w 57"/>
                <a:gd name="T3" fmla="*/ 18197 h 25"/>
                <a:gd name="T4" fmla="*/ 28479 w 57"/>
                <a:gd name="T5" fmla="*/ 9098 h 25"/>
                <a:gd name="T6" fmla="*/ 66451 w 57"/>
                <a:gd name="T7" fmla="*/ 0 h 25"/>
                <a:gd name="T8" fmla="*/ 28479 w 57"/>
                <a:gd name="T9" fmla="*/ 27295 h 25"/>
                <a:gd name="T10" fmla="*/ 9493 w 57"/>
                <a:gd name="T11" fmla="*/ 27295 h 25"/>
                <a:gd name="T12" fmla="*/ 0 w 57"/>
                <a:gd name="T13" fmla="*/ 27295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7"/>
                <a:gd name="T22" fmla="*/ 0 h 25"/>
                <a:gd name="T23" fmla="*/ 57 w 57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7" h="25">
                  <a:moveTo>
                    <a:pt x="0" y="24"/>
                  </a:moveTo>
                  <a:lnTo>
                    <a:pt x="16" y="16"/>
                  </a:lnTo>
                  <a:lnTo>
                    <a:pt x="24" y="8"/>
                  </a:lnTo>
                  <a:lnTo>
                    <a:pt x="56" y="0"/>
                  </a:lnTo>
                  <a:lnTo>
                    <a:pt x="24" y="24"/>
                  </a:lnTo>
                  <a:lnTo>
                    <a:pt x="8" y="24"/>
                  </a:lnTo>
                  <a:lnTo>
                    <a:pt x="0" y="24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40" name="Freeform 328">
              <a:extLst>
                <a:ext uri="{FF2B5EF4-FFF2-40B4-BE49-F238E27FC236}">
                  <a16:creationId xmlns:a16="http://schemas.microsoft.com/office/drawing/2014/main" id="{58AC2DFC-50FF-480F-8E8E-FBB5DB189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5616" y="3486909"/>
              <a:ext cx="77059" cy="27814"/>
            </a:xfrm>
            <a:custGeom>
              <a:avLst/>
              <a:gdLst>
                <a:gd name="T0" fmla="*/ 11505 w 41"/>
                <a:gd name="T1" fmla="*/ 15395 h 17"/>
                <a:gd name="T2" fmla="*/ 11505 w 41"/>
                <a:gd name="T3" fmla="*/ 15395 h 17"/>
                <a:gd name="T4" fmla="*/ 0 w 41"/>
                <a:gd name="T5" fmla="*/ 15395 h 17"/>
                <a:gd name="T6" fmla="*/ 46022 w 41"/>
                <a:gd name="T7" fmla="*/ 7699 h 17"/>
                <a:gd name="T8" fmla="*/ 57528 w 41"/>
                <a:gd name="T9" fmla="*/ 0 h 17"/>
                <a:gd name="T10" fmla="*/ 57528 w 41"/>
                <a:gd name="T11" fmla="*/ 15395 h 17"/>
                <a:gd name="T12" fmla="*/ 11505 w 41"/>
                <a:gd name="T13" fmla="*/ 15395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17"/>
                <a:gd name="T23" fmla="*/ 41 w 41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17">
                  <a:moveTo>
                    <a:pt x="8" y="16"/>
                  </a:moveTo>
                  <a:lnTo>
                    <a:pt x="8" y="16"/>
                  </a:lnTo>
                  <a:lnTo>
                    <a:pt x="0" y="16"/>
                  </a:lnTo>
                  <a:lnTo>
                    <a:pt x="32" y="8"/>
                  </a:lnTo>
                  <a:lnTo>
                    <a:pt x="40" y="0"/>
                  </a:lnTo>
                  <a:lnTo>
                    <a:pt x="40" y="16"/>
                  </a:lnTo>
                  <a:lnTo>
                    <a:pt x="8" y="16"/>
                  </a:lnTo>
                </a:path>
              </a:pathLst>
            </a:custGeom>
            <a:solidFill>
              <a:srgbClr val="C0C0C0"/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41" name="Freeform 329">
              <a:extLst>
                <a:ext uri="{FF2B5EF4-FFF2-40B4-BE49-F238E27FC236}">
                  <a16:creationId xmlns:a16="http://schemas.microsoft.com/office/drawing/2014/main" id="{22DB7CAC-4334-4D2F-A6EC-203E26377B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7457" y="2518991"/>
              <a:ext cx="219618" cy="87150"/>
            </a:xfrm>
            <a:custGeom>
              <a:avLst/>
              <a:gdLst>
                <a:gd name="T0" fmla="*/ 79444 w 150"/>
                <a:gd name="T1" fmla="*/ 25525 h 53"/>
                <a:gd name="T2" fmla="*/ 74148 w 150"/>
                <a:gd name="T3" fmla="*/ 25525 h 53"/>
                <a:gd name="T4" fmla="*/ 68851 w 150"/>
                <a:gd name="T5" fmla="*/ 34361 h 53"/>
                <a:gd name="T6" fmla="*/ 68851 w 150"/>
                <a:gd name="T7" fmla="*/ 43197 h 53"/>
                <a:gd name="T8" fmla="*/ 58259 w 150"/>
                <a:gd name="T9" fmla="*/ 43197 h 53"/>
                <a:gd name="T10" fmla="*/ 52962 w 150"/>
                <a:gd name="T11" fmla="*/ 52033 h 53"/>
                <a:gd name="T12" fmla="*/ 42370 w 150"/>
                <a:gd name="T13" fmla="*/ 52033 h 53"/>
                <a:gd name="T14" fmla="*/ 31777 w 150"/>
                <a:gd name="T15" fmla="*/ 52033 h 53"/>
                <a:gd name="T16" fmla="*/ 26481 w 150"/>
                <a:gd name="T17" fmla="*/ 52033 h 53"/>
                <a:gd name="T18" fmla="*/ 15889 w 150"/>
                <a:gd name="T19" fmla="*/ 43197 h 53"/>
                <a:gd name="T20" fmla="*/ 10593 w 150"/>
                <a:gd name="T21" fmla="*/ 34361 h 53"/>
                <a:gd name="T22" fmla="*/ 5296 w 150"/>
                <a:gd name="T23" fmla="*/ 34361 h 53"/>
                <a:gd name="T24" fmla="*/ 10593 w 150"/>
                <a:gd name="T25" fmla="*/ 34361 h 53"/>
                <a:gd name="T26" fmla="*/ 10593 w 150"/>
                <a:gd name="T27" fmla="*/ 25525 h 53"/>
                <a:gd name="T28" fmla="*/ 10593 w 150"/>
                <a:gd name="T29" fmla="*/ 25525 h 53"/>
                <a:gd name="T30" fmla="*/ 5296 w 150"/>
                <a:gd name="T31" fmla="*/ 25525 h 53"/>
                <a:gd name="T32" fmla="*/ 0 w 150"/>
                <a:gd name="T33" fmla="*/ 25525 h 53"/>
                <a:gd name="T34" fmla="*/ 10593 w 150"/>
                <a:gd name="T35" fmla="*/ 25525 h 53"/>
                <a:gd name="T36" fmla="*/ 15889 w 150"/>
                <a:gd name="T37" fmla="*/ 16689 h 53"/>
                <a:gd name="T38" fmla="*/ 10593 w 150"/>
                <a:gd name="T39" fmla="*/ 16689 h 53"/>
                <a:gd name="T40" fmla="*/ 5296 w 150"/>
                <a:gd name="T41" fmla="*/ 16689 h 53"/>
                <a:gd name="T42" fmla="*/ 0 w 150"/>
                <a:gd name="T43" fmla="*/ 7853 h 53"/>
                <a:gd name="T44" fmla="*/ 0 w 150"/>
                <a:gd name="T45" fmla="*/ 0 h 53"/>
                <a:gd name="T46" fmla="*/ 0 w 150"/>
                <a:gd name="T47" fmla="*/ 7853 h 53"/>
                <a:gd name="T48" fmla="*/ 0 w 150"/>
                <a:gd name="T49" fmla="*/ 0 h 53"/>
                <a:gd name="T50" fmla="*/ 5296 w 150"/>
                <a:gd name="T51" fmla="*/ 0 h 53"/>
                <a:gd name="T52" fmla="*/ 10593 w 150"/>
                <a:gd name="T53" fmla="*/ 0 h 53"/>
                <a:gd name="T54" fmla="*/ 15889 w 150"/>
                <a:gd name="T55" fmla="*/ 7853 h 53"/>
                <a:gd name="T56" fmla="*/ 15889 w 150"/>
                <a:gd name="T57" fmla="*/ 16689 h 53"/>
                <a:gd name="T58" fmla="*/ 15889 w 150"/>
                <a:gd name="T59" fmla="*/ 7853 h 53"/>
                <a:gd name="T60" fmla="*/ 21185 w 150"/>
                <a:gd name="T61" fmla="*/ 7853 h 53"/>
                <a:gd name="T62" fmla="*/ 21185 w 150"/>
                <a:gd name="T63" fmla="*/ 0 h 53"/>
                <a:gd name="T64" fmla="*/ 21185 w 150"/>
                <a:gd name="T65" fmla="*/ 7853 h 53"/>
                <a:gd name="T66" fmla="*/ 26481 w 150"/>
                <a:gd name="T67" fmla="*/ 7853 h 53"/>
                <a:gd name="T68" fmla="*/ 31777 w 150"/>
                <a:gd name="T69" fmla="*/ 7853 h 53"/>
                <a:gd name="T70" fmla="*/ 31777 w 150"/>
                <a:gd name="T71" fmla="*/ 0 h 53"/>
                <a:gd name="T72" fmla="*/ 37074 w 150"/>
                <a:gd name="T73" fmla="*/ 0 h 53"/>
                <a:gd name="T74" fmla="*/ 42370 w 150"/>
                <a:gd name="T75" fmla="*/ 0 h 53"/>
                <a:gd name="T76" fmla="*/ 47666 w 150"/>
                <a:gd name="T77" fmla="*/ 7853 h 53"/>
                <a:gd name="T78" fmla="*/ 47666 w 150"/>
                <a:gd name="T79" fmla="*/ 0 h 53"/>
                <a:gd name="T80" fmla="*/ 52962 w 150"/>
                <a:gd name="T81" fmla="*/ 0 h 53"/>
                <a:gd name="T82" fmla="*/ 58259 w 150"/>
                <a:gd name="T83" fmla="*/ 0 h 53"/>
                <a:gd name="T84" fmla="*/ 63555 w 150"/>
                <a:gd name="T85" fmla="*/ 0 h 53"/>
                <a:gd name="T86" fmla="*/ 68851 w 150"/>
                <a:gd name="T87" fmla="*/ 0 h 53"/>
                <a:gd name="T88" fmla="*/ 68851 w 150"/>
                <a:gd name="T89" fmla="*/ 16689 h 53"/>
                <a:gd name="T90" fmla="*/ 79444 w 150"/>
                <a:gd name="T91" fmla="*/ 25525 h 53"/>
                <a:gd name="T92" fmla="*/ 79444 w 150"/>
                <a:gd name="T93" fmla="*/ 25525 h 5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50"/>
                <a:gd name="T142" fmla="*/ 0 h 53"/>
                <a:gd name="T143" fmla="*/ 150 w 150"/>
                <a:gd name="T144" fmla="*/ 53 h 5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50" h="53">
                  <a:moveTo>
                    <a:pt x="150" y="26"/>
                  </a:moveTo>
                  <a:lnTo>
                    <a:pt x="140" y="26"/>
                  </a:lnTo>
                  <a:lnTo>
                    <a:pt x="130" y="35"/>
                  </a:lnTo>
                  <a:lnTo>
                    <a:pt x="130" y="44"/>
                  </a:lnTo>
                  <a:lnTo>
                    <a:pt x="110" y="44"/>
                  </a:lnTo>
                  <a:lnTo>
                    <a:pt x="100" y="53"/>
                  </a:lnTo>
                  <a:lnTo>
                    <a:pt x="80" y="53"/>
                  </a:lnTo>
                  <a:lnTo>
                    <a:pt x="60" y="53"/>
                  </a:lnTo>
                  <a:lnTo>
                    <a:pt x="50" y="53"/>
                  </a:lnTo>
                  <a:lnTo>
                    <a:pt x="30" y="44"/>
                  </a:lnTo>
                  <a:lnTo>
                    <a:pt x="20" y="35"/>
                  </a:lnTo>
                  <a:lnTo>
                    <a:pt x="10" y="35"/>
                  </a:lnTo>
                  <a:lnTo>
                    <a:pt x="20" y="35"/>
                  </a:lnTo>
                  <a:lnTo>
                    <a:pt x="20" y="26"/>
                  </a:lnTo>
                  <a:lnTo>
                    <a:pt x="10" y="26"/>
                  </a:lnTo>
                  <a:lnTo>
                    <a:pt x="0" y="26"/>
                  </a:lnTo>
                  <a:lnTo>
                    <a:pt x="20" y="26"/>
                  </a:lnTo>
                  <a:lnTo>
                    <a:pt x="30" y="17"/>
                  </a:lnTo>
                  <a:lnTo>
                    <a:pt x="20" y="17"/>
                  </a:lnTo>
                  <a:lnTo>
                    <a:pt x="10" y="17"/>
                  </a:lnTo>
                  <a:lnTo>
                    <a:pt x="0" y="8"/>
                  </a:lnTo>
                  <a:lnTo>
                    <a:pt x="0" y="0"/>
                  </a:lnTo>
                  <a:lnTo>
                    <a:pt x="0" y="8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0" y="0"/>
                  </a:lnTo>
                  <a:lnTo>
                    <a:pt x="30" y="8"/>
                  </a:lnTo>
                  <a:lnTo>
                    <a:pt x="30" y="17"/>
                  </a:lnTo>
                  <a:lnTo>
                    <a:pt x="30" y="8"/>
                  </a:lnTo>
                  <a:lnTo>
                    <a:pt x="40" y="8"/>
                  </a:lnTo>
                  <a:lnTo>
                    <a:pt x="40" y="0"/>
                  </a:lnTo>
                  <a:lnTo>
                    <a:pt x="40" y="8"/>
                  </a:lnTo>
                  <a:lnTo>
                    <a:pt x="50" y="8"/>
                  </a:lnTo>
                  <a:lnTo>
                    <a:pt x="60" y="8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80" y="0"/>
                  </a:lnTo>
                  <a:lnTo>
                    <a:pt x="90" y="8"/>
                  </a:lnTo>
                  <a:lnTo>
                    <a:pt x="90" y="0"/>
                  </a:lnTo>
                  <a:lnTo>
                    <a:pt x="100" y="0"/>
                  </a:lnTo>
                  <a:lnTo>
                    <a:pt x="110" y="0"/>
                  </a:lnTo>
                  <a:lnTo>
                    <a:pt x="120" y="0"/>
                  </a:lnTo>
                  <a:lnTo>
                    <a:pt x="130" y="0"/>
                  </a:lnTo>
                  <a:lnTo>
                    <a:pt x="130" y="17"/>
                  </a:lnTo>
                  <a:lnTo>
                    <a:pt x="150" y="26"/>
                  </a:lnTo>
                  <a:close/>
                </a:path>
              </a:pathLst>
            </a:custGeom>
            <a:solidFill>
              <a:srgbClr val="C0C0C0"/>
            </a:solidFill>
            <a:ln w="6350" cmpd="sng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42" name="Freeform 330">
              <a:extLst>
                <a:ext uri="{FF2B5EF4-FFF2-40B4-BE49-F238E27FC236}">
                  <a16:creationId xmlns:a16="http://schemas.microsoft.com/office/drawing/2014/main" id="{573A013B-ABCB-4B22-B187-4B02C937D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0172" y="2224165"/>
              <a:ext cx="425751" cy="205822"/>
            </a:xfrm>
            <a:custGeom>
              <a:avLst/>
              <a:gdLst>
                <a:gd name="T0" fmla="*/ 137833 w 291"/>
                <a:gd name="T1" fmla="*/ 105620 h 125"/>
                <a:gd name="T2" fmla="*/ 143113 w 291"/>
                <a:gd name="T3" fmla="*/ 114505 h 125"/>
                <a:gd name="T4" fmla="*/ 137833 w 291"/>
                <a:gd name="T5" fmla="*/ 123389 h 125"/>
                <a:gd name="T6" fmla="*/ 116181 w 291"/>
                <a:gd name="T7" fmla="*/ 114505 h 125"/>
                <a:gd name="T8" fmla="*/ 100338 w 291"/>
                <a:gd name="T9" fmla="*/ 114505 h 125"/>
                <a:gd name="T10" fmla="*/ 84495 w 291"/>
                <a:gd name="T11" fmla="*/ 114505 h 125"/>
                <a:gd name="T12" fmla="*/ 73933 w 291"/>
                <a:gd name="T13" fmla="*/ 123389 h 125"/>
                <a:gd name="T14" fmla="*/ 52810 w 291"/>
                <a:gd name="T15" fmla="*/ 123389 h 125"/>
                <a:gd name="T16" fmla="*/ 47528 w 291"/>
                <a:gd name="T17" fmla="*/ 114505 h 125"/>
                <a:gd name="T18" fmla="*/ 36966 w 291"/>
                <a:gd name="T19" fmla="*/ 114505 h 125"/>
                <a:gd name="T20" fmla="*/ 21123 w 291"/>
                <a:gd name="T21" fmla="*/ 114505 h 125"/>
                <a:gd name="T22" fmla="*/ 10562 w 291"/>
                <a:gd name="T23" fmla="*/ 96737 h 125"/>
                <a:gd name="T24" fmla="*/ 31686 w 291"/>
                <a:gd name="T25" fmla="*/ 87853 h 125"/>
                <a:gd name="T26" fmla="*/ 47528 w 291"/>
                <a:gd name="T27" fmla="*/ 87853 h 125"/>
                <a:gd name="T28" fmla="*/ 36966 w 291"/>
                <a:gd name="T29" fmla="*/ 78969 h 125"/>
                <a:gd name="T30" fmla="*/ 21123 w 291"/>
                <a:gd name="T31" fmla="*/ 78969 h 125"/>
                <a:gd name="T32" fmla="*/ 5281 w 291"/>
                <a:gd name="T33" fmla="*/ 70085 h 125"/>
                <a:gd name="T34" fmla="*/ 15843 w 291"/>
                <a:gd name="T35" fmla="*/ 61201 h 125"/>
                <a:gd name="T36" fmla="*/ 5281 w 291"/>
                <a:gd name="T37" fmla="*/ 61201 h 125"/>
                <a:gd name="T38" fmla="*/ 0 w 291"/>
                <a:gd name="T39" fmla="*/ 52317 h 125"/>
                <a:gd name="T40" fmla="*/ 21123 w 291"/>
                <a:gd name="T41" fmla="*/ 16781 h 125"/>
                <a:gd name="T42" fmla="*/ 36966 w 291"/>
                <a:gd name="T43" fmla="*/ 16781 h 125"/>
                <a:gd name="T44" fmla="*/ 42247 w 291"/>
                <a:gd name="T45" fmla="*/ 34549 h 125"/>
                <a:gd name="T46" fmla="*/ 47528 w 291"/>
                <a:gd name="T47" fmla="*/ 16781 h 125"/>
                <a:gd name="T48" fmla="*/ 63371 w 291"/>
                <a:gd name="T49" fmla="*/ 25665 h 125"/>
                <a:gd name="T50" fmla="*/ 68652 w 291"/>
                <a:gd name="T51" fmla="*/ 34549 h 125"/>
                <a:gd name="T52" fmla="*/ 73933 w 291"/>
                <a:gd name="T53" fmla="*/ 25665 h 125"/>
                <a:gd name="T54" fmla="*/ 84495 w 291"/>
                <a:gd name="T55" fmla="*/ 25665 h 125"/>
                <a:gd name="T56" fmla="*/ 84495 w 291"/>
                <a:gd name="T57" fmla="*/ 43433 h 125"/>
                <a:gd name="T58" fmla="*/ 89775 w 291"/>
                <a:gd name="T59" fmla="*/ 52317 h 125"/>
                <a:gd name="T60" fmla="*/ 89775 w 291"/>
                <a:gd name="T61" fmla="*/ 34549 h 125"/>
                <a:gd name="T62" fmla="*/ 84495 w 291"/>
                <a:gd name="T63" fmla="*/ 16781 h 125"/>
                <a:gd name="T64" fmla="*/ 95057 w 291"/>
                <a:gd name="T65" fmla="*/ 7897 h 125"/>
                <a:gd name="T66" fmla="*/ 100338 w 291"/>
                <a:gd name="T67" fmla="*/ 0 h 125"/>
                <a:gd name="T68" fmla="*/ 110899 w 291"/>
                <a:gd name="T69" fmla="*/ 0 h 125"/>
                <a:gd name="T70" fmla="*/ 116181 w 291"/>
                <a:gd name="T71" fmla="*/ 7897 h 125"/>
                <a:gd name="T72" fmla="*/ 116181 w 291"/>
                <a:gd name="T73" fmla="*/ 25665 h 125"/>
                <a:gd name="T74" fmla="*/ 116181 w 291"/>
                <a:gd name="T75" fmla="*/ 52317 h 125"/>
                <a:gd name="T76" fmla="*/ 127271 w 291"/>
                <a:gd name="T77" fmla="*/ 78969 h 125"/>
                <a:gd name="T78" fmla="*/ 153675 w 291"/>
                <a:gd name="T79" fmla="*/ 96737 h 125"/>
                <a:gd name="T80" fmla="*/ 143113 w 291"/>
                <a:gd name="T81" fmla="*/ 96737 h 125"/>
                <a:gd name="T82" fmla="*/ 137833 w 291"/>
                <a:gd name="T83" fmla="*/ 96737 h 12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91"/>
                <a:gd name="T127" fmla="*/ 0 h 125"/>
                <a:gd name="T128" fmla="*/ 291 w 291"/>
                <a:gd name="T129" fmla="*/ 125 h 12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91" h="125">
                  <a:moveTo>
                    <a:pt x="261" y="98"/>
                  </a:moveTo>
                  <a:lnTo>
                    <a:pt x="261" y="107"/>
                  </a:lnTo>
                  <a:lnTo>
                    <a:pt x="261" y="116"/>
                  </a:lnTo>
                  <a:lnTo>
                    <a:pt x="271" y="116"/>
                  </a:lnTo>
                  <a:lnTo>
                    <a:pt x="261" y="116"/>
                  </a:lnTo>
                  <a:lnTo>
                    <a:pt x="261" y="125"/>
                  </a:lnTo>
                  <a:lnTo>
                    <a:pt x="241" y="125"/>
                  </a:lnTo>
                  <a:lnTo>
                    <a:pt x="220" y="116"/>
                  </a:lnTo>
                  <a:lnTo>
                    <a:pt x="210" y="116"/>
                  </a:lnTo>
                  <a:lnTo>
                    <a:pt x="190" y="116"/>
                  </a:lnTo>
                  <a:lnTo>
                    <a:pt x="180" y="116"/>
                  </a:lnTo>
                  <a:lnTo>
                    <a:pt x="160" y="116"/>
                  </a:lnTo>
                  <a:lnTo>
                    <a:pt x="160" y="125"/>
                  </a:lnTo>
                  <a:lnTo>
                    <a:pt x="140" y="125"/>
                  </a:lnTo>
                  <a:lnTo>
                    <a:pt x="120" y="125"/>
                  </a:lnTo>
                  <a:lnTo>
                    <a:pt x="100" y="125"/>
                  </a:lnTo>
                  <a:lnTo>
                    <a:pt x="90" y="125"/>
                  </a:lnTo>
                  <a:lnTo>
                    <a:pt x="90" y="116"/>
                  </a:lnTo>
                  <a:lnTo>
                    <a:pt x="80" y="116"/>
                  </a:lnTo>
                  <a:lnTo>
                    <a:pt x="70" y="116"/>
                  </a:lnTo>
                  <a:lnTo>
                    <a:pt x="60" y="116"/>
                  </a:lnTo>
                  <a:lnTo>
                    <a:pt x="40" y="116"/>
                  </a:lnTo>
                  <a:lnTo>
                    <a:pt x="30" y="107"/>
                  </a:lnTo>
                  <a:lnTo>
                    <a:pt x="20" y="98"/>
                  </a:lnTo>
                  <a:lnTo>
                    <a:pt x="40" y="89"/>
                  </a:lnTo>
                  <a:lnTo>
                    <a:pt x="60" y="89"/>
                  </a:lnTo>
                  <a:lnTo>
                    <a:pt x="80" y="89"/>
                  </a:lnTo>
                  <a:lnTo>
                    <a:pt x="90" y="89"/>
                  </a:lnTo>
                  <a:lnTo>
                    <a:pt x="90" y="80"/>
                  </a:lnTo>
                  <a:lnTo>
                    <a:pt x="70" y="80"/>
                  </a:lnTo>
                  <a:lnTo>
                    <a:pt x="60" y="80"/>
                  </a:lnTo>
                  <a:lnTo>
                    <a:pt x="40" y="80"/>
                  </a:lnTo>
                  <a:lnTo>
                    <a:pt x="20" y="80"/>
                  </a:lnTo>
                  <a:lnTo>
                    <a:pt x="10" y="71"/>
                  </a:lnTo>
                  <a:lnTo>
                    <a:pt x="20" y="62"/>
                  </a:lnTo>
                  <a:lnTo>
                    <a:pt x="30" y="62"/>
                  </a:lnTo>
                  <a:lnTo>
                    <a:pt x="20" y="62"/>
                  </a:lnTo>
                  <a:lnTo>
                    <a:pt x="10" y="62"/>
                  </a:lnTo>
                  <a:lnTo>
                    <a:pt x="0" y="62"/>
                  </a:lnTo>
                  <a:lnTo>
                    <a:pt x="0" y="53"/>
                  </a:lnTo>
                  <a:lnTo>
                    <a:pt x="10" y="35"/>
                  </a:lnTo>
                  <a:lnTo>
                    <a:pt x="40" y="17"/>
                  </a:lnTo>
                  <a:lnTo>
                    <a:pt x="70" y="8"/>
                  </a:lnTo>
                  <a:lnTo>
                    <a:pt x="70" y="17"/>
                  </a:lnTo>
                  <a:lnTo>
                    <a:pt x="80" y="26"/>
                  </a:lnTo>
                  <a:lnTo>
                    <a:pt x="80" y="35"/>
                  </a:lnTo>
                  <a:lnTo>
                    <a:pt x="80" y="26"/>
                  </a:lnTo>
                  <a:lnTo>
                    <a:pt x="90" y="17"/>
                  </a:lnTo>
                  <a:lnTo>
                    <a:pt x="110" y="26"/>
                  </a:lnTo>
                  <a:lnTo>
                    <a:pt x="120" y="26"/>
                  </a:lnTo>
                  <a:lnTo>
                    <a:pt x="120" y="35"/>
                  </a:lnTo>
                  <a:lnTo>
                    <a:pt x="130" y="35"/>
                  </a:lnTo>
                  <a:lnTo>
                    <a:pt x="130" y="26"/>
                  </a:lnTo>
                  <a:lnTo>
                    <a:pt x="140" y="26"/>
                  </a:lnTo>
                  <a:lnTo>
                    <a:pt x="150" y="26"/>
                  </a:lnTo>
                  <a:lnTo>
                    <a:pt x="160" y="26"/>
                  </a:lnTo>
                  <a:lnTo>
                    <a:pt x="160" y="35"/>
                  </a:lnTo>
                  <a:lnTo>
                    <a:pt x="160" y="44"/>
                  </a:lnTo>
                  <a:lnTo>
                    <a:pt x="160" y="53"/>
                  </a:lnTo>
                  <a:lnTo>
                    <a:pt x="170" y="53"/>
                  </a:lnTo>
                  <a:lnTo>
                    <a:pt x="180" y="53"/>
                  </a:lnTo>
                  <a:lnTo>
                    <a:pt x="170" y="35"/>
                  </a:lnTo>
                  <a:lnTo>
                    <a:pt x="170" y="26"/>
                  </a:lnTo>
                  <a:lnTo>
                    <a:pt x="160" y="17"/>
                  </a:lnTo>
                  <a:lnTo>
                    <a:pt x="170" y="8"/>
                  </a:lnTo>
                  <a:lnTo>
                    <a:pt x="180" y="8"/>
                  </a:lnTo>
                  <a:lnTo>
                    <a:pt x="190" y="8"/>
                  </a:lnTo>
                  <a:lnTo>
                    <a:pt x="190" y="0"/>
                  </a:lnTo>
                  <a:lnTo>
                    <a:pt x="200" y="0"/>
                  </a:lnTo>
                  <a:lnTo>
                    <a:pt x="210" y="0"/>
                  </a:lnTo>
                  <a:lnTo>
                    <a:pt x="220" y="0"/>
                  </a:lnTo>
                  <a:lnTo>
                    <a:pt x="220" y="8"/>
                  </a:lnTo>
                  <a:lnTo>
                    <a:pt x="220" y="17"/>
                  </a:lnTo>
                  <a:lnTo>
                    <a:pt x="220" y="26"/>
                  </a:lnTo>
                  <a:lnTo>
                    <a:pt x="220" y="35"/>
                  </a:lnTo>
                  <a:lnTo>
                    <a:pt x="220" y="53"/>
                  </a:lnTo>
                  <a:lnTo>
                    <a:pt x="231" y="62"/>
                  </a:lnTo>
                  <a:lnTo>
                    <a:pt x="241" y="80"/>
                  </a:lnTo>
                  <a:lnTo>
                    <a:pt x="261" y="89"/>
                  </a:lnTo>
                  <a:lnTo>
                    <a:pt x="291" y="98"/>
                  </a:lnTo>
                  <a:lnTo>
                    <a:pt x="281" y="98"/>
                  </a:lnTo>
                  <a:lnTo>
                    <a:pt x="271" y="98"/>
                  </a:lnTo>
                  <a:lnTo>
                    <a:pt x="261" y="98"/>
                  </a:lnTo>
                  <a:close/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43" name="Freeform 331">
              <a:extLst>
                <a:ext uri="{FF2B5EF4-FFF2-40B4-BE49-F238E27FC236}">
                  <a16:creationId xmlns:a16="http://schemas.microsoft.com/office/drawing/2014/main" id="{0FD06871-85E8-46C0-B416-01AB9BB3D0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6421" y="2181517"/>
              <a:ext cx="250442" cy="157611"/>
            </a:xfrm>
            <a:custGeom>
              <a:avLst/>
              <a:gdLst>
                <a:gd name="T0" fmla="*/ 15908 w 171"/>
                <a:gd name="T1" fmla="*/ 79960 h 98"/>
                <a:gd name="T2" fmla="*/ 15908 w 171"/>
                <a:gd name="T3" fmla="*/ 71874 h 98"/>
                <a:gd name="T4" fmla="*/ 10605 w 171"/>
                <a:gd name="T5" fmla="*/ 71874 h 98"/>
                <a:gd name="T6" fmla="*/ 5303 w 171"/>
                <a:gd name="T7" fmla="*/ 71874 h 98"/>
                <a:gd name="T8" fmla="*/ 0 w 171"/>
                <a:gd name="T9" fmla="*/ 63788 h 98"/>
                <a:gd name="T10" fmla="*/ 5303 w 171"/>
                <a:gd name="T11" fmla="*/ 55703 h 98"/>
                <a:gd name="T12" fmla="*/ 15908 w 171"/>
                <a:gd name="T13" fmla="*/ 31445 h 98"/>
                <a:gd name="T14" fmla="*/ 15908 w 171"/>
                <a:gd name="T15" fmla="*/ 24258 h 98"/>
                <a:gd name="T16" fmla="*/ 15908 w 171"/>
                <a:gd name="T17" fmla="*/ 16171 h 98"/>
                <a:gd name="T18" fmla="*/ 15908 w 171"/>
                <a:gd name="T19" fmla="*/ 8085 h 98"/>
                <a:gd name="T20" fmla="*/ 10605 w 171"/>
                <a:gd name="T21" fmla="*/ 8085 h 98"/>
                <a:gd name="T22" fmla="*/ 15908 w 171"/>
                <a:gd name="T23" fmla="*/ 0 h 98"/>
                <a:gd name="T24" fmla="*/ 21211 w 171"/>
                <a:gd name="T25" fmla="*/ 0 h 98"/>
                <a:gd name="T26" fmla="*/ 31817 w 171"/>
                <a:gd name="T27" fmla="*/ 8085 h 98"/>
                <a:gd name="T28" fmla="*/ 37119 w 171"/>
                <a:gd name="T29" fmla="*/ 0 h 98"/>
                <a:gd name="T30" fmla="*/ 42423 w 171"/>
                <a:gd name="T31" fmla="*/ 0 h 98"/>
                <a:gd name="T32" fmla="*/ 47724 w 171"/>
                <a:gd name="T33" fmla="*/ 8085 h 98"/>
                <a:gd name="T34" fmla="*/ 53558 w 171"/>
                <a:gd name="T35" fmla="*/ 8085 h 98"/>
                <a:gd name="T36" fmla="*/ 58860 w 171"/>
                <a:gd name="T37" fmla="*/ 16171 h 98"/>
                <a:gd name="T38" fmla="*/ 64164 w 171"/>
                <a:gd name="T39" fmla="*/ 8085 h 98"/>
                <a:gd name="T40" fmla="*/ 69466 w 171"/>
                <a:gd name="T41" fmla="*/ 8085 h 98"/>
                <a:gd name="T42" fmla="*/ 74769 w 171"/>
                <a:gd name="T43" fmla="*/ 16171 h 98"/>
                <a:gd name="T44" fmla="*/ 85374 w 171"/>
                <a:gd name="T45" fmla="*/ 24258 h 98"/>
                <a:gd name="T46" fmla="*/ 90677 w 171"/>
                <a:gd name="T47" fmla="*/ 24258 h 98"/>
                <a:gd name="T48" fmla="*/ 85374 w 171"/>
                <a:gd name="T49" fmla="*/ 31445 h 98"/>
                <a:gd name="T50" fmla="*/ 74769 w 171"/>
                <a:gd name="T51" fmla="*/ 39530 h 98"/>
                <a:gd name="T52" fmla="*/ 69466 w 171"/>
                <a:gd name="T53" fmla="*/ 39530 h 98"/>
                <a:gd name="T54" fmla="*/ 58860 w 171"/>
                <a:gd name="T55" fmla="*/ 47617 h 98"/>
                <a:gd name="T56" fmla="*/ 53558 w 171"/>
                <a:gd name="T57" fmla="*/ 55703 h 98"/>
                <a:gd name="T58" fmla="*/ 47724 w 171"/>
                <a:gd name="T59" fmla="*/ 71874 h 98"/>
                <a:gd name="T60" fmla="*/ 42423 w 171"/>
                <a:gd name="T61" fmla="*/ 79960 h 98"/>
                <a:gd name="T62" fmla="*/ 31817 w 171"/>
                <a:gd name="T63" fmla="*/ 79960 h 98"/>
                <a:gd name="T64" fmla="*/ 21211 w 171"/>
                <a:gd name="T65" fmla="*/ 88046 h 98"/>
                <a:gd name="T66" fmla="*/ 21211 w 171"/>
                <a:gd name="T67" fmla="*/ 79960 h 98"/>
                <a:gd name="T68" fmla="*/ 15908 w 171"/>
                <a:gd name="T69" fmla="*/ 79960 h 98"/>
                <a:gd name="T70" fmla="*/ 15908 w 171"/>
                <a:gd name="T71" fmla="*/ 79960 h 9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71"/>
                <a:gd name="T109" fmla="*/ 0 h 98"/>
                <a:gd name="T110" fmla="*/ 171 w 171"/>
                <a:gd name="T111" fmla="*/ 98 h 9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71" h="98">
                  <a:moveTo>
                    <a:pt x="30" y="89"/>
                  </a:moveTo>
                  <a:lnTo>
                    <a:pt x="30" y="80"/>
                  </a:lnTo>
                  <a:lnTo>
                    <a:pt x="20" y="80"/>
                  </a:lnTo>
                  <a:lnTo>
                    <a:pt x="10" y="80"/>
                  </a:lnTo>
                  <a:lnTo>
                    <a:pt x="0" y="71"/>
                  </a:lnTo>
                  <a:lnTo>
                    <a:pt x="10" y="62"/>
                  </a:lnTo>
                  <a:lnTo>
                    <a:pt x="30" y="35"/>
                  </a:lnTo>
                  <a:lnTo>
                    <a:pt x="30" y="27"/>
                  </a:lnTo>
                  <a:lnTo>
                    <a:pt x="30" y="18"/>
                  </a:lnTo>
                  <a:lnTo>
                    <a:pt x="30" y="9"/>
                  </a:lnTo>
                  <a:lnTo>
                    <a:pt x="20" y="9"/>
                  </a:lnTo>
                  <a:lnTo>
                    <a:pt x="30" y="0"/>
                  </a:lnTo>
                  <a:lnTo>
                    <a:pt x="40" y="0"/>
                  </a:lnTo>
                  <a:lnTo>
                    <a:pt x="60" y="9"/>
                  </a:lnTo>
                  <a:lnTo>
                    <a:pt x="70" y="0"/>
                  </a:lnTo>
                  <a:lnTo>
                    <a:pt x="80" y="0"/>
                  </a:lnTo>
                  <a:lnTo>
                    <a:pt x="90" y="9"/>
                  </a:lnTo>
                  <a:lnTo>
                    <a:pt x="101" y="9"/>
                  </a:lnTo>
                  <a:lnTo>
                    <a:pt x="111" y="18"/>
                  </a:lnTo>
                  <a:lnTo>
                    <a:pt x="121" y="9"/>
                  </a:lnTo>
                  <a:lnTo>
                    <a:pt x="131" y="9"/>
                  </a:lnTo>
                  <a:lnTo>
                    <a:pt x="141" y="18"/>
                  </a:lnTo>
                  <a:lnTo>
                    <a:pt x="161" y="27"/>
                  </a:lnTo>
                  <a:lnTo>
                    <a:pt x="171" y="27"/>
                  </a:lnTo>
                  <a:lnTo>
                    <a:pt x="161" y="35"/>
                  </a:lnTo>
                  <a:lnTo>
                    <a:pt x="141" y="44"/>
                  </a:lnTo>
                  <a:lnTo>
                    <a:pt x="131" y="44"/>
                  </a:lnTo>
                  <a:lnTo>
                    <a:pt x="111" y="53"/>
                  </a:lnTo>
                  <a:lnTo>
                    <a:pt x="101" y="62"/>
                  </a:lnTo>
                  <a:lnTo>
                    <a:pt x="90" y="80"/>
                  </a:lnTo>
                  <a:lnTo>
                    <a:pt x="80" y="89"/>
                  </a:lnTo>
                  <a:lnTo>
                    <a:pt x="60" y="89"/>
                  </a:lnTo>
                  <a:lnTo>
                    <a:pt x="40" y="98"/>
                  </a:lnTo>
                  <a:lnTo>
                    <a:pt x="40" y="89"/>
                  </a:lnTo>
                  <a:lnTo>
                    <a:pt x="30" y="89"/>
                  </a:lnTo>
                  <a:close/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44" name="Freeform 332">
              <a:extLst>
                <a:ext uri="{FF2B5EF4-FFF2-40B4-BE49-F238E27FC236}">
                  <a16:creationId xmlns:a16="http://schemas.microsoft.com/office/drawing/2014/main" id="{68979D1D-D2CB-45F2-AAF3-024FAC10FD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0996" y="2075825"/>
              <a:ext cx="273560" cy="118672"/>
            </a:xfrm>
            <a:custGeom>
              <a:avLst/>
              <a:gdLst>
                <a:gd name="T0" fmla="*/ 29717 w 190"/>
                <a:gd name="T1" fmla="*/ 62437 h 72"/>
                <a:gd name="T2" fmla="*/ 29717 w 190"/>
                <a:gd name="T3" fmla="*/ 62437 h 72"/>
                <a:gd name="T4" fmla="*/ 34670 w 190"/>
                <a:gd name="T5" fmla="*/ 53517 h 72"/>
                <a:gd name="T6" fmla="*/ 29717 w 190"/>
                <a:gd name="T7" fmla="*/ 44597 h 72"/>
                <a:gd name="T8" fmla="*/ 24764 w 190"/>
                <a:gd name="T9" fmla="*/ 53517 h 72"/>
                <a:gd name="T10" fmla="*/ 14858 w 190"/>
                <a:gd name="T11" fmla="*/ 53517 h 72"/>
                <a:gd name="T12" fmla="*/ 4953 w 190"/>
                <a:gd name="T13" fmla="*/ 53517 h 72"/>
                <a:gd name="T14" fmla="*/ 0 w 190"/>
                <a:gd name="T15" fmla="*/ 44597 h 72"/>
                <a:gd name="T16" fmla="*/ 4953 w 190"/>
                <a:gd name="T17" fmla="*/ 35679 h 72"/>
                <a:gd name="T18" fmla="*/ 14858 w 190"/>
                <a:gd name="T19" fmla="*/ 35679 h 72"/>
                <a:gd name="T20" fmla="*/ 14858 w 190"/>
                <a:gd name="T21" fmla="*/ 35679 h 72"/>
                <a:gd name="T22" fmla="*/ 4953 w 190"/>
                <a:gd name="T23" fmla="*/ 35679 h 72"/>
                <a:gd name="T24" fmla="*/ 9906 w 190"/>
                <a:gd name="T25" fmla="*/ 26759 h 72"/>
                <a:gd name="T26" fmla="*/ 19811 w 190"/>
                <a:gd name="T27" fmla="*/ 26759 h 72"/>
                <a:gd name="T28" fmla="*/ 19811 w 190"/>
                <a:gd name="T29" fmla="*/ 26759 h 72"/>
                <a:gd name="T30" fmla="*/ 9906 w 190"/>
                <a:gd name="T31" fmla="*/ 26759 h 72"/>
                <a:gd name="T32" fmla="*/ 14858 w 190"/>
                <a:gd name="T33" fmla="*/ 17839 h 72"/>
                <a:gd name="T34" fmla="*/ 14858 w 190"/>
                <a:gd name="T35" fmla="*/ 8920 h 72"/>
                <a:gd name="T36" fmla="*/ 24764 w 190"/>
                <a:gd name="T37" fmla="*/ 8920 h 72"/>
                <a:gd name="T38" fmla="*/ 34670 w 190"/>
                <a:gd name="T39" fmla="*/ 17839 h 72"/>
                <a:gd name="T40" fmla="*/ 49529 w 190"/>
                <a:gd name="T41" fmla="*/ 35679 h 72"/>
                <a:gd name="T42" fmla="*/ 64387 w 190"/>
                <a:gd name="T43" fmla="*/ 35679 h 72"/>
                <a:gd name="T44" fmla="*/ 64387 w 190"/>
                <a:gd name="T45" fmla="*/ 35679 h 72"/>
                <a:gd name="T46" fmla="*/ 64387 w 190"/>
                <a:gd name="T47" fmla="*/ 26759 h 72"/>
                <a:gd name="T48" fmla="*/ 59434 w 190"/>
                <a:gd name="T49" fmla="*/ 17839 h 72"/>
                <a:gd name="T50" fmla="*/ 54481 w 190"/>
                <a:gd name="T51" fmla="*/ 8920 h 72"/>
                <a:gd name="T52" fmla="*/ 64387 w 190"/>
                <a:gd name="T53" fmla="*/ 0 h 72"/>
                <a:gd name="T54" fmla="*/ 69339 w 190"/>
                <a:gd name="T55" fmla="*/ 8920 h 72"/>
                <a:gd name="T56" fmla="*/ 74292 w 190"/>
                <a:gd name="T57" fmla="*/ 26759 h 72"/>
                <a:gd name="T58" fmla="*/ 89151 w 190"/>
                <a:gd name="T59" fmla="*/ 17839 h 72"/>
                <a:gd name="T60" fmla="*/ 94104 w 190"/>
                <a:gd name="T61" fmla="*/ 26759 h 72"/>
                <a:gd name="T62" fmla="*/ 89151 w 190"/>
                <a:gd name="T63" fmla="*/ 53517 h 72"/>
                <a:gd name="T64" fmla="*/ 69339 w 190"/>
                <a:gd name="T65" fmla="*/ 53517 h 72"/>
                <a:gd name="T66" fmla="*/ 54481 w 190"/>
                <a:gd name="T67" fmla="*/ 62437 h 72"/>
                <a:gd name="T68" fmla="*/ 44575 w 190"/>
                <a:gd name="T69" fmla="*/ 62437 h 72"/>
                <a:gd name="T70" fmla="*/ 34670 w 190"/>
                <a:gd name="T71" fmla="*/ 71356 h 7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90"/>
                <a:gd name="T109" fmla="*/ 0 h 72"/>
                <a:gd name="T110" fmla="*/ 190 w 190"/>
                <a:gd name="T111" fmla="*/ 72 h 7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90" h="72">
                  <a:moveTo>
                    <a:pt x="70" y="72"/>
                  </a:moveTo>
                  <a:lnTo>
                    <a:pt x="60" y="63"/>
                  </a:lnTo>
                  <a:lnTo>
                    <a:pt x="50" y="63"/>
                  </a:lnTo>
                  <a:lnTo>
                    <a:pt x="60" y="63"/>
                  </a:lnTo>
                  <a:lnTo>
                    <a:pt x="70" y="63"/>
                  </a:lnTo>
                  <a:lnTo>
                    <a:pt x="70" y="54"/>
                  </a:lnTo>
                  <a:lnTo>
                    <a:pt x="60" y="54"/>
                  </a:lnTo>
                  <a:lnTo>
                    <a:pt x="60" y="45"/>
                  </a:lnTo>
                  <a:lnTo>
                    <a:pt x="50" y="45"/>
                  </a:lnTo>
                  <a:lnTo>
                    <a:pt x="50" y="54"/>
                  </a:lnTo>
                  <a:lnTo>
                    <a:pt x="40" y="54"/>
                  </a:lnTo>
                  <a:lnTo>
                    <a:pt x="30" y="54"/>
                  </a:lnTo>
                  <a:lnTo>
                    <a:pt x="20" y="54"/>
                  </a:lnTo>
                  <a:lnTo>
                    <a:pt x="10" y="54"/>
                  </a:lnTo>
                  <a:lnTo>
                    <a:pt x="0" y="54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10" y="36"/>
                  </a:lnTo>
                  <a:lnTo>
                    <a:pt x="20" y="36"/>
                  </a:lnTo>
                  <a:lnTo>
                    <a:pt x="30" y="36"/>
                  </a:lnTo>
                  <a:lnTo>
                    <a:pt x="40" y="36"/>
                  </a:lnTo>
                  <a:lnTo>
                    <a:pt x="30" y="36"/>
                  </a:lnTo>
                  <a:lnTo>
                    <a:pt x="20" y="36"/>
                  </a:lnTo>
                  <a:lnTo>
                    <a:pt x="10" y="36"/>
                  </a:lnTo>
                  <a:lnTo>
                    <a:pt x="10" y="27"/>
                  </a:lnTo>
                  <a:lnTo>
                    <a:pt x="20" y="27"/>
                  </a:lnTo>
                  <a:lnTo>
                    <a:pt x="30" y="27"/>
                  </a:lnTo>
                  <a:lnTo>
                    <a:pt x="40" y="27"/>
                  </a:lnTo>
                  <a:lnTo>
                    <a:pt x="50" y="27"/>
                  </a:lnTo>
                  <a:lnTo>
                    <a:pt x="40" y="27"/>
                  </a:lnTo>
                  <a:lnTo>
                    <a:pt x="30" y="27"/>
                  </a:lnTo>
                  <a:lnTo>
                    <a:pt x="20" y="27"/>
                  </a:lnTo>
                  <a:lnTo>
                    <a:pt x="20" y="18"/>
                  </a:lnTo>
                  <a:lnTo>
                    <a:pt x="30" y="18"/>
                  </a:lnTo>
                  <a:lnTo>
                    <a:pt x="40" y="18"/>
                  </a:lnTo>
                  <a:lnTo>
                    <a:pt x="30" y="9"/>
                  </a:lnTo>
                  <a:lnTo>
                    <a:pt x="40" y="9"/>
                  </a:lnTo>
                  <a:lnTo>
                    <a:pt x="50" y="9"/>
                  </a:lnTo>
                  <a:lnTo>
                    <a:pt x="60" y="18"/>
                  </a:lnTo>
                  <a:lnTo>
                    <a:pt x="70" y="18"/>
                  </a:lnTo>
                  <a:lnTo>
                    <a:pt x="80" y="27"/>
                  </a:lnTo>
                  <a:lnTo>
                    <a:pt x="100" y="36"/>
                  </a:lnTo>
                  <a:lnTo>
                    <a:pt x="120" y="36"/>
                  </a:lnTo>
                  <a:lnTo>
                    <a:pt x="130" y="36"/>
                  </a:lnTo>
                  <a:lnTo>
                    <a:pt x="140" y="36"/>
                  </a:lnTo>
                  <a:lnTo>
                    <a:pt x="130" y="36"/>
                  </a:lnTo>
                  <a:lnTo>
                    <a:pt x="120" y="36"/>
                  </a:lnTo>
                  <a:lnTo>
                    <a:pt x="130" y="27"/>
                  </a:lnTo>
                  <a:lnTo>
                    <a:pt x="130" y="18"/>
                  </a:lnTo>
                  <a:lnTo>
                    <a:pt x="120" y="18"/>
                  </a:lnTo>
                  <a:lnTo>
                    <a:pt x="110" y="18"/>
                  </a:lnTo>
                  <a:lnTo>
                    <a:pt x="110" y="9"/>
                  </a:lnTo>
                  <a:lnTo>
                    <a:pt x="120" y="0"/>
                  </a:lnTo>
                  <a:lnTo>
                    <a:pt x="130" y="0"/>
                  </a:lnTo>
                  <a:lnTo>
                    <a:pt x="140" y="0"/>
                  </a:lnTo>
                  <a:lnTo>
                    <a:pt x="140" y="9"/>
                  </a:lnTo>
                  <a:lnTo>
                    <a:pt x="140" y="18"/>
                  </a:lnTo>
                  <a:lnTo>
                    <a:pt x="150" y="27"/>
                  </a:lnTo>
                  <a:lnTo>
                    <a:pt x="170" y="27"/>
                  </a:lnTo>
                  <a:lnTo>
                    <a:pt x="180" y="18"/>
                  </a:lnTo>
                  <a:lnTo>
                    <a:pt x="180" y="27"/>
                  </a:lnTo>
                  <a:lnTo>
                    <a:pt x="190" y="27"/>
                  </a:lnTo>
                  <a:lnTo>
                    <a:pt x="190" y="36"/>
                  </a:lnTo>
                  <a:lnTo>
                    <a:pt x="180" y="54"/>
                  </a:lnTo>
                  <a:lnTo>
                    <a:pt x="170" y="54"/>
                  </a:lnTo>
                  <a:lnTo>
                    <a:pt x="140" y="54"/>
                  </a:lnTo>
                  <a:lnTo>
                    <a:pt x="130" y="63"/>
                  </a:lnTo>
                  <a:lnTo>
                    <a:pt x="110" y="63"/>
                  </a:lnTo>
                  <a:lnTo>
                    <a:pt x="100" y="63"/>
                  </a:lnTo>
                  <a:lnTo>
                    <a:pt x="90" y="63"/>
                  </a:lnTo>
                  <a:lnTo>
                    <a:pt x="80" y="63"/>
                  </a:lnTo>
                  <a:lnTo>
                    <a:pt x="70" y="72"/>
                  </a:lnTo>
                  <a:close/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45" name="Freeform 333">
              <a:extLst>
                <a:ext uri="{FF2B5EF4-FFF2-40B4-BE49-F238E27FC236}">
                  <a16:creationId xmlns:a16="http://schemas.microsoft.com/office/drawing/2014/main" id="{75590313-7DB8-4224-920B-A9C2F23E5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2834" y="2120327"/>
              <a:ext cx="48162" cy="14834"/>
            </a:xfrm>
            <a:custGeom>
              <a:avLst/>
              <a:gdLst>
                <a:gd name="T0" fmla="*/ 7656 w 30"/>
                <a:gd name="T1" fmla="*/ 8920 h 9"/>
                <a:gd name="T2" fmla="*/ 0 w 30"/>
                <a:gd name="T3" fmla="*/ 8920 h 9"/>
                <a:gd name="T4" fmla="*/ 7656 w 30"/>
                <a:gd name="T5" fmla="*/ 8920 h 9"/>
                <a:gd name="T6" fmla="*/ 15312 w 30"/>
                <a:gd name="T7" fmla="*/ 0 h 9"/>
                <a:gd name="T8" fmla="*/ 22968 w 30"/>
                <a:gd name="T9" fmla="*/ 0 h 9"/>
                <a:gd name="T10" fmla="*/ 22968 w 30"/>
                <a:gd name="T11" fmla="*/ 8920 h 9"/>
                <a:gd name="T12" fmla="*/ 15312 w 30"/>
                <a:gd name="T13" fmla="*/ 8920 h 9"/>
                <a:gd name="T14" fmla="*/ 7656 w 30"/>
                <a:gd name="T15" fmla="*/ 8920 h 9"/>
                <a:gd name="T16" fmla="*/ 7656 w 30"/>
                <a:gd name="T17" fmla="*/ 8920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9"/>
                <a:gd name="T29" fmla="*/ 30 w 30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9">
                  <a:moveTo>
                    <a:pt x="10" y="9"/>
                  </a:moveTo>
                  <a:lnTo>
                    <a:pt x="0" y="9"/>
                  </a:lnTo>
                  <a:lnTo>
                    <a:pt x="10" y="9"/>
                  </a:lnTo>
                  <a:lnTo>
                    <a:pt x="20" y="0"/>
                  </a:lnTo>
                  <a:lnTo>
                    <a:pt x="30" y="0"/>
                  </a:lnTo>
                  <a:lnTo>
                    <a:pt x="30" y="9"/>
                  </a:lnTo>
                  <a:lnTo>
                    <a:pt x="20" y="9"/>
                  </a:lnTo>
                  <a:lnTo>
                    <a:pt x="10" y="9"/>
                  </a:lnTo>
                  <a:close/>
                </a:path>
              </a:pathLst>
            </a:custGeom>
            <a:solidFill>
              <a:srgbClr val="C0C0C0"/>
            </a:solidFill>
            <a:ln w="6350" cmpd="sng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46" name="Freeform 334">
              <a:extLst>
                <a:ext uri="{FF2B5EF4-FFF2-40B4-BE49-F238E27FC236}">
                  <a16:creationId xmlns:a16="http://schemas.microsoft.com/office/drawing/2014/main" id="{A9E446C2-B95E-4242-96D1-50A4A8F4E2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6863" y="2075825"/>
              <a:ext cx="30824" cy="0"/>
            </a:xfrm>
            <a:custGeom>
              <a:avLst/>
              <a:gdLst>
                <a:gd name="T0" fmla="*/ 6502 w 20"/>
                <a:gd name="T1" fmla="*/ 0 w 20"/>
                <a:gd name="T2" fmla="*/ 6502 w 20"/>
                <a:gd name="T3" fmla="*/ 13005 w 20"/>
                <a:gd name="T4" fmla="*/ 6502 w 20"/>
                <a:gd name="T5" fmla="*/ 6502 w 20"/>
                <a:gd name="T6" fmla="*/ 0 60000 65536"/>
                <a:gd name="T7" fmla="*/ 0 60000 65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"/>
                <a:gd name="T13" fmla="*/ 20 w 20"/>
              </a:gdLst>
              <a:ahLst/>
              <a:cxnLst>
                <a:cxn ang="T6">
                  <a:pos x="T0" y="0"/>
                </a:cxn>
                <a:cxn ang="T7">
                  <a:pos x="T1" y="0"/>
                </a:cxn>
                <a:cxn ang="T8">
                  <a:pos x="T2" y="0"/>
                </a:cxn>
                <a:cxn ang="T9">
                  <a:pos x="T3" y="0"/>
                </a:cxn>
                <a:cxn ang="T10">
                  <a:pos x="T4" y="0"/>
                </a:cxn>
                <a:cxn ang="T11">
                  <a:pos x="T5" y="0"/>
                </a:cxn>
              </a:cxnLst>
              <a:rect l="T12" t="0" r="T13" b="0"/>
              <a:pathLst>
                <a:path w="20">
                  <a:moveTo>
                    <a:pt x="10" y="0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2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0C0C0"/>
            </a:solidFill>
            <a:ln w="6350" cmpd="sng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47" name="Freeform 335">
              <a:extLst>
                <a:ext uri="{FF2B5EF4-FFF2-40B4-BE49-F238E27FC236}">
                  <a16:creationId xmlns:a16="http://schemas.microsoft.com/office/drawing/2014/main" id="{9A9F2006-F1E1-4AAA-AA9D-9D5F475AB8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3481" y="2046157"/>
              <a:ext cx="161824" cy="89004"/>
            </a:xfrm>
            <a:custGeom>
              <a:avLst/>
              <a:gdLst>
                <a:gd name="T0" fmla="*/ 57791 w 111"/>
                <a:gd name="T1" fmla="*/ 0 h 54"/>
                <a:gd name="T2" fmla="*/ 57791 w 111"/>
                <a:gd name="T3" fmla="*/ 8920 h 54"/>
                <a:gd name="T4" fmla="*/ 52585 w 111"/>
                <a:gd name="T5" fmla="*/ 8920 h 54"/>
                <a:gd name="T6" fmla="*/ 52585 w 111"/>
                <a:gd name="T7" fmla="*/ 17839 h 54"/>
                <a:gd name="T8" fmla="*/ 57791 w 111"/>
                <a:gd name="T9" fmla="*/ 17839 h 54"/>
                <a:gd name="T10" fmla="*/ 52585 w 111"/>
                <a:gd name="T11" fmla="*/ 17839 h 54"/>
                <a:gd name="T12" fmla="*/ 42172 w 111"/>
                <a:gd name="T13" fmla="*/ 35679 h 54"/>
                <a:gd name="T14" fmla="*/ 36965 w 111"/>
                <a:gd name="T15" fmla="*/ 26759 h 54"/>
                <a:gd name="T16" fmla="*/ 36965 w 111"/>
                <a:gd name="T17" fmla="*/ 17839 h 54"/>
                <a:gd name="T18" fmla="*/ 31759 w 111"/>
                <a:gd name="T19" fmla="*/ 26759 h 54"/>
                <a:gd name="T20" fmla="*/ 31759 w 111"/>
                <a:gd name="T21" fmla="*/ 35679 h 54"/>
                <a:gd name="T22" fmla="*/ 26553 w 111"/>
                <a:gd name="T23" fmla="*/ 35679 h 54"/>
                <a:gd name="T24" fmla="*/ 26553 w 111"/>
                <a:gd name="T25" fmla="*/ 44597 h 54"/>
                <a:gd name="T26" fmla="*/ 26553 w 111"/>
                <a:gd name="T27" fmla="*/ 53517 h 54"/>
                <a:gd name="T28" fmla="*/ 20825 w 111"/>
                <a:gd name="T29" fmla="*/ 53517 h 54"/>
                <a:gd name="T30" fmla="*/ 15619 w 111"/>
                <a:gd name="T31" fmla="*/ 53517 h 54"/>
                <a:gd name="T32" fmla="*/ 15619 w 111"/>
                <a:gd name="T33" fmla="*/ 44597 h 54"/>
                <a:gd name="T34" fmla="*/ 10413 w 111"/>
                <a:gd name="T35" fmla="*/ 44597 h 54"/>
                <a:gd name="T36" fmla="*/ 5206 w 111"/>
                <a:gd name="T37" fmla="*/ 44597 h 54"/>
                <a:gd name="T38" fmla="*/ 0 w 111"/>
                <a:gd name="T39" fmla="*/ 44597 h 54"/>
                <a:gd name="T40" fmla="*/ 0 w 111"/>
                <a:gd name="T41" fmla="*/ 35679 h 54"/>
                <a:gd name="T42" fmla="*/ 5206 w 111"/>
                <a:gd name="T43" fmla="*/ 26759 h 54"/>
                <a:gd name="T44" fmla="*/ 10413 w 111"/>
                <a:gd name="T45" fmla="*/ 26759 h 54"/>
                <a:gd name="T46" fmla="*/ 15619 w 111"/>
                <a:gd name="T47" fmla="*/ 17839 h 54"/>
                <a:gd name="T48" fmla="*/ 20825 w 111"/>
                <a:gd name="T49" fmla="*/ 17839 h 54"/>
                <a:gd name="T50" fmla="*/ 26553 w 111"/>
                <a:gd name="T51" fmla="*/ 17839 h 54"/>
                <a:gd name="T52" fmla="*/ 26553 w 111"/>
                <a:gd name="T53" fmla="*/ 8920 h 54"/>
                <a:gd name="T54" fmla="*/ 31759 w 111"/>
                <a:gd name="T55" fmla="*/ 0 h 54"/>
                <a:gd name="T56" fmla="*/ 36965 w 111"/>
                <a:gd name="T57" fmla="*/ 0 h 54"/>
                <a:gd name="T58" fmla="*/ 42172 w 111"/>
                <a:gd name="T59" fmla="*/ 0 h 54"/>
                <a:gd name="T60" fmla="*/ 52585 w 111"/>
                <a:gd name="T61" fmla="*/ 0 h 54"/>
                <a:gd name="T62" fmla="*/ 57791 w 111"/>
                <a:gd name="T63" fmla="*/ 0 h 54"/>
                <a:gd name="T64" fmla="*/ 57791 w 111"/>
                <a:gd name="T65" fmla="*/ 0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1"/>
                <a:gd name="T100" fmla="*/ 0 h 54"/>
                <a:gd name="T101" fmla="*/ 111 w 111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1" h="54">
                  <a:moveTo>
                    <a:pt x="111" y="0"/>
                  </a:moveTo>
                  <a:lnTo>
                    <a:pt x="111" y="9"/>
                  </a:lnTo>
                  <a:lnTo>
                    <a:pt x="101" y="9"/>
                  </a:lnTo>
                  <a:lnTo>
                    <a:pt x="101" y="18"/>
                  </a:lnTo>
                  <a:lnTo>
                    <a:pt x="111" y="18"/>
                  </a:lnTo>
                  <a:lnTo>
                    <a:pt x="101" y="18"/>
                  </a:lnTo>
                  <a:lnTo>
                    <a:pt x="81" y="36"/>
                  </a:lnTo>
                  <a:lnTo>
                    <a:pt x="71" y="27"/>
                  </a:lnTo>
                  <a:lnTo>
                    <a:pt x="71" y="18"/>
                  </a:lnTo>
                  <a:lnTo>
                    <a:pt x="61" y="27"/>
                  </a:lnTo>
                  <a:lnTo>
                    <a:pt x="61" y="36"/>
                  </a:lnTo>
                  <a:lnTo>
                    <a:pt x="51" y="36"/>
                  </a:lnTo>
                  <a:lnTo>
                    <a:pt x="51" y="45"/>
                  </a:lnTo>
                  <a:lnTo>
                    <a:pt x="51" y="54"/>
                  </a:lnTo>
                  <a:lnTo>
                    <a:pt x="40" y="54"/>
                  </a:lnTo>
                  <a:lnTo>
                    <a:pt x="30" y="54"/>
                  </a:lnTo>
                  <a:lnTo>
                    <a:pt x="30" y="45"/>
                  </a:lnTo>
                  <a:lnTo>
                    <a:pt x="20" y="45"/>
                  </a:lnTo>
                  <a:lnTo>
                    <a:pt x="10" y="45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10" y="27"/>
                  </a:lnTo>
                  <a:lnTo>
                    <a:pt x="20" y="27"/>
                  </a:lnTo>
                  <a:lnTo>
                    <a:pt x="30" y="18"/>
                  </a:lnTo>
                  <a:lnTo>
                    <a:pt x="40" y="18"/>
                  </a:lnTo>
                  <a:lnTo>
                    <a:pt x="51" y="18"/>
                  </a:lnTo>
                  <a:lnTo>
                    <a:pt x="51" y="9"/>
                  </a:lnTo>
                  <a:lnTo>
                    <a:pt x="61" y="0"/>
                  </a:lnTo>
                  <a:lnTo>
                    <a:pt x="71" y="0"/>
                  </a:lnTo>
                  <a:lnTo>
                    <a:pt x="81" y="0"/>
                  </a:lnTo>
                  <a:lnTo>
                    <a:pt x="101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48" name="Freeform 336">
              <a:extLst>
                <a:ext uri="{FF2B5EF4-FFF2-40B4-BE49-F238E27FC236}">
                  <a16:creationId xmlns:a16="http://schemas.microsoft.com/office/drawing/2014/main" id="{55CB5D41-D025-4C39-951F-4B424BB2D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3099" y="1984967"/>
              <a:ext cx="88618" cy="29668"/>
            </a:xfrm>
            <a:custGeom>
              <a:avLst/>
              <a:gdLst>
                <a:gd name="T0" fmla="*/ 10969 w 60"/>
                <a:gd name="T1" fmla="*/ 17839 h 18"/>
                <a:gd name="T2" fmla="*/ 5485 w 60"/>
                <a:gd name="T3" fmla="*/ 8920 h 18"/>
                <a:gd name="T4" fmla="*/ 0 w 60"/>
                <a:gd name="T5" fmla="*/ 8920 h 18"/>
                <a:gd name="T6" fmla="*/ 0 w 60"/>
                <a:gd name="T7" fmla="*/ 17839 h 18"/>
                <a:gd name="T8" fmla="*/ 0 w 60"/>
                <a:gd name="T9" fmla="*/ 0 h 18"/>
                <a:gd name="T10" fmla="*/ 10969 w 60"/>
                <a:gd name="T11" fmla="*/ 0 h 18"/>
                <a:gd name="T12" fmla="*/ 16453 w 60"/>
                <a:gd name="T13" fmla="*/ 0 h 18"/>
                <a:gd name="T14" fmla="*/ 21938 w 60"/>
                <a:gd name="T15" fmla="*/ 0 h 18"/>
                <a:gd name="T16" fmla="*/ 27423 w 60"/>
                <a:gd name="T17" fmla="*/ 0 h 18"/>
                <a:gd name="T18" fmla="*/ 32908 w 60"/>
                <a:gd name="T19" fmla="*/ 8920 h 18"/>
                <a:gd name="T20" fmla="*/ 27423 w 60"/>
                <a:gd name="T21" fmla="*/ 8920 h 18"/>
                <a:gd name="T22" fmla="*/ 21938 w 60"/>
                <a:gd name="T23" fmla="*/ 17839 h 18"/>
                <a:gd name="T24" fmla="*/ 16453 w 60"/>
                <a:gd name="T25" fmla="*/ 17839 h 18"/>
                <a:gd name="T26" fmla="*/ 10969 w 60"/>
                <a:gd name="T27" fmla="*/ 17839 h 18"/>
                <a:gd name="T28" fmla="*/ 10969 w 60"/>
                <a:gd name="T29" fmla="*/ 17839 h 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0"/>
                <a:gd name="T46" fmla="*/ 0 h 18"/>
                <a:gd name="T47" fmla="*/ 60 w 60"/>
                <a:gd name="T48" fmla="*/ 18 h 1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0" h="18">
                  <a:moveTo>
                    <a:pt x="20" y="18"/>
                  </a:moveTo>
                  <a:lnTo>
                    <a:pt x="10" y="9"/>
                  </a:lnTo>
                  <a:lnTo>
                    <a:pt x="0" y="9"/>
                  </a:lnTo>
                  <a:lnTo>
                    <a:pt x="0" y="18"/>
                  </a:lnTo>
                  <a:lnTo>
                    <a:pt x="0" y="0"/>
                  </a:lnTo>
                  <a:lnTo>
                    <a:pt x="20" y="0"/>
                  </a:lnTo>
                  <a:lnTo>
                    <a:pt x="30" y="0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60" y="9"/>
                  </a:lnTo>
                  <a:lnTo>
                    <a:pt x="50" y="9"/>
                  </a:lnTo>
                  <a:lnTo>
                    <a:pt x="40" y="18"/>
                  </a:lnTo>
                  <a:lnTo>
                    <a:pt x="30" y="18"/>
                  </a:lnTo>
                  <a:lnTo>
                    <a:pt x="20" y="18"/>
                  </a:lnTo>
                  <a:close/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49" name="Freeform 337">
              <a:extLst>
                <a:ext uri="{FF2B5EF4-FFF2-40B4-BE49-F238E27FC236}">
                  <a16:creationId xmlns:a16="http://schemas.microsoft.com/office/drawing/2014/main" id="{B29FB7EF-9905-43EB-A9F7-ABCE3D6D4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3099" y="2014635"/>
              <a:ext cx="71280" cy="46356"/>
            </a:xfrm>
            <a:custGeom>
              <a:avLst/>
              <a:gdLst>
                <a:gd name="T0" fmla="*/ 19042 w 50"/>
                <a:gd name="T1" fmla="*/ 10502 h 27"/>
                <a:gd name="T2" fmla="*/ 14281 w 50"/>
                <a:gd name="T3" fmla="*/ 21003 h 27"/>
                <a:gd name="T4" fmla="*/ 4761 w 50"/>
                <a:gd name="T5" fmla="*/ 31505 h 27"/>
                <a:gd name="T6" fmla="*/ 0 w 50"/>
                <a:gd name="T7" fmla="*/ 21003 h 27"/>
                <a:gd name="T8" fmla="*/ 0 w 50"/>
                <a:gd name="T9" fmla="*/ 10502 h 27"/>
                <a:gd name="T10" fmla="*/ 0 w 50"/>
                <a:gd name="T11" fmla="*/ 0 h 27"/>
                <a:gd name="T12" fmla="*/ 14281 w 50"/>
                <a:gd name="T13" fmla="*/ 0 h 27"/>
                <a:gd name="T14" fmla="*/ 19042 w 50"/>
                <a:gd name="T15" fmla="*/ 0 h 27"/>
                <a:gd name="T16" fmla="*/ 23802 w 50"/>
                <a:gd name="T17" fmla="*/ 0 h 27"/>
                <a:gd name="T18" fmla="*/ 23802 w 50"/>
                <a:gd name="T19" fmla="*/ 10502 h 27"/>
                <a:gd name="T20" fmla="*/ 19042 w 50"/>
                <a:gd name="T21" fmla="*/ 10502 h 27"/>
                <a:gd name="T22" fmla="*/ 14281 w 50"/>
                <a:gd name="T23" fmla="*/ 10502 h 27"/>
                <a:gd name="T24" fmla="*/ 19042 w 50"/>
                <a:gd name="T25" fmla="*/ 10502 h 27"/>
                <a:gd name="T26" fmla="*/ 19042 w 50"/>
                <a:gd name="T27" fmla="*/ 10502 h 2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0"/>
                <a:gd name="T43" fmla="*/ 0 h 27"/>
                <a:gd name="T44" fmla="*/ 50 w 50"/>
                <a:gd name="T45" fmla="*/ 27 h 2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0" h="27">
                  <a:moveTo>
                    <a:pt x="40" y="9"/>
                  </a:moveTo>
                  <a:lnTo>
                    <a:pt x="30" y="18"/>
                  </a:lnTo>
                  <a:lnTo>
                    <a:pt x="10" y="27"/>
                  </a:lnTo>
                  <a:lnTo>
                    <a:pt x="0" y="18"/>
                  </a:lnTo>
                  <a:lnTo>
                    <a:pt x="0" y="9"/>
                  </a:lnTo>
                  <a:lnTo>
                    <a:pt x="0" y="0"/>
                  </a:lnTo>
                  <a:lnTo>
                    <a:pt x="30" y="0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0" y="9"/>
                  </a:lnTo>
                  <a:lnTo>
                    <a:pt x="40" y="9"/>
                  </a:lnTo>
                  <a:lnTo>
                    <a:pt x="30" y="9"/>
                  </a:lnTo>
                  <a:lnTo>
                    <a:pt x="40" y="9"/>
                  </a:lnTo>
                  <a:close/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50" name="Freeform 338">
              <a:extLst>
                <a:ext uri="{FF2B5EF4-FFF2-40B4-BE49-F238E27FC236}">
                  <a16:creationId xmlns:a16="http://schemas.microsoft.com/office/drawing/2014/main" id="{AC5C8253-C920-45EF-9977-C12141A15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6863" y="2014635"/>
              <a:ext cx="30824" cy="14834"/>
            </a:xfrm>
            <a:custGeom>
              <a:avLst/>
              <a:gdLst>
                <a:gd name="T0" fmla="*/ 13005 w 20"/>
                <a:gd name="T1" fmla="*/ 8920 h 9"/>
                <a:gd name="T2" fmla="*/ 6502 w 20"/>
                <a:gd name="T3" fmla="*/ 8920 h 9"/>
                <a:gd name="T4" fmla="*/ 0 w 20"/>
                <a:gd name="T5" fmla="*/ 8920 h 9"/>
                <a:gd name="T6" fmla="*/ 0 w 20"/>
                <a:gd name="T7" fmla="*/ 0 h 9"/>
                <a:gd name="T8" fmla="*/ 6502 w 20"/>
                <a:gd name="T9" fmla="*/ 8920 h 9"/>
                <a:gd name="T10" fmla="*/ 13005 w 20"/>
                <a:gd name="T11" fmla="*/ 8920 h 9"/>
                <a:gd name="T12" fmla="*/ 13005 w 20"/>
                <a:gd name="T13" fmla="*/ 892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"/>
                <a:gd name="T22" fmla="*/ 0 h 9"/>
                <a:gd name="T23" fmla="*/ 20 w 20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" h="9">
                  <a:moveTo>
                    <a:pt x="20" y="9"/>
                  </a:moveTo>
                  <a:lnTo>
                    <a:pt x="10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10" y="9"/>
                  </a:lnTo>
                  <a:lnTo>
                    <a:pt x="20" y="9"/>
                  </a:lnTo>
                  <a:close/>
                </a:path>
              </a:pathLst>
            </a:custGeom>
            <a:solidFill>
              <a:srgbClr val="C0C0C0"/>
            </a:solidFill>
            <a:ln w="6350" cmpd="sng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51" name="Freeform 339">
              <a:extLst>
                <a:ext uri="{FF2B5EF4-FFF2-40B4-BE49-F238E27FC236}">
                  <a16:creationId xmlns:a16="http://schemas.microsoft.com/office/drawing/2014/main" id="{216B2ED0-8392-42CF-A8A5-FA792A9544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3541" y="2224165"/>
              <a:ext cx="142559" cy="103838"/>
            </a:xfrm>
            <a:custGeom>
              <a:avLst/>
              <a:gdLst>
                <a:gd name="T0" fmla="*/ 38083 w 100"/>
                <a:gd name="T1" fmla="*/ 17962 h 62"/>
                <a:gd name="T2" fmla="*/ 38083 w 100"/>
                <a:gd name="T3" fmla="*/ 27471 h 62"/>
                <a:gd name="T4" fmla="*/ 38083 w 100"/>
                <a:gd name="T5" fmla="*/ 36979 h 62"/>
                <a:gd name="T6" fmla="*/ 42844 w 100"/>
                <a:gd name="T7" fmla="*/ 36979 h 62"/>
                <a:gd name="T8" fmla="*/ 47603 w 100"/>
                <a:gd name="T9" fmla="*/ 36979 h 62"/>
                <a:gd name="T10" fmla="*/ 42844 w 100"/>
                <a:gd name="T11" fmla="*/ 46489 h 62"/>
                <a:gd name="T12" fmla="*/ 42844 w 100"/>
                <a:gd name="T13" fmla="*/ 55998 h 62"/>
                <a:gd name="T14" fmla="*/ 33322 w 100"/>
                <a:gd name="T15" fmla="*/ 65507 h 62"/>
                <a:gd name="T16" fmla="*/ 28563 w 100"/>
                <a:gd name="T17" fmla="*/ 65507 h 62"/>
                <a:gd name="T18" fmla="*/ 23802 w 100"/>
                <a:gd name="T19" fmla="*/ 65507 h 62"/>
                <a:gd name="T20" fmla="*/ 23802 w 100"/>
                <a:gd name="T21" fmla="*/ 55998 h 62"/>
                <a:gd name="T22" fmla="*/ 14281 w 100"/>
                <a:gd name="T23" fmla="*/ 46489 h 62"/>
                <a:gd name="T24" fmla="*/ 9521 w 100"/>
                <a:gd name="T25" fmla="*/ 36979 h 62"/>
                <a:gd name="T26" fmla="*/ 0 w 100"/>
                <a:gd name="T27" fmla="*/ 36979 h 62"/>
                <a:gd name="T28" fmla="*/ 0 w 100"/>
                <a:gd name="T29" fmla="*/ 27471 h 62"/>
                <a:gd name="T30" fmla="*/ 0 w 100"/>
                <a:gd name="T31" fmla="*/ 17962 h 62"/>
                <a:gd name="T32" fmla="*/ 4761 w 100"/>
                <a:gd name="T33" fmla="*/ 27471 h 62"/>
                <a:gd name="T34" fmla="*/ 9521 w 100"/>
                <a:gd name="T35" fmla="*/ 27471 h 62"/>
                <a:gd name="T36" fmla="*/ 14281 w 100"/>
                <a:gd name="T37" fmla="*/ 27471 h 62"/>
                <a:gd name="T38" fmla="*/ 14281 w 100"/>
                <a:gd name="T39" fmla="*/ 17962 h 62"/>
                <a:gd name="T40" fmla="*/ 14281 w 100"/>
                <a:gd name="T41" fmla="*/ 8452 h 62"/>
                <a:gd name="T42" fmla="*/ 9521 w 100"/>
                <a:gd name="T43" fmla="*/ 8452 h 62"/>
                <a:gd name="T44" fmla="*/ 9521 w 100"/>
                <a:gd name="T45" fmla="*/ 0 h 62"/>
                <a:gd name="T46" fmla="*/ 14281 w 100"/>
                <a:gd name="T47" fmla="*/ 0 h 62"/>
                <a:gd name="T48" fmla="*/ 19042 w 100"/>
                <a:gd name="T49" fmla="*/ 0 h 62"/>
                <a:gd name="T50" fmla="*/ 28563 w 100"/>
                <a:gd name="T51" fmla="*/ 0 h 62"/>
                <a:gd name="T52" fmla="*/ 33322 w 100"/>
                <a:gd name="T53" fmla="*/ 0 h 62"/>
                <a:gd name="T54" fmla="*/ 38083 w 100"/>
                <a:gd name="T55" fmla="*/ 0 h 62"/>
                <a:gd name="T56" fmla="*/ 38083 w 100"/>
                <a:gd name="T57" fmla="*/ 8452 h 62"/>
                <a:gd name="T58" fmla="*/ 33322 w 100"/>
                <a:gd name="T59" fmla="*/ 17962 h 62"/>
                <a:gd name="T60" fmla="*/ 28563 w 100"/>
                <a:gd name="T61" fmla="*/ 17962 h 62"/>
                <a:gd name="T62" fmla="*/ 33322 w 100"/>
                <a:gd name="T63" fmla="*/ 17962 h 62"/>
                <a:gd name="T64" fmla="*/ 38083 w 100"/>
                <a:gd name="T65" fmla="*/ 17962 h 62"/>
                <a:gd name="T66" fmla="*/ 38083 w 100"/>
                <a:gd name="T67" fmla="*/ 17962 h 6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0"/>
                <a:gd name="T103" fmla="*/ 0 h 62"/>
                <a:gd name="T104" fmla="*/ 100 w 100"/>
                <a:gd name="T105" fmla="*/ 62 h 6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0" h="62">
                  <a:moveTo>
                    <a:pt x="80" y="17"/>
                  </a:moveTo>
                  <a:lnTo>
                    <a:pt x="80" y="26"/>
                  </a:lnTo>
                  <a:lnTo>
                    <a:pt x="80" y="35"/>
                  </a:lnTo>
                  <a:lnTo>
                    <a:pt x="90" y="35"/>
                  </a:lnTo>
                  <a:lnTo>
                    <a:pt x="100" y="35"/>
                  </a:lnTo>
                  <a:lnTo>
                    <a:pt x="90" y="44"/>
                  </a:lnTo>
                  <a:lnTo>
                    <a:pt x="90" y="53"/>
                  </a:lnTo>
                  <a:lnTo>
                    <a:pt x="70" y="62"/>
                  </a:lnTo>
                  <a:lnTo>
                    <a:pt x="60" y="62"/>
                  </a:lnTo>
                  <a:lnTo>
                    <a:pt x="50" y="62"/>
                  </a:lnTo>
                  <a:lnTo>
                    <a:pt x="50" y="53"/>
                  </a:lnTo>
                  <a:lnTo>
                    <a:pt x="30" y="44"/>
                  </a:lnTo>
                  <a:lnTo>
                    <a:pt x="20" y="35"/>
                  </a:lnTo>
                  <a:lnTo>
                    <a:pt x="0" y="35"/>
                  </a:lnTo>
                  <a:lnTo>
                    <a:pt x="0" y="26"/>
                  </a:lnTo>
                  <a:lnTo>
                    <a:pt x="0" y="17"/>
                  </a:lnTo>
                  <a:lnTo>
                    <a:pt x="10" y="26"/>
                  </a:lnTo>
                  <a:lnTo>
                    <a:pt x="20" y="26"/>
                  </a:lnTo>
                  <a:lnTo>
                    <a:pt x="30" y="26"/>
                  </a:lnTo>
                  <a:lnTo>
                    <a:pt x="30" y="17"/>
                  </a:lnTo>
                  <a:lnTo>
                    <a:pt x="30" y="8"/>
                  </a:lnTo>
                  <a:lnTo>
                    <a:pt x="20" y="8"/>
                  </a:lnTo>
                  <a:lnTo>
                    <a:pt x="20" y="0"/>
                  </a:lnTo>
                  <a:lnTo>
                    <a:pt x="30" y="0"/>
                  </a:lnTo>
                  <a:lnTo>
                    <a:pt x="40" y="0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80" y="0"/>
                  </a:lnTo>
                  <a:lnTo>
                    <a:pt x="80" y="8"/>
                  </a:lnTo>
                  <a:lnTo>
                    <a:pt x="70" y="17"/>
                  </a:lnTo>
                  <a:lnTo>
                    <a:pt x="60" y="17"/>
                  </a:lnTo>
                  <a:lnTo>
                    <a:pt x="70" y="17"/>
                  </a:lnTo>
                  <a:lnTo>
                    <a:pt x="80" y="17"/>
                  </a:lnTo>
                  <a:close/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52" name="Freeform 340">
              <a:extLst>
                <a:ext uri="{FF2B5EF4-FFF2-40B4-BE49-F238E27FC236}">
                  <a16:creationId xmlns:a16="http://schemas.microsoft.com/office/drawing/2014/main" id="{A2D4DD2B-7EDD-4E2A-81EB-71E1D1D229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1893" y="2075825"/>
              <a:ext cx="159897" cy="89004"/>
            </a:xfrm>
            <a:custGeom>
              <a:avLst/>
              <a:gdLst>
                <a:gd name="T0" fmla="*/ 5459 w 111"/>
                <a:gd name="T1" fmla="*/ 17839 h 54"/>
                <a:gd name="T2" fmla="*/ 5459 w 111"/>
                <a:gd name="T3" fmla="*/ 8920 h 54"/>
                <a:gd name="T4" fmla="*/ 0 w 111"/>
                <a:gd name="T5" fmla="*/ 0 h 54"/>
                <a:gd name="T6" fmla="*/ 5459 w 111"/>
                <a:gd name="T7" fmla="*/ 0 h 54"/>
                <a:gd name="T8" fmla="*/ 15385 w 111"/>
                <a:gd name="T9" fmla="*/ 8920 h 54"/>
                <a:gd name="T10" fmla="*/ 20348 w 111"/>
                <a:gd name="T11" fmla="*/ 26759 h 54"/>
                <a:gd name="T12" fmla="*/ 30273 w 111"/>
                <a:gd name="T13" fmla="*/ 26759 h 54"/>
                <a:gd name="T14" fmla="*/ 25311 w 111"/>
                <a:gd name="T15" fmla="*/ 26759 h 54"/>
                <a:gd name="T16" fmla="*/ 20348 w 111"/>
                <a:gd name="T17" fmla="*/ 17839 h 54"/>
                <a:gd name="T18" fmla="*/ 20348 w 111"/>
                <a:gd name="T19" fmla="*/ 8920 h 54"/>
                <a:gd name="T20" fmla="*/ 25311 w 111"/>
                <a:gd name="T21" fmla="*/ 17839 h 54"/>
                <a:gd name="T22" fmla="*/ 35237 w 111"/>
                <a:gd name="T23" fmla="*/ 17839 h 54"/>
                <a:gd name="T24" fmla="*/ 35237 w 111"/>
                <a:gd name="T25" fmla="*/ 26759 h 54"/>
                <a:gd name="T26" fmla="*/ 35237 w 111"/>
                <a:gd name="T27" fmla="*/ 17839 h 54"/>
                <a:gd name="T28" fmla="*/ 35237 w 111"/>
                <a:gd name="T29" fmla="*/ 8920 h 54"/>
                <a:gd name="T30" fmla="*/ 30273 w 111"/>
                <a:gd name="T31" fmla="*/ 8920 h 54"/>
                <a:gd name="T32" fmla="*/ 30273 w 111"/>
                <a:gd name="T33" fmla="*/ 0 h 54"/>
                <a:gd name="T34" fmla="*/ 35237 w 111"/>
                <a:gd name="T35" fmla="*/ 0 h 54"/>
                <a:gd name="T36" fmla="*/ 40200 w 111"/>
                <a:gd name="T37" fmla="*/ 8920 h 54"/>
                <a:gd name="T38" fmla="*/ 45162 w 111"/>
                <a:gd name="T39" fmla="*/ 8920 h 54"/>
                <a:gd name="T40" fmla="*/ 50125 w 111"/>
                <a:gd name="T41" fmla="*/ 8920 h 54"/>
                <a:gd name="T42" fmla="*/ 50125 w 111"/>
                <a:gd name="T43" fmla="*/ 0 h 54"/>
                <a:gd name="T44" fmla="*/ 50125 w 111"/>
                <a:gd name="T45" fmla="*/ 8920 h 54"/>
                <a:gd name="T46" fmla="*/ 55089 w 111"/>
                <a:gd name="T47" fmla="*/ 8920 h 54"/>
                <a:gd name="T48" fmla="*/ 55089 w 111"/>
                <a:gd name="T49" fmla="*/ 17839 h 54"/>
                <a:gd name="T50" fmla="*/ 55089 w 111"/>
                <a:gd name="T51" fmla="*/ 35679 h 54"/>
                <a:gd name="T52" fmla="*/ 50125 w 111"/>
                <a:gd name="T53" fmla="*/ 35679 h 54"/>
                <a:gd name="T54" fmla="*/ 50125 w 111"/>
                <a:gd name="T55" fmla="*/ 53517 h 54"/>
                <a:gd name="T56" fmla="*/ 45162 w 111"/>
                <a:gd name="T57" fmla="*/ 53517 h 54"/>
                <a:gd name="T58" fmla="*/ 40200 w 111"/>
                <a:gd name="T59" fmla="*/ 53517 h 54"/>
                <a:gd name="T60" fmla="*/ 35237 w 111"/>
                <a:gd name="T61" fmla="*/ 53517 h 54"/>
                <a:gd name="T62" fmla="*/ 35237 w 111"/>
                <a:gd name="T63" fmla="*/ 44597 h 54"/>
                <a:gd name="T64" fmla="*/ 35237 w 111"/>
                <a:gd name="T65" fmla="*/ 35679 h 54"/>
                <a:gd name="T66" fmla="*/ 40200 w 111"/>
                <a:gd name="T67" fmla="*/ 35679 h 54"/>
                <a:gd name="T68" fmla="*/ 35237 w 111"/>
                <a:gd name="T69" fmla="*/ 35679 h 54"/>
                <a:gd name="T70" fmla="*/ 25311 w 111"/>
                <a:gd name="T71" fmla="*/ 35679 h 54"/>
                <a:gd name="T72" fmla="*/ 20348 w 111"/>
                <a:gd name="T73" fmla="*/ 35679 h 54"/>
                <a:gd name="T74" fmla="*/ 15385 w 111"/>
                <a:gd name="T75" fmla="*/ 35679 h 54"/>
                <a:gd name="T76" fmla="*/ 10422 w 111"/>
                <a:gd name="T77" fmla="*/ 35679 h 54"/>
                <a:gd name="T78" fmla="*/ 10422 w 111"/>
                <a:gd name="T79" fmla="*/ 26759 h 54"/>
                <a:gd name="T80" fmla="*/ 5459 w 111"/>
                <a:gd name="T81" fmla="*/ 26759 h 54"/>
                <a:gd name="T82" fmla="*/ 5459 w 111"/>
                <a:gd name="T83" fmla="*/ 17839 h 54"/>
                <a:gd name="T84" fmla="*/ 5459 w 111"/>
                <a:gd name="T85" fmla="*/ 8920 h 54"/>
                <a:gd name="T86" fmla="*/ 5459 w 111"/>
                <a:gd name="T87" fmla="*/ 17839 h 54"/>
                <a:gd name="T88" fmla="*/ 5459 w 111"/>
                <a:gd name="T89" fmla="*/ 17839 h 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11"/>
                <a:gd name="T136" fmla="*/ 0 h 54"/>
                <a:gd name="T137" fmla="*/ 111 w 111"/>
                <a:gd name="T138" fmla="*/ 54 h 5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11" h="54">
                  <a:moveTo>
                    <a:pt x="11" y="18"/>
                  </a:moveTo>
                  <a:lnTo>
                    <a:pt x="11" y="9"/>
                  </a:lnTo>
                  <a:lnTo>
                    <a:pt x="0" y="0"/>
                  </a:lnTo>
                  <a:lnTo>
                    <a:pt x="11" y="0"/>
                  </a:lnTo>
                  <a:lnTo>
                    <a:pt x="31" y="9"/>
                  </a:lnTo>
                  <a:lnTo>
                    <a:pt x="41" y="27"/>
                  </a:lnTo>
                  <a:lnTo>
                    <a:pt x="61" y="27"/>
                  </a:lnTo>
                  <a:lnTo>
                    <a:pt x="51" y="27"/>
                  </a:lnTo>
                  <a:lnTo>
                    <a:pt x="41" y="18"/>
                  </a:lnTo>
                  <a:lnTo>
                    <a:pt x="41" y="9"/>
                  </a:lnTo>
                  <a:lnTo>
                    <a:pt x="51" y="18"/>
                  </a:lnTo>
                  <a:lnTo>
                    <a:pt x="71" y="18"/>
                  </a:lnTo>
                  <a:lnTo>
                    <a:pt x="71" y="27"/>
                  </a:lnTo>
                  <a:lnTo>
                    <a:pt x="71" y="18"/>
                  </a:lnTo>
                  <a:lnTo>
                    <a:pt x="71" y="9"/>
                  </a:lnTo>
                  <a:lnTo>
                    <a:pt x="61" y="9"/>
                  </a:lnTo>
                  <a:lnTo>
                    <a:pt x="61" y="0"/>
                  </a:lnTo>
                  <a:lnTo>
                    <a:pt x="71" y="0"/>
                  </a:lnTo>
                  <a:lnTo>
                    <a:pt x="81" y="9"/>
                  </a:lnTo>
                  <a:lnTo>
                    <a:pt x="91" y="9"/>
                  </a:lnTo>
                  <a:lnTo>
                    <a:pt x="101" y="9"/>
                  </a:lnTo>
                  <a:lnTo>
                    <a:pt x="101" y="0"/>
                  </a:lnTo>
                  <a:lnTo>
                    <a:pt x="101" y="9"/>
                  </a:lnTo>
                  <a:lnTo>
                    <a:pt x="111" y="9"/>
                  </a:lnTo>
                  <a:lnTo>
                    <a:pt x="111" y="18"/>
                  </a:lnTo>
                  <a:lnTo>
                    <a:pt x="111" y="36"/>
                  </a:lnTo>
                  <a:lnTo>
                    <a:pt x="101" y="36"/>
                  </a:lnTo>
                  <a:lnTo>
                    <a:pt x="101" y="54"/>
                  </a:lnTo>
                  <a:lnTo>
                    <a:pt x="91" y="54"/>
                  </a:lnTo>
                  <a:lnTo>
                    <a:pt x="81" y="54"/>
                  </a:lnTo>
                  <a:lnTo>
                    <a:pt x="71" y="54"/>
                  </a:lnTo>
                  <a:lnTo>
                    <a:pt x="71" y="45"/>
                  </a:lnTo>
                  <a:lnTo>
                    <a:pt x="71" y="36"/>
                  </a:lnTo>
                  <a:lnTo>
                    <a:pt x="81" y="36"/>
                  </a:lnTo>
                  <a:lnTo>
                    <a:pt x="71" y="36"/>
                  </a:lnTo>
                  <a:lnTo>
                    <a:pt x="51" y="36"/>
                  </a:lnTo>
                  <a:lnTo>
                    <a:pt x="41" y="36"/>
                  </a:lnTo>
                  <a:lnTo>
                    <a:pt x="31" y="36"/>
                  </a:lnTo>
                  <a:lnTo>
                    <a:pt x="21" y="36"/>
                  </a:lnTo>
                  <a:lnTo>
                    <a:pt x="21" y="27"/>
                  </a:lnTo>
                  <a:lnTo>
                    <a:pt x="11" y="27"/>
                  </a:lnTo>
                  <a:lnTo>
                    <a:pt x="11" y="18"/>
                  </a:lnTo>
                  <a:lnTo>
                    <a:pt x="11" y="9"/>
                  </a:lnTo>
                  <a:lnTo>
                    <a:pt x="11" y="18"/>
                  </a:lnTo>
                  <a:close/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53" name="Freeform 341">
              <a:extLst>
                <a:ext uri="{FF2B5EF4-FFF2-40B4-BE49-F238E27FC236}">
                  <a16:creationId xmlns:a16="http://schemas.microsoft.com/office/drawing/2014/main" id="{B6A7783D-0AE1-4C5E-8DE6-0F123FDE79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2894" y="2387339"/>
              <a:ext cx="86691" cy="57482"/>
            </a:xfrm>
            <a:custGeom>
              <a:avLst/>
              <a:gdLst>
                <a:gd name="T0" fmla="*/ 25115 w 60"/>
                <a:gd name="T1" fmla="*/ 31424 h 36"/>
                <a:gd name="T2" fmla="*/ 15069 w 60"/>
                <a:gd name="T3" fmla="*/ 23569 h 36"/>
                <a:gd name="T4" fmla="*/ 5024 w 60"/>
                <a:gd name="T5" fmla="*/ 15712 h 36"/>
                <a:gd name="T6" fmla="*/ 0 w 60"/>
                <a:gd name="T7" fmla="*/ 15712 h 36"/>
                <a:gd name="T8" fmla="*/ 5024 w 60"/>
                <a:gd name="T9" fmla="*/ 15712 h 36"/>
                <a:gd name="T10" fmla="*/ 5024 w 60"/>
                <a:gd name="T11" fmla="*/ 7856 h 36"/>
                <a:gd name="T12" fmla="*/ 10046 w 60"/>
                <a:gd name="T13" fmla="*/ 0 h 36"/>
                <a:gd name="T14" fmla="*/ 20092 w 60"/>
                <a:gd name="T15" fmla="*/ 7856 h 36"/>
                <a:gd name="T16" fmla="*/ 25115 w 60"/>
                <a:gd name="T17" fmla="*/ 15712 h 36"/>
                <a:gd name="T18" fmla="*/ 30138 w 60"/>
                <a:gd name="T19" fmla="*/ 23569 h 36"/>
                <a:gd name="T20" fmla="*/ 25115 w 60"/>
                <a:gd name="T21" fmla="*/ 23569 h 36"/>
                <a:gd name="T22" fmla="*/ 25115 w 60"/>
                <a:gd name="T23" fmla="*/ 31424 h 36"/>
                <a:gd name="T24" fmla="*/ 25115 w 60"/>
                <a:gd name="T25" fmla="*/ 31424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0"/>
                <a:gd name="T40" fmla="*/ 0 h 36"/>
                <a:gd name="T41" fmla="*/ 60 w 60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0" h="36">
                  <a:moveTo>
                    <a:pt x="50" y="36"/>
                  </a:moveTo>
                  <a:lnTo>
                    <a:pt x="30" y="27"/>
                  </a:lnTo>
                  <a:lnTo>
                    <a:pt x="10" y="18"/>
                  </a:lnTo>
                  <a:lnTo>
                    <a:pt x="0" y="18"/>
                  </a:lnTo>
                  <a:lnTo>
                    <a:pt x="10" y="18"/>
                  </a:lnTo>
                  <a:lnTo>
                    <a:pt x="10" y="9"/>
                  </a:lnTo>
                  <a:lnTo>
                    <a:pt x="20" y="0"/>
                  </a:lnTo>
                  <a:lnTo>
                    <a:pt x="40" y="9"/>
                  </a:lnTo>
                  <a:lnTo>
                    <a:pt x="50" y="18"/>
                  </a:lnTo>
                  <a:lnTo>
                    <a:pt x="60" y="27"/>
                  </a:lnTo>
                  <a:lnTo>
                    <a:pt x="50" y="27"/>
                  </a:lnTo>
                  <a:lnTo>
                    <a:pt x="50" y="36"/>
                  </a:lnTo>
                  <a:close/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54" name="Freeform 342">
              <a:extLst>
                <a:ext uri="{FF2B5EF4-FFF2-40B4-BE49-F238E27FC236}">
                  <a16:creationId xmlns:a16="http://schemas.microsoft.com/office/drawing/2014/main" id="{638771C2-E0D1-4277-A760-BCB6D833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6100" y="2194497"/>
              <a:ext cx="132927" cy="103838"/>
            </a:xfrm>
            <a:custGeom>
              <a:avLst/>
              <a:gdLst>
                <a:gd name="T0" fmla="*/ 49361 w 90"/>
                <a:gd name="T1" fmla="*/ 19018 h 62"/>
                <a:gd name="T2" fmla="*/ 43876 w 90"/>
                <a:gd name="T3" fmla="*/ 19018 h 62"/>
                <a:gd name="T4" fmla="*/ 38392 w 90"/>
                <a:gd name="T5" fmla="*/ 19018 h 62"/>
                <a:gd name="T6" fmla="*/ 32908 w 90"/>
                <a:gd name="T7" fmla="*/ 36979 h 62"/>
                <a:gd name="T8" fmla="*/ 32908 w 90"/>
                <a:gd name="T9" fmla="*/ 46489 h 62"/>
                <a:gd name="T10" fmla="*/ 21938 w 90"/>
                <a:gd name="T11" fmla="*/ 46489 h 62"/>
                <a:gd name="T12" fmla="*/ 16453 w 90"/>
                <a:gd name="T13" fmla="*/ 46489 h 62"/>
                <a:gd name="T14" fmla="*/ 16453 w 90"/>
                <a:gd name="T15" fmla="*/ 55998 h 62"/>
                <a:gd name="T16" fmla="*/ 16453 w 90"/>
                <a:gd name="T17" fmla="*/ 65507 h 62"/>
                <a:gd name="T18" fmla="*/ 10969 w 90"/>
                <a:gd name="T19" fmla="*/ 65507 h 62"/>
                <a:gd name="T20" fmla="*/ 5485 w 90"/>
                <a:gd name="T21" fmla="*/ 65507 h 62"/>
                <a:gd name="T22" fmla="*/ 5485 w 90"/>
                <a:gd name="T23" fmla="*/ 55998 h 62"/>
                <a:gd name="T24" fmla="*/ 5485 w 90"/>
                <a:gd name="T25" fmla="*/ 46489 h 62"/>
                <a:gd name="T26" fmla="*/ 5485 w 90"/>
                <a:gd name="T27" fmla="*/ 36979 h 62"/>
                <a:gd name="T28" fmla="*/ 0 w 90"/>
                <a:gd name="T29" fmla="*/ 19018 h 62"/>
                <a:gd name="T30" fmla="*/ 5485 w 90"/>
                <a:gd name="T31" fmla="*/ 19018 h 62"/>
                <a:gd name="T32" fmla="*/ 10969 w 90"/>
                <a:gd name="T33" fmla="*/ 19018 h 62"/>
                <a:gd name="T34" fmla="*/ 10969 w 90"/>
                <a:gd name="T35" fmla="*/ 9509 h 62"/>
                <a:gd name="T36" fmla="*/ 16453 w 90"/>
                <a:gd name="T37" fmla="*/ 9509 h 62"/>
                <a:gd name="T38" fmla="*/ 16453 w 90"/>
                <a:gd name="T39" fmla="*/ 0 h 62"/>
                <a:gd name="T40" fmla="*/ 27423 w 90"/>
                <a:gd name="T41" fmla="*/ 9509 h 62"/>
                <a:gd name="T42" fmla="*/ 32908 w 90"/>
                <a:gd name="T43" fmla="*/ 9509 h 62"/>
                <a:gd name="T44" fmla="*/ 49361 w 90"/>
                <a:gd name="T45" fmla="*/ 9509 h 62"/>
                <a:gd name="T46" fmla="*/ 49361 w 90"/>
                <a:gd name="T47" fmla="*/ 19018 h 62"/>
                <a:gd name="T48" fmla="*/ 49361 w 90"/>
                <a:gd name="T49" fmla="*/ 19018 h 6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62"/>
                <a:gd name="T77" fmla="*/ 90 w 90"/>
                <a:gd name="T78" fmla="*/ 62 h 6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62">
                  <a:moveTo>
                    <a:pt x="90" y="18"/>
                  </a:moveTo>
                  <a:lnTo>
                    <a:pt x="80" y="18"/>
                  </a:lnTo>
                  <a:lnTo>
                    <a:pt x="70" y="18"/>
                  </a:lnTo>
                  <a:lnTo>
                    <a:pt x="60" y="35"/>
                  </a:lnTo>
                  <a:lnTo>
                    <a:pt x="60" y="44"/>
                  </a:lnTo>
                  <a:lnTo>
                    <a:pt x="40" y="44"/>
                  </a:lnTo>
                  <a:lnTo>
                    <a:pt x="30" y="44"/>
                  </a:lnTo>
                  <a:lnTo>
                    <a:pt x="30" y="53"/>
                  </a:lnTo>
                  <a:lnTo>
                    <a:pt x="30" y="62"/>
                  </a:lnTo>
                  <a:lnTo>
                    <a:pt x="20" y="62"/>
                  </a:lnTo>
                  <a:lnTo>
                    <a:pt x="10" y="62"/>
                  </a:lnTo>
                  <a:lnTo>
                    <a:pt x="10" y="53"/>
                  </a:lnTo>
                  <a:lnTo>
                    <a:pt x="10" y="44"/>
                  </a:lnTo>
                  <a:lnTo>
                    <a:pt x="10" y="35"/>
                  </a:lnTo>
                  <a:lnTo>
                    <a:pt x="0" y="18"/>
                  </a:lnTo>
                  <a:lnTo>
                    <a:pt x="10" y="18"/>
                  </a:lnTo>
                  <a:lnTo>
                    <a:pt x="20" y="18"/>
                  </a:lnTo>
                  <a:lnTo>
                    <a:pt x="20" y="9"/>
                  </a:lnTo>
                  <a:lnTo>
                    <a:pt x="30" y="9"/>
                  </a:lnTo>
                  <a:lnTo>
                    <a:pt x="30" y="0"/>
                  </a:lnTo>
                  <a:lnTo>
                    <a:pt x="50" y="9"/>
                  </a:lnTo>
                  <a:lnTo>
                    <a:pt x="60" y="9"/>
                  </a:lnTo>
                  <a:lnTo>
                    <a:pt x="90" y="9"/>
                  </a:lnTo>
                  <a:lnTo>
                    <a:pt x="90" y="18"/>
                  </a:lnTo>
                  <a:close/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55" name="Freeform 343">
              <a:extLst>
                <a:ext uri="{FF2B5EF4-FFF2-40B4-BE49-F238E27FC236}">
                  <a16:creationId xmlns:a16="http://schemas.microsoft.com/office/drawing/2014/main" id="{DCD76279-F7BA-4565-93B5-EEA25B604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1070" y="2029469"/>
              <a:ext cx="30824" cy="31522"/>
            </a:xfrm>
            <a:custGeom>
              <a:avLst/>
              <a:gdLst>
                <a:gd name="T0" fmla="*/ 13005 w 20"/>
                <a:gd name="T1" fmla="*/ 11367 h 18"/>
                <a:gd name="T2" fmla="*/ 13005 w 20"/>
                <a:gd name="T3" fmla="*/ 22735 h 18"/>
                <a:gd name="T4" fmla="*/ 6502 w 20"/>
                <a:gd name="T5" fmla="*/ 22735 h 18"/>
                <a:gd name="T6" fmla="*/ 0 w 20"/>
                <a:gd name="T7" fmla="*/ 11367 h 18"/>
                <a:gd name="T8" fmla="*/ 0 w 20"/>
                <a:gd name="T9" fmla="*/ 0 h 18"/>
                <a:gd name="T10" fmla="*/ 6502 w 20"/>
                <a:gd name="T11" fmla="*/ 0 h 18"/>
                <a:gd name="T12" fmla="*/ 13005 w 20"/>
                <a:gd name="T13" fmla="*/ 11367 h 18"/>
                <a:gd name="T14" fmla="*/ 13005 w 20"/>
                <a:gd name="T15" fmla="*/ 11367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"/>
                <a:gd name="T25" fmla="*/ 0 h 18"/>
                <a:gd name="T26" fmla="*/ 20 w 20"/>
                <a:gd name="T27" fmla="*/ 18 h 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" h="18">
                  <a:moveTo>
                    <a:pt x="20" y="9"/>
                  </a:moveTo>
                  <a:lnTo>
                    <a:pt x="20" y="18"/>
                  </a:lnTo>
                  <a:lnTo>
                    <a:pt x="10" y="18"/>
                  </a:lnTo>
                  <a:lnTo>
                    <a:pt x="0" y="9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0" y="9"/>
                  </a:lnTo>
                  <a:close/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56" name="Freeform 344">
              <a:extLst>
                <a:ext uri="{FF2B5EF4-FFF2-40B4-BE49-F238E27FC236}">
                  <a16:creationId xmlns:a16="http://schemas.microsoft.com/office/drawing/2014/main" id="{2482C114-E705-44AC-97FC-31EE69724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1893" y="2135161"/>
              <a:ext cx="32750" cy="29668"/>
            </a:xfrm>
            <a:custGeom>
              <a:avLst/>
              <a:gdLst>
                <a:gd name="T0" fmla="*/ 7499 w 21"/>
                <a:gd name="T1" fmla="*/ 0 h 18"/>
                <a:gd name="T2" fmla="*/ 14317 w 21"/>
                <a:gd name="T3" fmla="*/ 8920 h 18"/>
                <a:gd name="T4" fmla="*/ 7499 w 21"/>
                <a:gd name="T5" fmla="*/ 17839 h 18"/>
                <a:gd name="T6" fmla="*/ 0 w 21"/>
                <a:gd name="T7" fmla="*/ 17839 h 18"/>
                <a:gd name="T8" fmla="*/ 0 w 21"/>
                <a:gd name="T9" fmla="*/ 8920 h 18"/>
                <a:gd name="T10" fmla="*/ 0 w 21"/>
                <a:gd name="T11" fmla="*/ 0 h 18"/>
                <a:gd name="T12" fmla="*/ 7499 w 21"/>
                <a:gd name="T13" fmla="*/ 0 h 18"/>
                <a:gd name="T14" fmla="*/ 7499 w 21"/>
                <a:gd name="T15" fmla="*/ 0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18"/>
                <a:gd name="T26" fmla="*/ 21 w 21"/>
                <a:gd name="T27" fmla="*/ 18 h 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18">
                  <a:moveTo>
                    <a:pt x="11" y="0"/>
                  </a:moveTo>
                  <a:lnTo>
                    <a:pt x="21" y="9"/>
                  </a:lnTo>
                  <a:lnTo>
                    <a:pt x="11" y="18"/>
                  </a:lnTo>
                  <a:lnTo>
                    <a:pt x="0" y="18"/>
                  </a:lnTo>
                  <a:lnTo>
                    <a:pt x="0" y="9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57" name="Freeform 345">
              <a:extLst>
                <a:ext uri="{FF2B5EF4-FFF2-40B4-BE49-F238E27FC236}">
                  <a16:creationId xmlns:a16="http://schemas.microsoft.com/office/drawing/2014/main" id="{98F8DB2F-C773-4FB0-9C44-8D93EA58F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4555" y="1940465"/>
              <a:ext cx="148339" cy="89004"/>
            </a:xfrm>
            <a:custGeom>
              <a:avLst/>
              <a:gdLst>
                <a:gd name="T0" fmla="*/ 38075 w 101"/>
                <a:gd name="T1" fmla="*/ 46992 h 53"/>
                <a:gd name="T2" fmla="*/ 27350 w 101"/>
                <a:gd name="T3" fmla="*/ 37381 h 53"/>
                <a:gd name="T4" fmla="*/ 21988 w 101"/>
                <a:gd name="T5" fmla="*/ 37381 h 53"/>
                <a:gd name="T6" fmla="*/ 16624 w 101"/>
                <a:gd name="T7" fmla="*/ 37381 h 53"/>
                <a:gd name="T8" fmla="*/ 11263 w 101"/>
                <a:gd name="T9" fmla="*/ 37381 h 53"/>
                <a:gd name="T10" fmla="*/ 5363 w 101"/>
                <a:gd name="T11" fmla="*/ 37381 h 53"/>
                <a:gd name="T12" fmla="*/ 5363 w 101"/>
                <a:gd name="T13" fmla="*/ 27768 h 53"/>
                <a:gd name="T14" fmla="*/ 11263 w 101"/>
                <a:gd name="T15" fmla="*/ 27768 h 53"/>
                <a:gd name="T16" fmla="*/ 5363 w 101"/>
                <a:gd name="T17" fmla="*/ 27768 h 53"/>
                <a:gd name="T18" fmla="*/ 5363 w 101"/>
                <a:gd name="T19" fmla="*/ 18157 h 53"/>
                <a:gd name="T20" fmla="*/ 0 w 101"/>
                <a:gd name="T21" fmla="*/ 18157 h 53"/>
                <a:gd name="T22" fmla="*/ 0 w 101"/>
                <a:gd name="T23" fmla="*/ 8544 h 53"/>
                <a:gd name="T24" fmla="*/ 5363 w 101"/>
                <a:gd name="T25" fmla="*/ 8544 h 53"/>
                <a:gd name="T26" fmla="*/ 5363 w 101"/>
                <a:gd name="T27" fmla="*/ 0 h 53"/>
                <a:gd name="T28" fmla="*/ 11263 w 101"/>
                <a:gd name="T29" fmla="*/ 8544 h 53"/>
                <a:gd name="T30" fmla="*/ 16624 w 101"/>
                <a:gd name="T31" fmla="*/ 8544 h 53"/>
                <a:gd name="T32" fmla="*/ 21988 w 101"/>
                <a:gd name="T33" fmla="*/ 18157 h 53"/>
                <a:gd name="T34" fmla="*/ 21988 w 101"/>
                <a:gd name="T35" fmla="*/ 8544 h 53"/>
                <a:gd name="T36" fmla="*/ 27350 w 101"/>
                <a:gd name="T37" fmla="*/ 8544 h 53"/>
                <a:gd name="T38" fmla="*/ 32713 w 101"/>
                <a:gd name="T39" fmla="*/ 18157 h 53"/>
                <a:gd name="T40" fmla="*/ 32713 w 101"/>
                <a:gd name="T41" fmla="*/ 27768 h 53"/>
                <a:gd name="T42" fmla="*/ 38075 w 101"/>
                <a:gd name="T43" fmla="*/ 27768 h 53"/>
                <a:gd name="T44" fmla="*/ 38075 w 101"/>
                <a:gd name="T45" fmla="*/ 18157 h 53"/>
                <a:gd name="T46" fmla="*/ 43439 w 101"/>
                <a:gd name="T47" fmla="*/ 18157 h 53"/>
                <a:gd name="T48" fmla="*/ 43439 w 101"/>
                <a:gd name="T49" fmla="*/ 27768 h 53"/>
                <a:gd name="T50" fmla="*/ 48801 w 101"/>
                <a:gd name="T51" fmla="*/ 27768 h 53"/>
                <a:gd name="T52" fmla="*/ 43439 w 101"/>
                <a:gd name="T53" fmla="*/ 27768 h 53"/>
                <a:gd name="T54" fmla="*/ 48801 w 101"/>
                <a:gd name="T55" fmla="*/ 37381 h 53"/>
                <a:gd name="T56" fmla="*/ 54165 w 101"/>
                <a:gd name="T57" fmla="*/ 46992 h 53"/>
                <a:gd name="T58" fmla="*/ 54165 w 101"/>
                <a:gd name="T59" fmla="*/ 56605 h 53"/>
                <a:gd name="T60" fmla="*/ 48801 w 101"/>
                <a:gd name="T61" fmla="*/ 56605 h 53"/>
                <a:gd name="T62" fmla="*/ 43439 w 101"/>
                <a:gd name="T63" fmla="*/ 56605 h 53"/>
                <a:gd name="T64" fmla="*/ 43439 w 101"/>
                <a:gd name="T65" fmla="*/ 46992 h 53"/>
                <a:gd name="T66" fmla="*/ 38075 w 101"/>
                <a:gd name="T67" fmla="*/ 46992 h 53"/>
                <a:gd name="T68" fmla="*/ 38075 w 101"/>
                <a:gd name="T69" fmla="*/ 46992 h 5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"/>
                <a:gd name="T106" fmla="*/ 0 h 53"/>
                <a:gd name="T107" fmla="*/ 101 w 101"/>
                <a:gd name="T108" fmla="*/ 53 h 5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" h="53">
                  <a:moveTo>
                    <a:pt x="71" y="44"/>
                  </a:moveTo>
                  <a:lnTo>
                    <a:pt x="51" y="35"/>
                  </a:lnTo>
                  <a:lnTo>
                    <a:pt x="41" y="35"/>
                  </a:lnTo>
                  <a:lnTo>
                    <a:pt x="31" y="35"/>
                  </a:lnTo>
                  <a:lnTo>
                    <a:pt x="21" y="35"/>
                  </a:lnTo>
                  <a:lnTo>
                    <a:pt x="10" y="35"/>
                  </a:lnTo>
                  <a:lnTo>
                    <a:pt x="10" y="26"/>
                  </a:lnTo>
                  <a:lnTo>
                    <a:pt x="21" y="26"/>
                  </a:lnTo>
                  <a:lnTo>
                    <a:pt x="10" y="26"/>
                  </a:lnTo>
                  <a:lnTo>
                    <a:pt x="10" y="17"/>
                  </a:lnTo>
                  <a:lnTo>
                    <a:pt x="0" y="17"/>
                  </a:lnTo>
                  <a:lnTo>
                    <a:pt x="0" y="8"/>
                  </a:lnTo>
                  <a:lnTo>
                    <a:pt x="10" y="8"/>
                  </a:lnTo>
                  <a:lnTo>
                    <a:pt x="10" y="0"/>
                  </a:lnTo>
                  <a:lnTo>
                    <a:pt x="21" y="8"/>
                  </a:lnTo>
                  <a:lnTo>
                    <a:pt x="31" y="8"/>
                  </a:lnTo>
                  <a:lnTo>
                    <a:pt x="41" y="17"/>
                  </a:lnTo>
                  <a:lnTo>
                    <a:pt x="41" y="8"/>
                  </a:lnTo>
                  <a:lnTo>
                    <a:pt x="51" y="8"/>
                  </a:lnTo>
                  <a:lnTo>
                    <a:pt x="61" y="17"/>
                  </a:lnTo>
                  <a:lnTo>
                    <a:pt x="61" y="26"/>
                  </a:lnTo>
                  <a:lnTo>
                    <a:pt x="71" y="26"/>
                  </a:lnTo>
                  <a:lnTo>
                    <a:pt x="71" y="17"/>
                  </a:lnTo>
                  <a:lnTo>
                    <a:pt x="81" y="17"/>
                  </a:lnTo>
                  <a:lnTo>
                    <a:pt x="81" y="26"/>
                  </a:lnTo>
                  <a:lnTo>
                    <a:pt x="91" y="26"/>
                  </a:lnTo>
                  <a:lnTo>
                    <a:pt x="81" y="26"/>
                  </a:lnTo>
                  <a:lnTo>
                    <a:pt x="91" y="35"/>
                  </a:lnTo>
                  <a:lnTo>
                    <a:pt x="101" y="44"/>
                  </a:lnTo>
                  <a:lnTo>
                    <a:pt x="101" y="53"/>
                  </a:lnTo>
                  <a:lnTo>
                    <a:pt x="91" y="53"/>
                  </a:lnTo>
                  <a:lnTo>
                    <a:pt x="81" y="53"/>
                  </a:lnTo>
                  <a:lnTo>
                    <a:pt x="81" y="44"/>
                  </a:lnTo>
                  <a:lnTo>
                    <a:pt x="71" y="44"/>
                  </a:lnTo>
                  <a:close/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58" name="Freeform 346">
              <a:extLst>
                <a:ext uri="{FF2B5EF4-FFF2-40B4-BE49-F238E27FC236}">
                  <a16:creationId xmlns:a16="http://schemas.microsoft.com/office/drawing/2014/main" id="{099FE9A6-4402-4850-AB23-6BE11B020A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3541" y="2014635"/>
              <a:ext cx="26971" cy="14834"/>
            </a:xfrm>
            <a:custGeom>
              <a:avLst/>
              <a:gdLst>
                <a:gd name="T0" fmla="*/ 0 w 20"/>
                <a:gd name="T1" fmla="*/ 8920 h 9"/>
                <a:gd name="T2" fmla="*/ 0 w 20"/>
                <a:gd name="T3" fmla="*/ 0 h 9"/>
                <a:gd name="T4" fmla="*/ 3811 w 20"/>
                <a:gd name="T5" fmla="*/ 0 h 9"/>
                <a:gd name="T6" fmla="*/ 3811 w 20"/>
                <a:gd name="T7" fmla="*/ 8920 h 9"/>
                <a:gd name="T8" fmla="*/ 7623 w 20"/>
                <a:gd name="T9" fmla="*/ 8920 h 9"/>
                <a:gd name="T10" fmla="*/ 3811 w 20"/>
                <a:gd name="T11" fmla="*/ 8920 h 9"/>
                <a:gd name="T12" fmla="*/ 0 w 20"/>
                <a:gd name="T13" fmla="*/ 8920 h 9"/>
                <a:gd name="T14" fmla="*/ 0 w 20"/>
                <a:gd name="T15" fmla="*/ 8920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"/>
                <a:gd name="T25" fmla="*/ 0 h 9"/>
                <a:gd name="T26" fmla="*/ 20 w 20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" h="9">
                  <a:moveTo>
                    <a:pt x="0" y="9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9"/>
                  </a:lnTo>
                  <a:lnTo>
                    <a:pt x="20" y="9"/>
                  </a:lnTo>
                  <a:lnTo>
                    <a:pt x="10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C0C0C0"/>
            </a:solidFill>
            <a:ln w="6350" cmpd="sng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59" name="Freeform 347">
              <a:extLst>
                <a:ext uri="{FF2B5EF4-FFF2-40B4-BE49-F238E27FC236}">
                  <a16:creationId xmlns:a16="http://schemas.microsoft.com/office/drawing/2014/main" id="{2D7AEC00-2ADA-434D-9762-2C4459AA2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688" y="2060991"/>
              <a:ext cx="398780" cy="120526"/>
            </a:xfrm>
            <a:custGeom>
              <a:avLst/>
              <a:gdLst>
                <a:gd name="T0" fmla="*/ 141046 w 271"/>
                <a:gd name="T1" fmla="*/ 56942 h 72"/>
                <a:gd name="T2" fmla="*/ 141046 w 271"/>
                <a:gd name="T3" fmla="*/ 66432 h 72"/>
                <a:gd name="T4" fmla="*/ 146450 w 271"/>
                <a:gd name="T5" fmla="*/ 66432 h 72"/>
                <a:gd name="T6" fmla="*/ 141046 w 271"/>
                <a:gd name="T7" fmla="*/ 75923 h 72"/>
                <a:gd name="T8" fmla="*/ 130237 w 271"/>
                <a:gd name="T9" fmla="*/ 75923 h 72"/>
                <a:gd name="T10" fmla="*/ 119429 w 271"/>
                <a:gd name="T11" fmla="*/ 75923 h 72"/>
                <a:gd name="T12" fmla="*/ 114025 w 271"/>
                <a:gd name="T13" fmla="*/ 75923 h 72"/>
                <a:gd name="T14" fmla="*/ 108621 w 271"/>
                <a:gd name="T15" fmla="*/ 75923 h 72"/>
                <a:gd name="T16" fmla="*/ 97813 w 271"/>
                <a:gd name="T17" fmla="*/ 75923 h 72"/>
                <a:gd name="T18" fmla="*/ 87005 w 271"/>
                <a:gd name="T19" fmla="*/ 75923 h 72"/>
                <a:gd name="T20" fmla="*/ 81601 w 271"/>
                <a:gd name="T21" fmla="*/ 75923 h 72"/>
                <a:gd name="T22" fmla="*/ 76197 w 271"/>
                <a:gd name="T23" fmla="*/ 75923 h 72"/>
                <a:gd name="T24" fmla="*/ 70793 w 271"/>
                <a:gd name="T25" fmla="*/ 75923 h 72"/>
                <a:gd name="T26" fmla="*/ 65389 w 271"/>
                <a:gd name="T27" fmla="*/ 75923 h 72"/>
                <a:gd name="T28" fmla="*/ 59444 w 271"/>
                <a:gd name="T29" fmla="*/ 75923 h 72"/>
                <a:gd name="T30" fmla="*/ 48637 w 271"/>
                <a:gd name="T31" fmla="*/ 75923 h 72"/>
                <a:gd name="T32" fmla="*/ 37828 w 271"/>
                <a:gd name="T33" fmla="*/ 66432 h 72"/>
                <a:gd name="T34" fmla="*/ 32425 w 271"/>
                <a:gd name="T35" fmla="*/ 56942 h 72"/>
                <a:gd name="T36" fmla="*/ 37828 w 271"/>
                <a:gd name="T37" fmla="*/ 56942 h 72"/>
                <a:gd name="T38" fmla="*/ 37828 w 271"/>
                <a:gd name="T39" fmla="*/ 47452 h 72"/>
                <a:gd name="T40" fmla="*/ 32425 w 271"/>
                <a:gd name="T41" fmla="*/ 47452 h 72"/>
                <a:gd name="T42" fmla="*/ 27020 w 271"/>
                <a:gd name="T43" fmla="*/ 28471 h 72"/>
                <a:gd name="T44" fmla="*/ 27020 w 271"/>
                <a:gd name="T45" fmla="*/ 18981 h 72"/>
                <a:gd name="T46" fmla="*/ 21616 w 271"/>
                <a:gd name="T47" fmla="*/ 28471 h 72"/>
                <a:gd name="T48" fmla="*/ 10808 w 271"/>
                <a:gd name="T49" fmla="*/ 18981 h 72"/>
                <a:gd name="T50" fmla="*/ 5404 w 271"/>
                <a:gd name="T51" fmla="*/ 9491 h 72"/>
                <a:gd name="T52" fmla="*/ 0 w 271"/>
                <a:gd name="T53" fmla="*/ 9491 h 72"/>
                <a:gd name="T54" fmla="*/ 5404 w 271"/>
                <a:gd name="T55" fmla="*/ 9491 h 72"/>
                <a:gd name="T56" fmla="*/ 5404 w 271"/>
                <a:gd name="T57" fmla="*/ 0 h 72"/>
                <a:gd name="T58" fmla="*/ 21616 w 271"/>
                <a:gd name="T59" fmla="*/ 9491 h 72"/>
                <a:gd name="T60" fmla="*/ 32425 w 271"/>
                <a:gd name="T61" fmla="*/ 18981 h 72"/>
                <a:gd name="T62" fmla="*/ 37828 w 271"/>
                <a:gd name="T63" fmla="*/ 18981 h 72"/>
                <a:gd name="T64" fmla="*/ 37828 w 271"/>
                <a:gd name="T65" fmla="*/ 9491 h 72"/>
                <a:gd name="T66" fmla="*/ 43232 w 271"/>
                <a:gd name="T67" fmla="*/ 9491 h 72"/>
                <a:gd name="T68" fmla="*/ 43232 w 271"/>
                <a:gd name="T69" fmla="*/ 18981 h 72"/>
                <a:gd name="T70" fmla="*/ 54040 w 271"/>
                <a:gd name="T71" fmla="*/ 28471 h 72"/>
                <a:gd name="T72" fmla="*/ 59444 w 271"/>
                <a:gd name="T73" fmla="*/ 28471 h 72"/>
                <a:gd name="T74" fmla="*/ 48637 w 271"/>
                <a:gd name="T75" fmla="*/ 28471 h 72"/>
                <a:gd name="T76" fmla="*/ 43232 w 271"/>
                <a:gd name="T77" fmla="*/ 28471 h 72"/>
                <a:gd name="T78" fmla="*/ 48637 w 271"/>
                <a:gd name="T79" fmla="*/ 47452 h 72"/>
                <a:gd name="T80" fmla="*/ 54040 w 271"/>
                <a:gd name="T81" fmla="*/ 47452 h 72"/>
                <a:gd name="T82" fmla="*/ 59444 w 271"/>
                <a:gd name="T83" fmla="*/ 47452 h 72"/>
                <a:gd name="T84" fmla="*/ 70793 w 271"/>
                <a:gd name="T85" fmla="*/ 47452 h 72"/>
                <a:gd name="T86" fmla="*/ 76197 w 271"/>
                <a:gd name="T87" fmla="*/ 56942 h 72"/>
                <a:gd name="T88" fmla="*/ 81601 w 271"/>
                <a:gd name="T89" fmla="*/ 56942 h 72"/>
                <a:gd name="T90" fmla="*/ 92409 w 271"/>
                <a:gd name="T91" fmla="*/ 47452 h 72"/>
                <a:gd name="T92" fmla="*/ 108621 w 271"/>
                <a:gd name="T93" fmla="*/ 47452 h 72"/>
                <a:gd name="T94" fmla="*/ 119429 w 271"/>
                <a:gd name="T95" fmla="*/ 47452 h 72"/>
                <a:gd name="T96" fmla="*/ 130237 w 271"/>
                <a:gd name="T97" fmla="*/ 47452 h 72"/>
                <a:gd name="T98" fmla="*/ 135641 w 271"/>
                <a:gd name="T99" fmla="*/ 47452 h 72"/>
                <a:gd name="T100" fmla="*/ 146450 w 271"/>
                <a:gd name="T101" fmla="*/ 56942 h 72"/>
                <a:gd name="T102" fmla="*/ 141046 w 271"/>
                <a:gd name="T103" fmla="*/ 56942 h 72"/>
                <a:gd name="T104" fmla="*/ 141046 w 271"/>
                <a:gd name="T105" fmla="*/ 56942 h 7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71"/>
                <a:gd name="T160" fmla="*/ 0 h 72"/>
                <a:gd name="T161" fmla="*/ 271 w 271"/>
                <a:gd name="T162" fmla="*/ 72 h 7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71" h="72">
                  <a:moveTo>
                    <a:pt x="261" y="54"/>
                  </a:moveTo>
                  <a:lnTo>
                    <a:pt x="261" y="63"/>
                  </a:lnTo>
                  <a:lnTo>
                    <a:pt x="271" y="63"/>
                  </a:lnTo>
                  <a:lnTo>
                    <a:pt x="261" y="72"/>
                  </a:lnTo>
                  <a:lnTo>
                    <a:pt x="241" y="72"/>
                  </a:lnTo>
                  <a:lnTo>
                    <a:pt x="221" y="72"/>
                  </a:lnTo>
                  <a:lnTo>
                    <a:pt x="211" y="72"/>
                  </a:lnTo>
                  <a:lnTo>
                    <a:pt x="201" y="72"/>
                  </a:lnTo>
                  <a:lnTo>
                    <a:pt x="181" y="72"/>
                  </a:lnTo>
                  <a:lnTo>
                    <a:pt x="161" y="72"/>
                  </a:lnTo>
                  <a:lnTo>
                    <a:pt x="151" y="72"/>
                  </a:lnTo>
                  <a:lnTo>
                    <a:pt x="141" y="72"/>
                  </a:lnTo>
                  <a:lnTo>
                    <a:pt x="131" y="72"/>
                  </a:lnTo>
                  <a:lnTo>
                    <a:pt x="121" y="72"/>
                  </a:lnTo>
                  <a:lnTo>
                    <a:pt x="110" y="72"/>
                  </a:lnTo>
                  <a:lnTo>
                    <a:pt x="90" y="72"/>
                  </a:lnTo>
                  <a:lnTo>
                    <a:pt x="70" y="63"/>
                  </a:lnTo>
                  <a:lnTo>
                    <a:pt x="60" y="54"/>
                  </a:lnTo>
                  <a:lnTo>
                    <a:pt x="70" y="54"/>
                  </a:lnTo>
                  <a:lnTo>
                    <a:pt x="70" y="45"/>
                  </a:lnTo>
                  <a:lnTo>
                    <a:pt x="60" y="45"/>
                  </a:lnTo>
                  <a:lnTo>
                    <a:pt x="50" y="27"/>
                  </a:lnTo>
                  <a:lnTo>
                    <a:pt x="50" y="18"/>
                  </a:lnTo>
                  <a:lnTo>
                    <a:pt x="40" y="27"/>
                  </a:lnTo>
                  <a:lnTo>
                    <a:pt x="20" y="18"/>
                  </a:lnTo>
                  <a:lnTo>
                    <a:pt x="10" y="9"/>
                  </a:lnTo>
                  <a:lnTo>
                    <a:pt x="0" y="9"/>
                  </a:lnTo>
                  <a:lnTo>
                    <a:pt x="10" y="9"/>
                  </a:lnTo>
                  <a:lnTo>
                    <a:pt x="10" y="0"/>
                  </a:lnTo>
                  <a:lnTo>
                    <a:pt x="40" y="9"/>
                  </a:lnTo>
                  <a:lnTo>
                    <a:pt x="60" y="18"/>
                  </a:lnTo>
                  <a:lnTo>
                    <a:pt x="70" y="18"/>
                  </a:lnTo>
                  <a:lnTo>
                    <a:pt x="70" y="9"/>
                  </a:lnTo>
                  <a:lnTo>
                    <a:pt x="80" y="9"/>
                  </a:lnTo>
                  <a:lnTo>
                    <a:pt x="80" y="18"/>
                  </a:lnTo>
                  <a:lnTo>
                    <a:pt x="100" y="27"/>
                  </a:lnTo>
                  <a:lnTo>
                    <a:pt x="110" y="27"/>
                  </a:lnTo>
                  <a:lnTo>
                    <a:pt x="90" y="27"/>
                  </a:lnTo>
                  <a:lnTo>
                    <a:pt x="80" y="27"/>
                  </a:lnTo>
                  <a:lnTo>
                    <a:pt x="90" y="45"/>
                  </a:lnTo>
                  <a:lnTo>
                    <a:pt x="100" y="45"/>
                  </a:lnTo>
                  <a:lnTo>
                    <a:pt x="110" y="45"/>
                  </a:lnTo>
                  <a:lnTo>
                    <a:pt x="131" y="45"/>
                  </a:lnTo>
                  <a:lnTo>
                    <a:pt x="141" y="54"/>
                  </a:lnTo>
                  <a:lnTo>
                    <a:pt x="151" y="54"/>
                  </a:lnTo>
                  <a:lnTo>
                    <a:pt x="171" y="45"/>
                  </a:lnTo>
                  <a:lnTo>
                    <a:pt x="201" y="45"/>
                  </a:lnTo>
                  <a:lnTo>
                    <a:pt x="221" y="45"/>
                  </a:lnTo>
                  <a:lnTo>
                    <a:pt x="241" y="45"/>
                  </a:lnTo>
                  <a:lnTo>
                    <a:pt x="251" y="45"/>
                  </a:lnTo>
                  <a:lnTo>
                    <a:pt x="271" y="54"/>
                  </a:lnTo>
                  <a:lnTo>
                    <a:pt x="261" y="54"/>
                  </a:lnTo>
                  <a:close/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60" name="Freeform 348">
              <a:extLst>
                <a:ext uri="{FF2B5EF4-FFF2-40B4-BE49-F238E27FC236}">
                  <a16:creationId xmlns:a16="http://schemas.microsoft.com/office/drawing/2014/main" id="{4D04D1AE-FC4A-4158-ADB9-140DCD072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688" y="2135161"/>
              <a:ext cx="75133" cy="46356"/>
            </a:xfrm>
            <a:custGeom>
              <a:avLst/>
              <a:gdLst>
                <a:gd name="T0" fmla="*/ 5877 w 50"/>
                <a:gd name="T1" fmla="*/ 10502 h 27"/>
                <a:gd name="T2" fmla="*/ 5877 w 50"/>
                <a:gd name="T3" fmla="*/ 0 h 27"/>
                <a:gd name="T4" fmla="*/ 17628 w 50"/>
                <a:gd name="T5" fmla="*/ 0 h 27"/>
                <a:gd name="T6" fmla="*/ 23505 w 50"/>
                <a:gd name="T7" fmla="*/ 0 h 27"/>
                <a:gd name="T8" fmla="*/ 23505 w 50"/>
                <a:gd name="T9" fmla="*/ 10502 h 27"/>
                <a:gd name="T10" fmla="*/ 29381 w 50"/>
                <a:gd name="T11" fmla="*/ 21004 h 27"/>
                <a:gd name="T12" fmla="*/ 23505 w 50"/>
                <a:gd name="T13" fmla="*/ 31506 h 27"/>
                <a:gd name="T14" fmla="*/ 17628 w 50"/>
                <a:gd name="T15" fmla="*/ 31506 h 27"/>
                <a:gd name="T16" fmla="*/ 5877 w 50"/>
                <a:gd name="T17" fmla="*/ 21004 h 27"/>
                <a:gd name="T18" fmla="*/ 0 w 50"/>
                <a:gd name="T19" fmla="*/ 21004 h 27"/>
                <a:gd name="T20" fmla="*/ 5877 w 50"/>
                <a:gd name="T21" fmla="*/ 10502 h 27"/>
                <a:gd name="T22" fmla="*/ 5877 w 50"/>
                <a:gd name="T23" fmla="*/ 10502 h 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27"/>
                <a:gd name="T38" fmla="*/ 50 w 50"/>
                <a:gd name="T39" fmla="*/ 27 h 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27">
                  <a:moveTo>
                    <a:pt x="10" y="9"/>
                  </a:moveTo>
                  <a:lnTo>
                    <a:pt x="10" y="0"/>
                  </a:lnTo>
                  <a:lnTo>
                    <a:pt x="30" y="0"/>
                  </a:lnTo>
                  <a:lnTo>
                    <a:pt x="40" y="0"/>
                  </a:lnTo>
                  <a:lnTo>
                    <a:pt x="40" y="9"/>
                  </a:lnTo>
                  <a:lnTo>
                    <a:pt x="50" y="18"/>
                  </a:lnTo>
                  <a:lnTo>
                    <a:pt x="40" y="27"/>
                  </a:lnTo>
                  <a:lnTo>
                    <a:pt x="30" y="27"/>
                  </a:lnTo>
                  <a:lnTo>
                    <a:pt x="10" y="18"/>
                  </a:lnTo>
                  <a:lnTo>
                    <a:pt x="0" y="18"/>
                  </a:lnTo>
                  <a:lnTo>
                    <a:pt x="10" y="9"/>
                  </a:lnTo>
                  <a:close/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61" name="Freeform 349">
              <a:extLst>
                <a:ext uri="{FF2B5EF4-FFF2-40B4-BE49-F238E27FC236}">
                  <a16:creationId xmlns:a16="http://schemas.microsoft.com/office/drawing/2014/main" id="{B777496E-807D-4C8C-AEBF-BAF77A0347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6100" y="2029469"/>
              <a:ext cx="59721" cy="16688"/>
            </a:xfrm>
            <a:custGeom>
              <a:avLst/>
              <a:gdLst>
                <a:gd name="T0" fmla="*/ 17181 w 40"/>
                <a:gd name="T1" fmla="*/ 0 h 9"/>
                <a:gd name="T2" fmla="*/ 22908 w 40"/>
                <a:gd name="T3" fmla="*/ 0 h 9"/>
                <a:gd name="T4" fmla="*/ 22908 w 40"/>
                <a:gd name="T5" fmla="*/ 14287 h 9"/>
                <a:gd name="T6" fmla="*/ 17181 w 40"/>
                <a:gd name="T7" fmla="*/ 14287 h 9"/>
                <a:gd name="T8" fmla="*/ 11454 w 40"/>
                <a:gd name="T9" fmla="*/ 14287 h 9"/>
                <a:gd name="T10" fmla="*/ 0 w 40"/>
                <a:gd name="T11" fmla="*/ 0 h 9"/>
                <a:gd name="T12" fmla="*/ 11454 w 40"/>
                <a:gd name="T13" fmla="*/ 0 h 9"/>
                <a:gd name="T14" fmla="*/ 17181 w 40"/>
                <a:gd name="T15" fmla="*/ 0 h 9"/>
                <a:gd name="T16" fmla="*/ 17181 w 40"/>
                <a:gd name="T17" fmla="*/ 0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0"/>
                <a:gd name="T28" fmla="*/ 0 h 9"/>
                <a:gd name="T29" fmla="*/ 40 w 40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0" h="9">
                  <a:moveTo>
                    <a:pt x="30" y="0"/>
                  </a:moveTo>
                  <a:lnTo>
                    <a:pt x="40" y="0"/>
                  </a:lnTo>
                  <a:lnTo>
                    <a:pt x="40" y="9"/>
                  </a:lnTo>
                  <a:lnTo>
                    <a:pt x="30" y="9"/>
                  </a:lnTo>
                  <a:lnTo>
                    <a:pt x="20" y="9"/>
                  </a:lnTo>
                  <a:lnTo>
                    <a:pt x="0" y="0"/>
                  </a:lnTo>
                  <a:lnTo>
                    <a:pt x="2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62" name="Freeform 350">
              <a:extLst>
                <a:ext uri="{FF2B5EF4-FFF2-40B4-BE49-F238E27FC236}">
                  <a16:creationId xmlns:a16="http://schemas.microsoft.com/office/drawing/2014/main" id="{B9000859-A564-464D-8846-DA0E0FF33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8306" y="1971987"/>
              <a:ext cx="86691" cy="57482"/>
            </a:xfrm>
            <a:custGeom>
              <a:avLst/>
              <a:gdLst>
                <a:gd name="T0" fmla="*/ 10046 w 60"/>
                <a:gd name="T1" fmla="*/ 31424 h 36"/>
                <a:gd name="T2" fmla="*/ 10046 w 60"/>
                <a:gd name="T3" fmla="*/ 23569 h 36"/>
                <a:gd name="T4" fmla="*/ 5024 w 60"/>
                <a:gd name="T5" fmla="*/ 15712 h 36"/>
                <a:gd name="T6" fmla="*/ 0 w 60"/>
                <a:gd name="T7" fmla="*/ 7856 h 36"/>
                <a:gd name="T8" fmla="*/ 5024 w 60"/>
                <a:gd name="T9" fmla="*/ 0 h 36"/>
                <a:gd name="T10" fmla="*/ 10046 w 60"/>
                <a:gd name="T11" fmla="*/ 0 h 36"/>
                <a:gd name="T12" fmla="*/ 10046 w 60"/>
                <a:gd name="T13" fmla="*/ 7856 h 36"/>
                <a:gd name="T14" fmla="*/ 15069 w 60"/>
                <a:gd name="T15" fmla="*/ 7856 h 36"/>
                <a:gd name="T16" fmla="*/ 20092 w 60"/>
                <a:gd name="T17" fmla="*/ 7856 h 36"/>
                <a:gd name="T18" fmla="*/ 25115 w 60"/>
                <a:gd name="T19" fmla="*/ 7856 h 36"/>
                <a:gd name="T20" fmla="*/ 30138 w 60"/>
                <a:gd name="T21" fmla="*/ 15712 h 36"/>
                <a:gd name="T22" fmla="*/ 25115 w 60"/>
                <a:gd name="T23" fmla="*/ 15712 h 36"/>
                <a:gd name="T24" fmla="*/ 25115 w 60"/>
                <a:gd name="T25" fmla="*/ 23569 h 36"/>
                <a:gd name="T26" fmla="*/ 30138 w 60"/>
                <a:gd name="T27" fmla="*/ 31424 h 36"/>
                <a:gd name="T28" fmla="*/ 20092 w 60"/>
                <a:gd name="T29" fmla="*/ 31424 h 36"/>
                <a:gd name="T30" fmla="*/ 10046 w 60"/>
                <a:gd name="T31" fmla="*/ 31424 h 36"/>
                <a:gd name="T32" fmla="*/ 10046 w 60"/>
                <a:gd name="T33" fmla="*/ 31424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36"/>
                <a:gd name="T53" fmla="*/ 60 w 6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36">
                  <a:moveTo>
                    <a:pt x="20" y="36"/>
                  </a:moveTo>
                  <a:lnTo>
                    <a:pt x="20" y="27"/>
                  </a:lnTo>
                  <a:lnTo>
                    <a:pt x="10" y="18"/>
                  </a:lnTo>
                  <a:lnTo>
                    <a:pt x="0" y="9"/>
                  </a:lnTo>
                  <a:lnTo>
                    <a:pt x="10" y="0"/>
                  </a:lnTo>
                  <a:lnTo>
                    <a:pt x="20" y="0"/>
                  </a:lnTo>
                  <a:lnTo>
                    <a:pt x="20" y="9"/>
                  </a:lnTo>
                  <a:lnTo>
                    <a:pt x="30" y="9"/>
                  </a:lnTo>
                  <a:lnTo>
                    <a:pt x="40" y="9"/>
                  </a:lnTo>
                  <a:lnTo>
                    <a:pt x="50" y="9"/>
                  </a:lnTo>
                  <a:lnTo>
                    <a:pt x="60" y="18"/>
                  </a:lnTo>
                  <a:lnTo>
                    <a:pt x="50" y="18"/>
                  </a:lnTo>
                  <a:lnTo>
                    <a:pt x="50" y="27"/>
                  </a:lnTo>
                  <a:lnTo>
                    <a:pt x="60" y="36"/>
                  </a:lnTo>
                  <a:lnTo>
                    <a:pt x="40" y="36"/>
                  </a:lnTo>
                  <a:lnTo>
                    <a:pt x="20" y="36"/>
                  </a:lnTo>
                  <a:close/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63" name="Freeform 351">
              <a:extLst>
                <a:ext uri="{FF2B5EF4-FFF2-40B4-BE49-F238E27FC236}">
                  <a16:creationId xmlns:a16="http://schemas.microsoft.com/office/drawing/2014/main" id="{8F474A8C-60E3-4C91-943B-904D15A14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408" y="1910797"/>
              <a:ext cx="28897" cy="18542"/>
            </a:xfrm>
            <a:custGeom>
              <a:avLst/>
              <a:gdLst>
                <a:gd name="T0" fmla="*/ 10045 w 20"/>
                <a:gd name="T1" fmla="*/ 0 h 9"/>
                <a:gd name="T2" fmla="*/ 10045 w 20"/>
                <a:gd name="T3" fmla="*/ 21777 h 9"/>
                <a:gd name="T4" fmla="*/ 5023 w 20"/>
                <a:gd name="T5" fmla="*/ 21777 h 9"/>
                <a:gd name="T6" fmla="*/ 0 w 20"/>
                <a:gd name="T7" fmla="*/ 0 h 9"/>
                <a:gd name="T8" fmla="*/ 5023 w 20"/>
                <a:gd name="T9" fmla="*/ 0 h 9"/>
                <a:gd name="T10" fmla="*/ 10045 w 20"/>
                <a:gd name="T11" fmla="*/ 0 h 9"/>
                <a:gd name="T12" fmla="*/ 10045 w 20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"/>
                <a:gd name="T22" fmla="*/ 0 h 9"/>
                <a:gd name="T23" fmla="*/ 20 w 20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" h="9">
                  <a:moveTo>
                    <a:pt x="20" y="0"/>
                  </a:moveTo>
                  <a:lnTo>
                    <a:pt x="20" y="9"/>
                  </a:lnTo>
                  <a:lnTo>
                    <a:pt x="10" y="9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64" name="Freeform 352">
              <a:extLst>
                <a:ext uri="{FF2B5EF4-FFF2-40B4-BE49-F238E27FC236}">
                  <a16:creationId xmlns:a16="http://schemas.microsoft.com/office/drawing/2014/main" id="{A831D230-F405-42D9-B40B-AF84974C6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6100" y="1836627"/>
              <a:ext cx="235030" cy="178008"/>
            </a:xfrm>
            <a:custGeom>
              <a:avLst/>
              <a:gdLst>
                <a:gd name="T0" fmla="*/ 63334 w 161"/>
                <a:gd name="T1" fmla="*/ 46288 h 107"/>
                <a:gd name="T2" fmla="*/ 68569 w 161"/>
                <a:gd name="T3" fmla="*/ 37032 h 107"/>
                <a:gd name="T4" fmla="*/ 68569 w 161"/>
                <a:gd name="T5" fmla="*/ 55546 h 107"/>
                <a:gd name="T6" fmla="*/ 79036 w 161"/>
                <a:gd name="T7" fmla="*/ 55546 h 107"/>
                <a:gd name="T8" fmla="*/ 84270 w 161"/>
                <a:gd name="T9" fmla="*/ 73034 h 107"/>
                <a:gd name="T10" fmla="*/ 68569 w 161"/>
                <a:gd name="T11" fmla="*/ 91549 h 107"/>
                <a:gd name="T12" fmla="*/ 63334 w 161"/>
                <a:gd name="T13" fmla="*/ 82291 h 107"/>
                <a:gd name="T14" fmla="*/ 58099 w 161"/>
                <a:gd name="T15" fmla="*/ 91549 h 107"/>
                <a:gd name="T16" fmla="*/ 63334 w 161"/>
                <a:gd name="T17" fmla="*/ 100807 h 107"/>
                <a:gd name="T18" fmla="*/ 58099 w 161"/>
                <a:gd name="T19" fmla="*/ 110064 h 107"/>
                <a:gd name="T20" fmla="*/ 52342 w 161"/>
                <a:gd name="T21" fmla="*/ 91549 h 107"/>
                <a:gd name="T22" fmla="*/ 47108 w 161"/>
                <a:gd name="T23" fmla="*/ 110064 h 107"/>
                <a:gd name="T24" fmla="*/ 36639 w 161"/>
                <a:gd name="T25" fmla="*/ 110064 h 107"/>
                <a:gd name="T26" fmla="*/ 31405 w 161"/>
                <a:gd name="T27" fmla="*/ 91549 h 107"/>
                <a:gd name="T28" fmla="*/ 20937 w 161"/>
                <a:gd name="T29" fmla="*/ 82291 h 107"/>
                <a:gd name="T30" fmla="*/ 31405 w 161"/>
                <a:gd name="T31" fmla="*/ 73034 h 107"/>
                <a:gd name="T32" fmla="*/ 36639 w 161"/>
                <a:gd name="T33" fmla="*/ 73034 h 107"/>
                <a:gd name="T34" fmla="*/ 26171 w 161"/>
                <a:gd name="T35" fmla="*/ 64804 h 107"/>
                <a:gd name="T36" fmla="*/ 20937 w 161"/>
                <a:gd name="T37" fmla="*/ 73034 h 107"/>
                <a:gd name="T38" fmla="*/ 15703 w 161"/>
                <a:gd name="T39" fmla="*/ 73034 h 107"/>
                <a:gd name="T40" fmla="*/ 15703 w 161"/>
                <a:gd name="T41" fmla="*/ 64804 h 107"/>
                <a:gd name="T42" fmla="*/ 10469 w 161"/>
                <a:gd name="T43" fmla="*/ 55546 h 107"/>
                <a:gd name="T44" fmla="*/ 0 w 161"/>
                <a:gd name="T45" fmla="*/ 46288 h 107"/>
                <a:gd name="T46" fmla="*/ 10469 w 161"/>
                <a:gd name="T47" fmla="*/ 46288 h 107"/>
                <a:gd name="T48" fmla="*/ 10469 w 161"/>
                <a:gd name="T49" fmla="*/ 37032 h 107"/>
                <a:gd name="T50" fmla="*/ 0 w 161"/>
                <a:gd name="T51" fmla="*/ 27774 h 107"/>
                <a:gd name="T52" fmla="*/ 10469 w 161"/>
                <a:gd name="T53" fmla="*/ 27774 h 107"/>
                <a:gd name="T54" fmla="*/ 20937 w 161"/>
                <a:gd name="T55" fmla="*/ 27774 h 107"/>
                <a:gd name="T56" fmla="*/ 10469 w 161"/>
                <a:gd name="T57" fmla="*/ 27774 h 107"/>
                <a:gd name="T58" fmla="*/ 15703 w 161"/>
                <a:gd name="T59" fmla="*/ 9258 h 107"/>
                <a:gd name="T60" fmla="*/ 20937 w 161"/>
                <a:gd name="T61" fmla="*/ 18515 h 107"/>
                <a:gd name="T62" fmla="*/ 20937 w 161"/>
                <a:gd name="T63" fmla="*/ 9258 h 107"/>
                <a:gd name="T64" fmla="*/ 15703 w 161"/>
                <a:gd name="T65" fmla="*/ 0 h 107"/>
                <a:gd name="T66" fmla="*/ 31405 w 161"/>
                <a:gd name="T67" fmla="*/ 0 h 107"/>
                <a:gd name="T68" fmla="*/ 36639 w 161"/>
                <a:gd name="T69" fmla="*/ 18515 h 107"/>
                <a:gd name="T70" fmla="*/ 41873 w 161"/>
                <a:gd name="T71" fmla="*/ 27774 h 107"/>
                <a:gd name="T72" fmla="*/ 52342 w 161"/>
                <a:gd name="T73" fmla="*/ 27774 h 107"/>
                <a:gd name="T74" fmla="*/ 58099 w 161"/>
                <a:gd name="T75" fmla="*/ 46288 h 10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61"/>
                <a:gd name="T115" fmla="*/ 0 h 107"/>
                <a:gd name="T116" fmla="*/ 161 w 161"/>
                <a:gd name="T117" fmla="*/ 107 h 10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61" h="107">
                  <a:moveTo>
                    <a:pt x="111" y="45"/>
                  </a:moveTo>
                  <a:lnTo>
                    <a:pt x="121" y="45"/>
                  </a:lnTo>
                  <a:lnTo>
                    <a:pt x="121" y="36"/>
                  </a:lnTo>
                  <a:lnTo>
                    <a:pt x="131" y="36"/>
                  </a:lnTo>
                  <a:lnTo>
                    <a:pt x="131" y="45"/>
                  </a:lnTo>
                  <a:lnTo>
                    <a:pt x="131" y="54"/>
                  </a:lnTo>
                  <a:lnTo>
                    <a:pt x="141" y="54"/>
                  </a:lnTo>
                  <a:lnTo>
                    <a:pt x="151" y="54"/>
                  </a:lnTo>
                  <a:lnTo>
                    <a:pt x="161" y="63"/>
                  </a:lnTo>
                  <a:lnTo>
                    <a:pt x="161" y="71"/>
                  </a:lnTo>
                  <a:lnTo>
                    <a:pt x="141" y="80"/>
                  </a:lnTo>
                  <a:lnTo>
                    <a:pt x="131" y="89"/>
                  </a:lnTo>
                  <a:lnTo>
                    <a:pt x="121" y="89"/>
                  </a:lnTo>
                  <a:lnTo>
                    <a:pt x="121" y="80"/>
                  </a:lnTo>
                  <a:lnTo>
                    <a:pt x="121" y="89"/>
                  </a:lnTo>
                  <a:lnTo>
                    <a:pt x="111" y="89"/>
                  </a:lnTo>
                  <a:lnTo>
                    <a:pt x="121" y="89"/>
                  </a:lnTo>
                  <a:lnTo>
                    <a:pt x="121" y="98"/>
                  </a:lnTo>
                  <a:lnTo>
                    <a:pt x="111" y="98"/>
                  </a:lnTo>
                  <a:lnTo>
                    <a:pt x="111" y="107"/>
                  </a:lnTo>
                  <a:lnTo>
                    <a:pt x="100" y="98"/>
                  </a:lnTo>
                  <a:lnTo>
                    <a:pt x="100" y="89"/>
                  </a:lnTo>
                  <a:lnTo>
                    <a:pt x="90" y="98"/>
                  </a:lnTo>
                  <a:lnTo>
                    <a:pt x="90" y="107"/>
                  </a:lnTo>
                  <a:lnTo>
                    <a:pt x="80" y="107"/>
                  </a:lnTo>
                  <a:lnTo>
                    <a:pt x="70" y="107"/>
                  </a:lnTo>
                  <a:lnTo>
                    <a:pt x="60" y="98"/>
                  </a:lnTo>
                  <a:lnTo>
                    <a:pt x="60" y="89"/>
                  </a:lnTo>
                  <a:lnTo>
                    <a:pt x="40" y="89"/>
                  </a:lnTo>
                  <a:lnTo>
                    <a:pt x="40" y="80"/>
                  </a:lnTo>
                  <a:lnTo>
                    <a:pt x="50" y="71"/>
                  </a:lnTo>
                  <a:lnTo>
                    <a:pt x="60" y="71"/>
                  </a:lnTo>
                  <a:lnTo>
                    <a:pt x="80" y="71"/>
                  </a:lnTo>
                  <a:lnTo>
                    <a:pt x="70" y="71"/>
                  </a:lnTo>
                  <a:lnTo>
                    <a:pt x="60" y="63"/>
                  </a:lnTo>
                  <a:lnTo>
                    <a:pt x="50" y="63"/>
                  </a:lnTo>
                  <a:lnTo>
                    <a:pt x="50" y="71"/>
                  </a:lnTo>
                  <a:lnTo>
                    <a:pt x="40" y="71"/>
                  </a:lnTo>
                  <a:lnTo>
                    <a:pt x="30" y="63"/>
                  </a:lnTo>
                  <a:lnTo>
                    <a:pt x="30" y="71"/>
                  </a:lnTo>
                  <a:lnTo>
                    <a:pt x="20" y="63"/>
                  </a:lnTo>
                  <a:lnTo>
                    <a:pt x="30" y="63"/>
                  </a:lnTo>
                  <a:lnTo>
                    <a:pt x="30" y="54"/>
                  </a:lnTo>
                  <a:lnTo>
                    <a:pt x="20" y="54"/>
                  </a:lnTo>
                  <a:lnTo>
                    <a:pt x="0" y="54"/>
                  </a:lnTo>
                  <a:lnTo>
                    <a:pt x="0" y="45"/>
                  </a:lnTo>
                  <a:lnTo>
                    <a:pt x="10" y="45"/>
                  </a:lnTo>
                  <a:lnTo>
                    <a:pt x="20" y="45"/>
                  </a:lnTo>
                  <a:lnTo>
                    <a:pt x="30" y="45"/>
                  </a:lnTo>
                  <a:lnTo>
                    <a:pt x="20" y="36"/>
                  </a:lnTo>
                  <a:lnTo>
                    <a:pt x="10" y="36"/>
                  </a:lnTo>
                  <a:lnTo>
                    <a:pt x="0" y="27"/>
                  </a:lnTo>
                  <a:lnTo>
                    <a:pt x="10" y="27"/>
                  </a:lnTo>
                  <a:lnTo>
                    <a:pt x="20" y="27"/>
                  </a:lnTo>
                  <a:lnTo>
                    <a:pt x="30" y="27"/>
                  </a:lnTo>
                  <a:lnTo>
                    <a:pt x="40" y="27"/>
                  </a:lnTo>
                  <a:lnTo>
                    <a:pt x="30" y="27"/>
                  </a:lnTo>
                  <a:lnTo>
                    <a:pt x="20" y="27"/>
                  </a:lnTo>
                  <a:lnTo>
                    <a:pt x="20" y="18"/>
                  </a:lnTo>
                  <a:lnTo>
                    <a:pt x="30" y="9"/>
                  </a:lnTo>
                  <a:lnTo>
                    <a:pt x="30" y="18"/>
                  </a:lnTo>
                  <a:lnTo>
                    <a:pt x="40" y="18"/>
                  </a:lnTo>
                  <a:lnTo>
                    <a:pt x="50" y="18"/>
                  </a:lnTo>
                  <a:lnTo>
                    <a:pt x="40" y="9"/>
                  </a:lnTo>
                  <a:lnTo>
                    <a:pt x="30" y="9"/>
                  </a:lnTo>
                  <a:lnTo>
                    <a:pt x="30" y="0"/>
                  </a:lnTo>
                  <a:lnTo>
                    <a:pt x="40" y="0"/>
                  </a:lnTo>
                  <a:lnTo>
                    <a:pt x="60" y="0"/>
                  </a:lnTo>
                  <a:lnTo>
                    <a:pt x="60" y="9"/>
                  </a:lnTo>
                  <a:lnTo>
                    <a:pt x="70" y="18"/>
                  </a:lnTo>
                  <a:lnTo>
                    <a:pt x="70" y="27"/>
                  </a:lnTo>
                  <a:lnTo>
                    <a:pt x="80" y="27"/>
                  </a:lnTo>
                  <a:lnTo>
                    <a:pt x="90" y="27"/>
                  </a:lnTo>
                  <a:lnTo>
                    <a:pt x="100" y="27"/>
                  </a:lnTo>
                  <a:lnTo>
                    <a:pt x="111" y="36"/>
                  </a:lnTo>
                  <a:lnTo>
                    <a:pt x="111" y="45"/>
                  </a:lnTo>
                  <a:close/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65" name="Freeform 353">
              <a:extLst>
                <a:ext uri="{FF2B5EF4-FFF2-40B4-BE49-F238E27FC236}">
                  <a16:creationId xmlns:a16="http://schemas.microsoft.com/office/drawing/2014/main" id="{AF08FF10-C0CF-4805-AE99-A69ACAF53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7263" y="2461509"/>
              <a:ext cx="44309" cy="27814"/>
            </a:xfrm>
            <a:custGeom>
              <a:avLst/>
              <a:gdLst>
                <a:gd name="T0" fmla="*/ 16453 w 30"/>
                <a:gd name="T1" fmla="*/ 6890 h 18"/>
                <a:gd name="T2" fmla="*/ 5485 w 30"/>
                <a:gd name="T3" fmla="*/ 13781 h 18"/>
                <a:gd name="T4" fmla="*/ 0 w 30"/>
                <a:gd name="T5" fmla="*/ 13781 h 18"/>
                <a:gd name="T6" fmla="*/ 0 w 30"/>
                <a:gd name="T7" fmla="*/ 6890 h 18"/>
                <a:gd name="T8" fmla="*/ 0 w 30"/>
                <a:gd name="T9" fmla="*/ 0 h 18"/>
                <a:gd name="T10" fmla="*/ 10969 w 30"/>
                <a:gd name="T11" fmla="*/ 0 h 18"/>
                <a:gd name="T12" fmla="*/ 16453 w 30"/>
                <a:gd name="T13" fmla="*/ 6890 h 18"/>
                <a:gd name="T14" fmla="*/ 16453 w 30"/>
                <a:gd name="T15" fmla="*/ 6890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0"/>
                <a:gd name="T25" fmla="*/ 0 h 18"/>
                <a:gd name="T26" fmla="*/ 30 w 30"/>
                <a:gd name="T27" fmla="*/ 18 h 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0" h="18">
                  <a:moveTo>
                    <a:pt x="30" y="9"/>
                  </a:moveTo>
                  <a:lnTo>
                    <a:pt x="10" y="18"/>
                  </a:lnTo>
                  <a:lnTo>
                    <a:pt x="0" y="18"/>
                  </a:lnTo>
                  <a:lnTo>
                    <a:pt x="0" y="9"/>
                  </a:lnTo>
                  <a:lnTo>
                    <a:pt x="0" y="0"/>
                  </a:lnTo>
                  <a:lnTo>
                    <a:pt x="20" y="0"/>
                  </a:lnTo>
                  <a:lnTo>
                    <a:pt x="30" y="9"/>
                  </a:lnTo>
                  <a:close/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66" name="Freeform 354">
              <a:extLst>
                <a:ext uri="{FF2B5EF4-FFF2-40B4-BE49-F238E27FC236}">
                  <a16:creationId xmlns:a16="http://schemas.microsoft.com/office/drawing/2014/main" id="{D25613FA-5B1F-4D02-9A1D-B94A0408E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07" y="2224165"/>
              <a:ext cx="121368" cy="42648"/>
            </a:xfrm>
            <a:custGeom>
              <a:avLst/>
              <a:gdLst>
                <a:gd name="T0" fmla="*/ 18316 w 80"/>
                <a:gd name="T1" fmla="*/ 25276 h 26"/>
                <a:gd name="T2" fmla="*/ 12211 w 80"/>
                <a:gd name="T3" fmla="*/ 25276 h 26"/>
                <a:gd name="T4" fmla="*/ 12211 w 80"/>
                <a:gd name="T5" fmla="*/ 16526 h 26"/>
                <a:gd name="T6" fmla="*/ 6105 w 80"/>
                <a:gd name="T7" fmla="*/ 7778 h 26"/>
                <a:gd name="T8" fmla="*/ 0 w 80"/>
                <a:gd name="T9" fmla="*/ 7778 h 26"/>
                <a:gd name="T10" fmla="*/ 0 w 80"/>
                <a:gd name="T11" fmla="*/ 0 h 26"/>
                <a:gd name="T12" fmla="*/ 6105 w 80"/>
                <a:gd name="T13" fmla="*/ 0 h 26"/>
                <a:gd name="T14" fmla="*/ 18316 w 80"/>
                <a:gd name="T15" fmla="*/ 0 h 26"/>
                <a:gd name="T16" fmla="*/ 24423 w 80"/>
                <a:gd name="T17" fmla="*/ 0 h 26"/>
                <a:gd name="T18" fmla="*/ 36633 w 80"/>
                <a:gd name="T19" fmla="*/ 0 h 26"/>
                <a:gd name="T20" fmla="*/ 42738 w 80"/>
                <a:gd name="T21" fmla="*/ 7778 h 26"/>
                <a:gd name="T22" fmla="*/ 48844 w 80"/>
                <a:gd name="T23" fmla="*/ 16526 h 26"/>
                <a:gd name="T24" fmla="*/ 42738 w 80"/>
                <a:gd name="T25" fmla="*/ 16526 h 26"/>
                <a:gd name="T26" fmla="*/ 42738 w 80"/>
                <a:gd name="T27" fmla="*/ 25276 h 26"/>
                <a:gd name="T28" fmla="*/ 36633 w 80"/>
                <a:gd name="T29" fmla="*/ 25276 h 26"/>
                <a:gd name="T30" fmla="*/ 30527 w 80"/>
                <a:gd name="T31" fmla="*/ 16526 h 26"/>
                <a:gd name="T32" fmla="*/ 30527 w 80"/>
                <a:gd name="T33" fmla="*/ 25276 h 26"/>
                <a:gd name="T34" fmla="*/ 24423 w 80"/>
                <a:gd name="T35" fmla="*/ 25276 h 26"/>
                <a:gd name="T36" fmla="*/ 18316 w 80"/>
                <a:gd name="T37" fmla="*/ 25276 h 26"/>
                <a:gd name="T38" fmla="*/ 18316 w 80"/>
                <a:gd name="T39" fmla="*/ 25276 h 2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0"/>
                <a:gd name="T61" fmla="*/ 0 h 26"/>
                <a:gd name="T62" fmla="*/ 80 w 80"/>
                <a:gd name="T63" fmla="*/ 26 h 2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0" h="26">
                  <a:moveTo>
                    <a:pt x="30" y="26"/>
                  </a:moveTo>
                  <a:lnTo>
                    <a:pt x="20" y="26"/>
                  </a:lnTo>
                  <a:lnTo>
                    <a:pt x="20" y="17"/>
                  </a:lnTo>
                  <a:lnTo>
                    <a:pt x="10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10" y="0"/>
                  </a:lnTo>
                  <a:lnTo>
                    <a:pt x="30" y="0"/>
                  </a:lnTo>
                  <a:lnTo>
                    <a:pt x="40" y="0"/>
                  </a:lnTo>
                  <a:lnTo>
                    <a:pt x="60" y="0"/>
                  </a:lnTo>
                  <a:lnTo>
                    <a:pt x="70" y="8"/>
                  </a:lnTo>
                  <a:lnTo>
                    <a:pt x="80" y="17"/>
                  </a:lnTo>
                  <a:lnTo>
                    <a:pt x="70" y="17"/>
                  </a:lnTo>
                  <a:lnTo>
                    <a:pt x="70" y="26"/>
                  </a:lnTo>
                  <a:lnTo>
                    <a:pt x="60" y="26"/>
                  </a:lnTo>
                  <a:lnTo>
                    <a:pt x="50" y="17"/>
                  </a:lnTo>
                  <a:lnTo>
                    <a:pt x="50" y="26"/>
                  </a:lnTo>
                  <a:lnTo>
                    <a:pt x="40" y="26"/>
                  </a:lnTo>
                  <a:lnTo>
                    <a:pt x="30" y="26"/>
                  </a:lnTo>
                  <a:close/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67" name="Freeform 355">
              <a:extLst>
                <a:ext uri="{FF2B5EF4-FFF2-40B4-BE49-F238E27FC236}">
                  <a16:creationId xmlns:a16="http://schemas.microsoft.com/office/drawing/2014/main" id="{90063BBF-3FD4-4EAB-8A39-AF2F863A1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1572" y="2461509"/>
              <a:ext cx="26971" cy="12980"/>
            </a:xfrm>
            <a:custGeom>
              <a:avLst/>
              <a:gdLst>
                <a:gd name="T0" fmla="*/ 3135 w 21"/>
                <a:gd name="T1" fmla="*/ 5228 h 9"/>
                <a:gd name="T2" fmla="*/ 0 w 21"/>
                <a:gd name="T3" fmla="*/ 5228 h 9"/>
                <a:gd name="T4" fmla="*/ 0 w 21"/>
                <a:gd name="T5" fmla="*/ 0 h 9"/>
                <a:gd name="T6" fmla="*/ 3135 w 21"/>
                <a:gd name="T7" fmla="*/ 0 h 9"/>
                <a:gd name="T8" fmla="*/ 6585 w 21"/>
                <a:gd name="T9" fmla="*/ 5228 h 9"/>
                <a:gd name="T10" fmla="*/ 3135 w 21"/>
                <a:gd name="T11" fmla="*/ 5228 h 9"/>
                <a:gd name="T12" fmla="*/ 3135 w 21"/>
                <a:gd name="T13" fmla="*/ 5228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"/>
                <a:gd name="T22" fmla="*/ 0 h 9"/>
                <a:gd name="T23" fmla="*/ 21 w 21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" h="9">
                  <a:moveTo>
                    <a:pt x="10" y="9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1" y="9"/>
                  </a:lnTo>
                  <a:lnTo>
                    <a:pt x="10" y="9"/>
                  </a:lnTo>
                  <a:close/>
                </a:path>
              </a:pathLst>
            </a:custGeom>
            <a:solidFill>
              <a:srgbClr val="C0C0C0"/>
            </a:solidFill>
            <a:ln w="6350" cmpd="sng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68" name="Freeform 356">
              <a:extLst>
                <a:ext uri="{FF2B5EF4-FFF2-40B4-BE49-F238E27FC236}">
                  <a16:creationId xmlns:a16="http://schemas.microsoft.com/office/drawing/2014/main" id="{EEEE20AC-0A07-44C9-8ED0-BEFCC61184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469" y="2413298"/>
              <a:ext cx="9632" cy="3708"/>
            </a:xfrm>
            <a:custGeom>
              <a:avLst/>
              <a:gdLst>
                <a:gd name="T0" fmla="*/ 0 w 10"/>
                <a:gd name="T1" fmla="*/ 0 h 3175"/>
                <a:gd name="T2" fmla="*/ 992 w 10"/>
                <a:gd name="T3" fmla="*/ 0 h 3175"/>
                <a:gd name="T4" fmla="*/ 0 w 10"/>
                <a:gd name="T5" fmla="*/ 0 h 3175"/>
                <a:gd name="T6" fmla="*/ 0 w 10"/>
                <a:gd name="T7" fmla="*/ 0 h 31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"/>
                <a:gd name="T13" fmla="*/ 0 h 3175"/>
                <a:gd name="T14" fmla="*/ 10 w 10"/>
                <a:gd name="T15" fmla="*/ 3175 h 31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" h="3175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6350" cmpd="sng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69" name="Freeform 357">
              <a:extLst>
                <a:ext uri="{FF2B5EF4-FFF2-40B4-BE49-F238E27FC236}">
                  <a16:creationId xmlns:a16="http://schemas.microsoft.com/office/drawing/2014/main" id="{7DA71D95-9B08-43CF-B48F-C6C8E6DCAD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9027" y="2224165"/>
              <a:ext cx="658855" cy="458000"/>
            </a:xfrm>
            <a:custGeom>
              <a:avLst/>
              <a:gdLst>
                <a:gd name="T0" fmla="*/ 214369 w 452"/>
                <a:gd name="T1" fmla="*/ 205748 h 277"/>
                <a:gd name="T2" fmla="*/ 188353 w 452"/>
                <a:gd name="T3" fmla="*/ 179653 h 277"/>
                <a:gd name="T4" fmla="*/ 188353 w 452"/>
                <a:gd name="T5" fmla="*/ 187683 h 277"/>
                <a:gd name="T6" fmla="*/ 188353 w 452"/>
                <a:gd name="T7" fmla="*/ 196715 h 277"/>
                <a:gd name="T8" fmla="*/ 198760 w 452"/>
                <a:gd name="T9" fmla="*/ 205748 h 277"/>
                <a:gd name="T10" fmla="*/ 209166 w 452"/>
                <a:gd name="T11" fmla="*/ 214781 h 277"/>
                <a:gd name="T12" fmla="*/ 209166 w 452"/>
                <a:gd name="T13" fmla="*/ 241880 h 277"/>
                <a:gd name="T14" fmla="*/ 198760 w 452"/>
                <a:gd name="T15" fmla="*/ 250913 h 277"/>
                <a:gd name="T16" fmla="*/ 183150 w 452"/>
                <a:gd name="T17" fmla="*/ 250913 h 277"/>
                <a:gd name="T18" fmla="*/ 193556 w 452"/>
                <a:gd name="T19" fmla="*/ 278011 h 277"/>
                <a:gd name="T20" fmla="*/ 177947 w 452"/>
                <a:gd name="T21" fmla="*/ 259946 h 277"/>
                <a:gd name="T22" fmla="*/ 151931 w 452"/>
                <a:gd name="T23" fmla="*/ 250913 h 277"/>
                <a:gd name="T24" fmla="*/ 136322 w 452"/>
                <a:gd name="T25" fmla="*/ 223814 h 277"/>
                <a:gd name="T26" fmla="*/ 120193 w 452"/>
                <a:gd name="T27" fmla="*/ 214781 h 277"/>
                <a:gd name="T28" fmla="*/ 99380 w 452"/>
                <a:gd name="T29" fmla="*/ 214781 h 277"/>
                <a:gd name="T30" fmla="*/ 104582 w 452"/>
                <a:gd name="T31" fmla="*/ 205748 h 277"/>
                <a:gd name="T32" fmla="*/ 120193 w 452"/>
                <a:gd name="T33" fmla="*/ 205748 h 277"/>
                <a:gd name="T34" fmla="*/ 136322 w 452"/>
                <a:gd name="T35" fmla="*/ 196715 h 277"/>
                <a:gd name="T36" fmla="*/ 125395 w 452"/>
                <a:gd name="T37" fmla="*/ 187683 h 277"/>
                <a:gd name="T38" fmla="*/ 141524 w 452"/>
                <a:gd name="T39" fmla="*/ 179653 h 277"/>
                <a:gd name="T40" fmla="*/ 141524 w 452"/>
                <a:gd name="T41" fmla="*/ 143522 h 277"/>
                <a:gd name="T42" fmla="*/ 120193 w 452"/>
                <a:gd name="T43" fmla="*/ 125456 h 277"/>
                <a:gd name="T44" fmla="*/ 109786 w 452"/>
                <a:gd name="T45" fmla="*/ 116423 h 277"/>
                <a:gd name="T46" fmla="*/ 104582 w 452"/>
                <a:gd name="T47" fmla="*/ 89325 h 277"/>
                <a:gd name="T48" fmla="*/ 88974 w 452"/>
                <a:gd name="T49" fmla="*/ 98359 h 277"/>
                <a:gd name="T50" fmla="*/ 78567 w 452"/>
                <a:gd name="T51" fmla="*/ 98359 h 277"/>
                <a:gd name="T52" fmla="*/ 36942 w 452"/>
                <a:gd name="T53" fmla="*/ 98359 h 277"/>
                <a:gd name="T54" fmla="*/ 26536 w 452"/>
                <a:gd name="T55" fmla="*/ 89325 h 277"/>
                <a:gd name="T56" fmla="*/ 10926 w 452"/>
                <a:gd name="T57" fmla="*/ 80292 h 277"/>
                <a:gd name="T58" fmla="*/ 16129 w 452"/>
                <a:gd name="T59" fmla="*/ 71259 h 277"/>
                <a:gd name="T60" fmla="*/ 16129 w 452"/>
                <a:gd name="T61" fmla="*/ 62226 h 277"/>
                <a:gd name="T62" fmla="*/ 0 w 452"/>
                <a:gd name="T63" fmla="*/ 53194 h 277"/>
                <a:gd name="T64" fmla="*/ 5203 w 452"/>
                <a:gd name="T65" fmla="*/ 17063 h 277"/>
                <a:gd name="T66" fmla="*/ 31739 w 452"/>
                <a:gd name="T67" fmla="*/ 0 h 277"/>
                <a:gd name="T68" fmla="*/ 31739 w 452"/>
                <a:gd name="T69" fmla="*/ 17063 h 277"/>
                <a:gd name="T70" fmla="*/ 31739 w 452"/>
                <a:gd name="T71" fmla="*/ 35128 h 277"/>
                <a:gd name="T72" fmla="*/ 36942 w 452"/>
                <a:gd name="T73" fmla="*/ 35128 h 277"/>
                <a:gd name="T74" fmla="*/ 57755 w 452"/>
                <a:gd name="T75" fmla="*/ 0 h 277"/>
                <a:gd name="T76" fmla="*/ 73364 w 452"/>
                <a:gd name="T77" fmla="*/ 17063 h 277"/>
                <a:gd name="T78" fmla="*/ 88974 w 452"/>
                <a:gd name="T79" fmla="*/ 35128 h 277"/>
                <a:gd name="T80" fmla="*/ 104582 w 452"/>
                <a:gd name="T81" fmla="*/ 26096 h 277"/>
                <a:gd name="T82" fmla="*/ 125395 w 452"/>
                <a:gd name="T83" fmla="*/ 35128 h 277"/>
                <a:gd name="T84" fmla="*/ 141524 w 452"/>
                <a:gd name="T85" fmla="*/ 62226 h 277"/>
                <a:gd name="T86" fmla="*/ 157135 w 452"/>
                <a:gd name="T87" fmla="*/ 62226 h 277"/>
                <a:gd name="T88" fmla="*/ 177947 w 452"/>
                <a:gd name="T89" fmla="*/ 80292 h 277"/>
                <a:gd name="T90" fmla="*/ 188353 w 452"/>
                <a:gd name="T91" fmla="*/ 89325 h 277"/>
                <a:gd name="T92" fmla="*/ 183150 w 452"/>
                <a:gd name="T93" fmla="*/ 107391 h 277"/>
                <a:gd name="T94" fmla="*/ 188353 w 452"/>
                <a:gd name="T95" fmla="*/ 107391 h 277"/>
                <a:gd name="T96" fmla="*/ 188353 w 452"/>
                <a:gd name="T97" fmla="*/ 116423 h 277"/>
                <a:gd name="T98" fmla="*/ 193556 w 452"/>
                <a:gd name="T99" fmla="*/ 125456 h 277"/>
                <a:gd name="T100" fmla="*/ 203962 w 452"/>
                <a:gd name="T101" fmla="*/ 152555 h 277"/>
                <a:gd name="T102" fmla="*/ 214369 w 452"/>
                <a:gd name="T103" fmla="*/ 161588 h 277"/>
                <a:gd name="T104" fmla="*/ 229978 w 452"/>
                <a:gd name="T105" fmla="*/ 170621 h 277"/>
                <a:gd name="T106" fmla="*/ 229978 w 452"/>
                <a:gd name="T107" fmla="*/ 179653 h 277"/>
                <a:gd name="T108" fmla="*/ 224776 w 452"/>
                <a:gd name="T109" fmla="*/ 196715 h 27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52"/>
                <a:gd name="T166" fmla="*/ 0 h 277"/>
                <a:gd name="T167" fmla="*/ 452 w 452"/>
                <a:gd name="T168" fmla="*/ 277 h 27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52" h="277">
                  <a:moveTo>
                    <a:pt x="422" y="196"/>
                  </a:moveTo>
                  <a:lnTo>
                    <a:pt x="422" y="205"/>
                  </a:lnTo>
                  <a:lnTo>
                    <a:pt x="412" y="205"/>
                  </a:lnTo>
                  <a:lnTo>
                    <a:pt x="392" y="205"/>
                  </a:lnTo>
                  <a:lnTo>
                    <a:pt x="382" y="187"/>
                  </a:lnTo>
                  <a:lnTo>
                    <a:pt x="362" y="179"/>
                  </a:lnTo>
                  <a:lnTo>
                    <a:pt x="352" y="179"/>
                  </a:lnTo>
                  <a:lnTo>
                    <a:pt x="352" y="187"/>
                  </a:lnTo>
                  <a:lnTo>
                    <a:pt x="362" y="187"/>
                  </a:lnTo>
                  <a:lnTo>
                    <a:pt x="352" y="187"/>
                  </a:lnTo>
                  <a:lnTo>
                    <a:pt x="352" y="196"/>
                  </a:lnTo>
                  <a:lnTo>
                    <a:pt x="362" y="196"/>
                  </a:lnTo>
                  <a:lnTo>
                    <a:pt x="362" y="205"/>
                  </a:lnTo>
                  <a:lnTo>
                    <a:pt x="372" y="205"/>
                  </a:lnTo>
                  <a:lnTo>
                    <a:pt x="382" y="205"/>
                  </a:lnTo>
                  <a:lnTo>
                    <a:pt x="382" y="214"/>
                  </a:lnTo>
                  <a:lnTo>
                    <a:pt x="392" y="214"/>
                  </a:lnTo>
                  <a:lnTo>
                    <a:pt x="402" y="214"/>
                  </a:lnTo>
                  <a:lnTo>
                    <a:pt x="402" y="223"/>
                  </a:lnTo>
                  <a:lnTo>
                    <a:pt x="402" y="232"/>
                  </a:lnTo>
                  <a:lnTo>
                    <a:pt x="402" y="241"/>
                  </a:lnTo>
                  <a:lnTo>
                    <a:pt x="402" y="250"/>
                  </a:lnTo>
                  <a:lnTo>
                    <a:pt x="402" y="259"/>
                  </a:lnTo>
                  <a:lnTo>
                    <a:pt x="382" y="250"/>
                  </a:lnTo>
                  <a:lnTo>
                    <a:pt x="362" y="241"/>
                  </a:lnTo>
                  <a:lnTo>
                    <a:pt x="342" y="232"/>
                  </a:lnTo>
                  <a:lnTo>
                    <a:pt x="352" y="250"/>
                  </a:lnTo>
                  <a:lnTo>
                    <a:pt x="372" y="259"/>
                  </a:lnTo>
                  <a:lnTo>
                    <a:pt x="372" y="268"/>
                  </a:lnTo>
                  <a:lnTo>
                    <a:pt x="372" y="277"/>
                  </a:lnTo>
                  <a:lnTo>
                    <a:pt x="372" y="268"/>
                  </a:lnTo>
                  <a:lnTo>
                    <a:pt x="352" y="259"/>
                  </a:lnTo>
                  <a:lnTo>
                    <a:pt x="342" y="259"/>
                  </a:lnTo>
                  <a:lnTo>
                    <a:pt x="332" y="259"/>
                  </a:lnTo>
                  <a:lnTo>
                    <a:pt x="302" y="259"/>
                  </a:lnTo>
                  <a:lnTo>
                    <a:pt x="292" y="250"/>
                  </a:lnTo>
                  <a:lnTo>
                    <a:pt x="292" y="232"/>
                  </a:lnTo>
                  <a:lnTo>
                    <a:pt x="272" y="232"/>
                  </a:lnTo>
                  <a:lnTo>
                    <a:pt x="262" y="223"/>
                  </a:lnTo>
                  <a:lnTo>
                    <a:pt x="241" y="214"/>
                  </a:lnTo>
                  <a:lnTo>
                    <a:pt x="241" y="223"/>
                  </a:lnTo>
                  <a:lnTo>
                    <a:pt x="231" y="214"/>
                  </a:lnTo>
                  <a:lnTo>
                    <a:pt x="221" y="214"/>
                  </a:lnTo>
                  <a:lnTo>
                    <a:pt x="211" y="223"/>
                  </a:lnTo>
                  <a:lnTo>
                    <a:pt x="191" y="214"/>
                  </a:lnTo>
                  <a:lnTo>
                    <a:pt x="191" y="205"/>
                  </a:lnTo>
                  <a:lnTo>
                    <a:pt x="201" y="205"/>
                  </a:lnTo>
                  <a:lnTo>
                    <a:pt x="211" y="205"/>
                  </a:lnTo>
                  <a:lnTo>
                    <a:pt x="221" y="205"/>
                  </a:lnTo>
                  <a:lnTo>
                    <a:pt x="231" y="205"/>
                  </a:lnTo>
                  <a:lnTo>
                    <a:pt x="241" y="205"/>
                  </a:lnTo>
                  <a:lnTo>
                    <a:pt x="251" y="205"/>
                  </a:lnTo>
                  <a:lnTo>
                    <a:pt x="262" y="196"/>
                  </a:lnTo>
                  <a:lnTo>
                    <a:pt x="251" y="196"/>
                  </a:lnTo>
                  <a:lnTo>
                    <a:pt x="251" y="187"/>
                  </a:lnTo>
                  <a:lnTo>
                    <a:pt x="241" y="187"/>
                  </a:lnTo>
                  <a:lnTo>
                    <a:pt x="251" y="179"/>
                  </a:lnTo>
                  <a:lnTo>
                    <a:pt x="262" y="179"/>
                  </a:lnTo>
                  <a:lnTo>
                    <a:pt x="272" y="179"/>
                  </a:lnTo>
                  <a:lnTo>
                    <a:pt x="272" y="170"/>
                  </a:lnTo>
                  <a:lnTo>
                    <a:pt x="272" y="161"/>
                  </a:lnTo>
                  <a:lnTo>
                    <a:pt x="272" y="143"/>
                  </a:lnTo>
                  <a:lnTo>
                    <a:pt x="251" y="125"/>
                  </a:lnTo>
                  <a:lnTo>
                    <a:pt x="231" y="116"/>
                  </a:lnTo>
                  <a:lnTo>
                    <a:pt x="231" y="125"/>
                  </a:lnTo>
                  <a:lnTo>
                    <a:pt x="221" y="125"/>
                  </a:lnTo>
                  <a:lnTo>
                    <a:pt x="211" y="125"/>
                  </a:lnTo>
                  <a:lnTo>
                    <a:pt x="211" y="116"/>
                  </a:lnTo>
                  <a:lnTo>
                    <a:pt x="221" y="116"/>
                  </a:lnTo>
                  <a:lnTo>
                    <a:pt x="211" y="107"/>
                  </a:lnTo>
                  <a:lnTo>
                    <a:pt x="201" y="89"/>
                  </a:lnTo>
                  <a:lnTo>
                    <a:pt x="181" y="89"/>
                  </a:lnTo>
                  <a:lnTo>
                    <a:pt x="171" y="89"/>
                  </a:lnTo>
                  <a:lnTo>
                    <a:pt x="171" y="98"/>
                  </a:lnTo>
                  <a:lnTo>
                    <a:pt x="161" y="107"/>
                  </a:lnTo>
                  <a:lnTo>
                    <a:pt x="151" y="107"/>
                  </a:lnTo>
                  <a:lnTo>
                    <a:pt x="151" y="98"/>
                  </a:lnTo>
                  <a:lnTo>
                    <a:pt x="131" y="89"/>
                  </a:lnTo>
                  <a:lnTo>
                    <a:pt x="101" y="98"/>
                  </a:lnTo>
                  <a:lnTo>
                    <a:pt x="71" y="98"/>
                  </a:lnTo>
                  <a:lnTo>
                    <a:pt x="71" y="89"/>
                  </a:lnTo>
                  <a:lnTo>
                    <a:pt x="61" y="89"/>
                  </a:lnTo>
                  <a:lnTo>
                    <a:pt x="51" y="89"/>
                  </a:lnTo>
                  <a:lnTo>
                    <a:pt x="41" y="89"/>
                  </a:lnTo>
                  <a:lnTo>
                    <a:pt x="31" y="89"/>
                  </a:lnTo>
                  <a:lnTo>
                    <a:pt x="21" y="80"/>
                  </a:lnTo>
                  <a:lnTo>
                    <a:pt x="10" y="71"/>
                  </a:lnTo>
                  <a:lnTo>
                    <a:pt x="21" y="71"/>
                  </a:lnTo>
                  <a:lnTo>
                    <a:pt x="31" y="71"/>
                  </a:lnTo>
                  <a:lnTo>
                    <a:pt x="41" y="71"/>
                  </a:lnTo>
                  <a:lnTo>
                    <a:pt x="41" y="62"/>
                  </a:lnTo>
                  <a:lnTo>
                    <a:pt x="31" y="62"/>
                  </a:lnTo>
                  <a:lnTo>
                    <a:pt x="10" y="62"/>
                  </a:lnTo>
                  <a:lnTo>
                    <a:pt x="10" y="53"/>
                  </a:lnTo>
                  <a:lnTo>
                    <a:pt x="0" y="53"/>
                  </a:lnTo>
                  <a:lnTo>
                    <a:pt x="10" y="35"/>
                  </a:lnTo>
                  <a:lnTo>
                    <a:pt x="10" y="26"/>
                  </a:lnTo>
                  <a:lnTo>
                    <a:pt x="10" y="17"/>
                  </a:lnTo>
                  <a:lnTo>
                    <a:pt x="31" y="0"/>
                  </a:lnTo>
                  <a:lnTo>
                    <a:pt x="41" y="0"/>
                  </a:lnTo>
                  <a:lnTo>
                    <a:pt x="61" y="0"/>
                  </a:lnTo>
                  <a:lnTo>
                    <a:pt x="71" y="0"/>
                  </a:lnTo>
                  <a:lnTo>
                    <a:pt x="71" y="8"/>
                  </a:lnTo>
                  <a:lnTo>
                    <a:pt x="61" y="17"/>
                  </a:lnTo>
                  <a:lnTo>
                    <a:pt x="51" y="26"/>
                  </a:lnTo>
                  <a:lnTo>
                    <a:pt x="51" y="35"/>
                  </a:lnTo>
                  <a:lnTo>
                    <a:pt x="61" y="35"/>
                  </a:lnTo>
                  <a:lnTo>
                    <a:pt x="61" y="44"/>
                  </a:lnTo>
                  <a:lnTo>
                    <a:pt x="71" y="44"/>
                  </a:lnTo>
                  <a:lnTo>
                    <a:pt x="71" y="35"/>
                  </a:lnTo>
                  <a:lnTo>
                    <a:pt x="71" y="26"/>
                  </a:lnTo>
                  <a:lnTo>
                    <a:pt x="81" y="8"/>
                  </a:lnTo>
                  <a:lnTo>
                    <a:pt x="111" y="0"/>
                  </a:lnTo>
                  <a:lnTo>
                    <a:pt x="131" y="0"/>
                  </a:lnTo>
                  <a:lnTo>
                    <a:pt x="141" y="0"/>
                  </a:lnTo>
                  <a:lnTo>
                    <a:pt x="141" y="17"/>
                  </a:lnTo>
                  <a:lnTo>
                    <a:pt x="151" y="35"/>
                  </a:lnTo>
                  <a:lnTo>
                    <a:pt x="161" y="35"/>
                  </a:lnTo>
                  <a:lnTo>
                    <a:pt x="171" y="35"/>
                  </a:lnTo>
                  <a:lnTo>
                    <a:pt x="181" y="35"/>
                  </a:lnTo>
                  <a:lnTo>
                    <a:pt x="191" y="35"/>
                  </a:lnTo>
                  <a:lnTo>
                    <a:pt x="201" y="26"/>
                  </a:lnTo>
                  <a:lnTo>
                    <a:pt x="211" y="26"/>
                  </a:lnTo>
                  <a:lnTo>
                    <a:pt x="221" y="35"/>
                  </a:lnTo>
                  <a:lnTo>
                    <a:pt x="241" y="35"/>
                  </a:lnTo>
                  <a:lnTo>
                    <a:pt x="241" y="44"/>
                  </a:lnTo>
                  <a:lnTo>
                    <a:pt x="251" y="53"/>
                  </a:lnTo>
                  <a:lnTo>
                    <a:pt x="272" y="62"/>
                  </a:lnTo>
                  <a:lnTo>
                    <a:pt x="282" y="62"/>
                  </a:lnTo>
                  <a:lnTo>
                    <a:pt x="292" y="62"/>
                  </a:lnTo>
                  <a:lnTo>
                    <a:pt x="302" y="62"/>
                  </a:lnTo>
                  <a:lnTo>
                    <a:pt x="312" y="71"/>
                  </a:lnTo>
                  <a:lnTo>
                    <a:pt x="332" y="80"/>
                  </a:lnTo>
                  <a:lnTo>
                    <a:pt x="342" y="80"/>
                  </a:lnTo>
                  <a:lnTo>
                    <a:pt x="342" y="89"/>
                  </a:lnTo>
                  <a:lnTo>
                    <a:pt x="352" y="89"/>
                  </a:lnTo>
                  <a:lnTo>
                    <a:pt x="362" y="89"/>
                  </a:lnTo>
                  <a:lnTo>
                    <a:pt x="372" y="98"/>
                  </a:lnTo>
                  <a:lnTo>
                    <a:pt x="362" y="98"/>
                  </a:lnTo>
                  <a:lnTo>
                    <a:pt x="352" y="107"/>
                  </a:lnTo>
                  <a:lnTo>
                    <a:pt x="342" y="107"/>
                  </a:lnTo>
                  <a:lnTo>
                    <a:pt x="352" y="107"/>
                  </a:lnTo>
                  <a:lnTo>
                    <a:pt x="362" y="107"/>
                  </a:lnTo>
                  <a:lnTo>
                    <a:pt x="372" y="107"/>
                  </a:lnTo>
                  <a:lnTo>
                    <a:pt x="372" y="116"/>
                  </a:lnTo>
                  <a:lnTo>
                    <a:pt x="362" y="116"/>
                  </a:lnTo>
                  <a:lnTo>
                    <a:pt x="352" y="125"/>
                  </a:lnTo>
                  <a:lnTo>
                    <a:pt x="362" y="125"/>
                  </a:lnTo>
                  <a:lnTo>
                    <a:pt x="372" y="125"/>
                  </a:lnTo>
                  <a:lnTo>
                    <a:pt x="372" y="134"/>
                  </a:lnTo>
                  <a:lnTo>
                    <a:pt x="382" y="143"/>
                  </a:lnTo>
                  <a:lnTo>
                    <a:pt x="392" y="152"/>
                  </a:lnTo>
                  <a:lnTo>
                    <a:pt x="402" y="152"/>
                  </a:lnTo>
                  <a:lnTo>
                    <a:pt x="402" y="161"/>
                  </a:lnTo>
                  <a:lnTo>
                    <a:pt x="412" y="161"/>
                  </a:lnTo>
                  <a:lnTo>
                    <a:pt x="422" y="161"/>
                  </a:lnTo>
                  <a:lnTo>
                    <a:pt x="432" y="170"/>
                  </a:lnTo>
                  <a:lnTo>
                    <a:pt x="442" y="170"/>
                  </a:lnTo>
                  <a:lnTo>
                    <a:pt x="442" y="179"/>
                  </a:lnTo>
                  <a:lnTo>
                    <a:pt x="452" y="179"/>
                  </a:lnTo>
                  <a:lnTo>
                    <a:pt x="442" y="179"/>
                  </a:lnTo>
                  <a:lnTo>
                    <a:pt x="442" y="187"/>
                  </a:lnTo>
                  <a:lnTo>
                    <a:pt x="442" y="196"/>
                  </a:lnTo>
                  <a:lnTo>
                    <a:pt x="432" y="196"/>
                  </a:lnTo>
                  <a:lnTo>
                    <a:pt x="422" y="196"/>
                  </a:lnTo>
                  <a:close/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70" name="Freeform 358">
              <a:extLst>
                <a:ext uri="{FF2B5EF4-FFF2-40B4-BE49-F238E27FC236}">
                  <a16:creationId xmlns:a16="http://schemas.microsoft.com/office/drawing/2014/main" id="{DCB04379-88D0-4BC0-8CAB-3BC1BDCBDF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0865" y="1736497"/>
              <a:ext cx="707017" cy="367141"/>
            </a:xfrm>
            <a:custGeom>
              <a:avLst/>
              <a:gdLst>
                <a:gd name="T0" fmla="*/ 203824 w 482"/>
                <a:gd name="T1" fmla="*/ 17444 h 224"/>
                <a:gd name="T2" fmla="*/ 230501 w 482"/>
                <a:gd name="T3" fmla="*/ 8722 h 224"/>
                <a:gd name="T4" fmla="*/ 251845 w 482"/>
                <a:gd name="T5" fmla="*/ 26166 h 224"/>
                <a:gd name="T6" fmla="*/ 251845 w 482"/>
                <a:gd name="T7" fmla="*/ 34889 h 224"/>
                <a:gd name="T8" fmla="*/ 209159 w 482"/>
                <a:gd name="T9" fmla="*/ 61056 h 224"/>
                <a:gd name="T10" fmla="*/ 230501 w 482"/>
                <a:gd name="T11" fmla="*/ 61056 h 224"/>
                <a:gd name="T12" fmla="*/ 198488 w 482"/>
                <a:gd name="T13" fmla="*/ 87222 h 224"/>
                <a:gd name="T14" fmla="*/ 171809 w 482"/>
                <a:gd name="T15" fmla="*/ 113389 h 224"/>
                <a:gd name="T16" fmla="*/ 155801 w 482"/>
                <a:gd name="T17" fmla="*/ 113389 h 224"/>
                <a:gd name="T18" fmla="*/ 144597 w 482"/>
                <a:gd name="T19" fmla="*/ 129864 h 224"/>
                <a:gd name="T20" fmla="*/ 144597 w 482"/>
                <a:gd name="T21" fmla="*/ 147308 h 224"/>
                <a:gd name="T22" fmla="*/ 128590 w 482"/>
                <a:gd name="T23" fmla="*/ 173474 h 224"/>
                <a:gd name="T24" fmla="*/ 117919 w 482"/>
                <a:gd name="T25" fmla="*/ 182196 h 224"/>
                <a:gd name="T26" fmla="*/ 112583 w 482"/>
                <a:gd name="T27" fmla="*/ 199641 h 224"/>
                <a:gd name="T28" fmla="*/ 107247 w 482"/>
                <a:gd name="T29" fmla="*/ 217086 h 224"/>
                <a:gd name="T30" fmla="*/ 85905 w 482"/>
                <a:gd name="T31" fmla="*/ 208363 h 224"/>
                <a:gd name="T32" fmla="*/ 59226 w 482"/>
                <a:gd name="T33" fmla="*/ 208363 h 224"/>
                <a:gd name="T34" fmla="*/ 48554 w 482"/>
                <a:gd name="T35" fmla="*/ 217086 h 224"/>
                <a:gd name="T36" fmla="*/ 21343 w 482"/>
                <a:gd name="T37" fmla="*/ 208363 h 224"/>
                <a:gd name="T38" fmla="*/ 43219 w 482"/>
                <a:gd name="T39" fmla="*/ 190919 h 224"/>
                <a:gd name="T40" fmla="*/ 37883 w 482"/>
                <a:gd name="T41" fmla="*/ 173474 h 224"/>
                <a:gd name="T42" fmla="*/ 59226 w 482"/>
                <a:gd name="T43" fmla="*/ 182196 h 224"/>
                <a:gd name="T44" fmla="*/ 53890 w 482"/>
                <a:gd name="T45" fmla="*/ 173474 h 224"/>
                <a:gd name="T46" fmla="*/ 43219 w 482"/>
                <a:gd name="T47" fmla="*/ 164752 h 224"/>
                <a:gd name="T48" fmla="*/ 37883 w 482"/>
                <a:gd name="T49" fmla="*/ 147308 h 224"/>
                <a:gd name="T50" fmla="*/ 53890 w 482"/>
                <a:gd name="T51" fmla="*/ 147308 h 224"/>
                <a:gd name="T52" fmla="*/ 59226 w 482"/>
                <a:gd name="T53" fmla="*/ 113389 h 224"/>
                <a:gd name="T54" fmla="*/ 48554 w 482"/>
                <a:gd name="T55" fmla="*/ 104666 h 224"/>
                <a:gd name="T56" fmla="*/ 48554 w 482"/>
                <a:gd name="T57" fmla="*/ 95943 h 224"/>
                <a:gd name="T58" fmla="*/ 64562 w 482"/>
                <a:gd name="T59" fmla="*/ 95943 h 224"/>
                <a:gd name="T60" fmla="*/ 85905 w 482"/>
                <a:gd name="T61" fmla="*/ 113389 h 224"/>
                <a:gd name="T62" fmla="*/ 75233 w 482"/>
                <a:gd name="T63" fmla="*/ 95943 h 224"/>
                <a:gd name="T64" fmla="*/ 91241 w 482"/>
                <a:gd name="T65" fmla="*/ 95943 h 224"/>
                <a:gd name="T66" fmla="*/ 107247 w 482"/>
                <a:gd name="T67" fmla="*/ 87222 h 224"/>
                <a:gd name="T68" fmla="*/ 85905 w 482"/>
                <a:gd name="T69" fmla="*/ 87222 h 224"/>
                <a:gd name="T70" fmla="*/ 64562 w 482"/>
                <a:gd name="T71" fmla="*/ 87222 h 224"/>
                <a:gd name="T72" fmla="*/ 48554 w 482"/>
                <a:gd name="T73" fmla="*/ 87222 h 224"/>
                <a:gd name="T74" fmla="*/ 27212 w 482"/>
                <a:gd name="T75" fmla="*/ 87222 h 224"/>
                <a:gd name="T76" fmla="*/ 32547 w 482"/>
                <a:gd name="T77" fmla="*/ 69777 h 224"/>
                <a:gd name="T78" fmla="*/ 21343 w 482"/>
                <a:gd name="T79" fmla="*/ 61056 h 224"/>
                <a:gd name="T80" fmla="*/ 32547 w 482"/>
                <a:gd name="T81" fmla="*/ 61056 h 224"/>
                <a:gd name="T82" fmla="*/ 16007 w 482"/>
                <a:gd name="T83" fmla="*/ 61056 h 224"/>
                <a:gd name="T84" fmla="*/ 10671 w 482"/>
                <a:gd name="T85" fmla="*/ 61056 h 224"/>
                <a:gd name="T86" fmla="*/ 5335 w 482"/>
                <a:gd name="T87" fmla="*/ 52334 h 224"/>
                <a:gd name="T88" fmla="*/ 37883 w 482"/>
                <a:gd name="T89" fmla="*/ 34889 h 224"/>
                <a:gd name="T90" fmla="*/ 59226 w 482"/>
                <a:gd name="T91" fmla="*/ 26166 h 224"/>
                <a:gd name="T92" fmla="*/ 75233 w 482"/>
                <a:gd name="T93" fmla="*/ 26166 h 224"/>
                <a:gd name="T94" fmla="*/ 91241 w 482"/>
                <a:gd name="T95" fmla="*/ 17444 h 224"/>
                <a:gd name="T96" fmla="*/ 107247 w 482"/>
                <a:gd name="T97" fmla="*/ 8722 h 224"/>
                <a:gd name="T98" fmla="*/ 133926 w 482"/>
                <a:gd name="T99" fmla="*/ 0 h 224"/>
                <a:gd name="T100" fmla="*/ 149933 w 482"/>
                <a:gd name="T101" fmla="*/ 8722 h 224"/>
                <a:gd name="T102" fmla="*/ 161137 w 482"/>
                <a:gd name="T103" fmla="*/ 0 h 224"/>
                <a:gd name="T104" fmla="*/ 182480 w 482"/>
                <a:gd name="T105" fmla="*/ 0 h 224"/>
                <a:gd name="T106" fmla="*/ 214495 w 482"/>
                <a:gd name="T107" fmla="*/ 8722 h 2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82"/>
                <a:gd name="T163" fmla="*/ 0 h 224"/>
                <a:gd name="T164" fmla="*/ 482 w 482"/>
                <a:gd name="T165" fmla="*/ 224 h 22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82" h="224">
                  <a:moveTo>
                    <a:pt x="402" y="9"/>
                  </a:moveTo>
                  <a:lnTo>
                    <a:pt x="392" y="18"/>
                  </a:lnTo>
                  <a:lnTo>
                    <a:pt x="382" y="18"/>
                  </a:lnTo>
                  <a:lnTo>
                    <a:pt x="402" y="18"/>
                  </a:lnTo>
                  <a:lnTo>
                    <a:pt x="412" y="9"/>
                  </a:lnTo>
                  <a:lnTo>
                    <a:pt x="432" y="9"/>
                  </a:lnTo>
                  <a:lnTo>
                    <a:pt x="442" y="18"/>
                  </a:lnTo>
                  <a:lnTo>
                    <a:pt x="462" y="27"/>
                  </a:lnTo>
                  <a:lnTo>
                    <a:pt x="472" y="27"/>
                  </a:lnTo>
                  <a:lnTo>
                    <a:pt x="482" y="27"/>
                  </a:lnTo>
                  <a:lnTo>
                    <a:pt x="482" y="36"/>
                  </a:lnTo>
                  <a:lnTo>
                    <a:pt x="472" y="36"/>
                  </a:lnTo>
                  <a:lnTo>
                    <a:pt x="442" y="45"/>
                  </a:lnTo>
                  <a:lnTo>
                    <a:pt x="422" y="54"/>
                  </a:lnTo>
                  <a:lnTo>
                    <a:pt x="392" y="63"/>
                  </a:lnTo>
                  <a:lnTo>
                    <a:pt x="402" y="63"/>
                  </a:lnTo>
                  <a:lnTo>
                    <a:pt x="422" y="63"/>
                  </a:lnTo>
                  <a:lnTo>
                    <a:pt x="432" y="63"/>
                  </a:lnTo>
                  <a:lnTo>
                    <a:pt x="412" y="72"/>
                  </a:lnTo>
                  <a:lnTo>
                    <a:pt x="392" y="81"/>
                  </a:lnTo>
                  <a:lnTo>
                    <a:pt x="372" y="90"/>
                  </a:lnTo>
                  <a:lnTo>
                    <a:pt x="352" y="90"/>
                  </a:lnTo>
                  <a:lnTo>
                    <a:pt x="332" y="108"/>
                  </a:lnTo>
                  <a:lnTo>
                    <a:pt x="322" y="117"/>
                  </a:lnTo>
                  <a:lnTo>
                    <a:pt x="312" y="117"/>
                  </a:lnTo>
                  <a:lnTo>
                    <a:pt x="302" y="117"/>
                  </a:lnTo>
                  <a:lnTo>
                    <a:pt x="292" y="117"/>
                  </a:lnTo>
                  <a:lnTo>
                    <a:pt x="271" y="126"/>
                  </a:lnTo>
                  <a:lnTo>
                    <a:pt x="261" y="134"/>
                  </a:lnTo>
                  <a:lnTo>
                    <a:pt x="271" y="134"/>
                  </a:lnTo>
                  <a:lnTo>
                    <a:pt x="271" y="143"/>
                  </a:lnTo>
                  <a:lnTo>
                    <a:pt x="261" y="143"/>
                  </a:lnTo>
                  <a:lnTo>
                    <a:pt x="271" y="152"/>
                  </a:lnTo>
                  <a:lnTo>
                    <a:pt x="261" y="161"/>
                  </a:lnTo>
                  <a:lnTo>
                    <a:pt x="251" y="170"/>
                  </a:lnTo>
                  <a:lnTo>
                    <a:pt x="241" y="179"/>
                  </a:lnTo>
                  <a:lnTo>
                    <a:pt x="231" y="179"/>
                  </a:lnTo>
                  <a:lnTo>
                    <a:pt x="221" y="179"/>
                  </a:lnTo>
                  <a:lnTo>
                    <a:pt x="221" y="188"/>
                  </a:lnTo>
                  <a:lnTo>
                    <a:pt x="201" y="197"/>
                  </a:lnTo>
                  <a:lnTo>
                    <a:pt x="201" y="206"/>
                  </a:lnTo>
                  <a:lnTo>
                    <a:pt x="211" y="206"/>
                  </a:lnTo>
                  <a:lnTo>
                    <a:pt x="221" y="206"/>
                  </a:lnTo>
                  <a:lnTo>
                    <a:pt x="211" y="215"/>
                  </a:lnTo>
                  <a:lnTo>
                    <a:pt x="201" y="224"/>
                  </a:lnTo>
                  <a:lnTo>
                    <a:pt x="181" y="224"/>
                  </a:lnTo>
                  <a:lnTo>
                    <a:pt x="171" y="224"/>
                  </a:lnTo>
                  <a:lnTo>
                    <a:pt x="161" y="215"/>
                  </a:lnTo>
                  <a:lnTo>
                    <a:pt x="141" y="215"/>
                  </a:lnTo>
                  <a:lnTo>
                    <a:pt x="121" y="215"/>
                  </a:lnTo>
                  <a:lnTo>
                    <a:pt x="111" y="215"/>
                  </a:lnTo>
                  <a:lnTo>
                    <a:pt x="111" y="224"/>
                  </a:lnTo>
                  <a:lnTo>
                    <a:pt x="101" y="224"/>
                  </a:lnTo>
                  <a:lnTo>
                    <a:pt x="91" y="224"/>
                  </a:lnTo>
                  <a:lnTo>
                    <a:pt x="71" y="215"/>
                  </a:lnTo>
                  <a:lnTo>
                    <a:pt x="51" y="215"/>
                  </a:lnTo>
                  <a:lnTo>
                    <a:pt x="40" y="215"/>
                  </a:lnTo>
                  <a:lnTo>
                    <a:pt x="51" y="206"/>
                  </a:lnTo>
                  <a:lnTo>
                    <a:pt x="71" y="197"/>
                  </a:lnTo>
                  <a:lnTo>
                    <a:pt x="81" y="197"/>
                  </a:lnTo>
                  <a:lnTo>
                    <a:pt x="71" y="188"/>
                  </a:lnTo>
                  <a:lnTo>
                    <a:pt x="61" y="179"/>
                  </a:lnTo>
                  <a:lnTo>
                    <a:pt x="71" y="179"/>
                  </a:lnTo>
                  <a:lnTo>
                    <a:pt x="91" y="179"/>
                  </a:lnTo>
                  <a:lnTo>
                    <a:pt x="101" y="179"/>
                  </a:lnTo>
                  <a:lnTo>
                    <a:pt x="111" y="188"/>
                  </a:lnTo>
                  <a:lnTo>
                    <a:pt x="121" y="188"/>
                  </a:lnTo>
                  <a:lnTo>
                    <a:pt x="111" y="179"/>
                  </a:lnTo>
                  <a:lnTo>
                    <a:pt x="101" y="179"/>
                  </a:lnTo>
                  <a:lnTo>
                    <a:pt x="101" y="170"/>
                  </a:lnTo>
                  <a:lnTo>
                    <a:pt x="91" y="170"/>
                  </a:lnTo>
                  <a:lnTo>
                    <a:pt x="81" y="170"/>
                  </a:lnTo>
                  <a:lnTo>
                    <a:pt x="71" y="170"/>
                  </a:lnTo>
                  <a:lnTo>
                    <a:pt x="71" y="161"/>
                  </a:lnTo>
                  <a:lnTo>
                    <a:pt x="71" y="152"/>
                  </a:lnTo>
                  <a:lnTo>
                    <a:pt x="81" y="152"/>
                  </a:lnTo>
                  <a:lnTo>
                    <a:pt x="91" y="152"/>
                  </a:lnTo>
                  <a:lnTo>
                    <a:pt x="101" y="152"/>
                  </a:lnTo>
                  <a:lnTo>
                    <a:pt x="111" y="143"/>
                  </a:lnTo>
                  <a:lnTo>
                    <a:pt x="121" y="134"/>
                  </a:lnTo>
                  <a:lnTo>
                    <a:pt x="111" y="117"/>
                  </a:lnTo>
                  <a:lnTo>
                    <a:pt x="91" y="117"/>
                  </a:lnTo>
                  <a:lnTo>
                    <a:pt x="81" y="108"/>
                  </a:lnTo>
                  <a:lnTo>
                    <a:pt x="91" y="108"/>
                  </a:lnTo>
                  <a:lnTo>
                    <a:pt x="101" y="108"/>
                  </a:lnTo>
                  <a:lnTo>
                    <a:pt x="91" y="108"/>
                  </a:lnTo>
                  <a:lnTo>
                    <a:pt x="91" y="99"/>
                  </a:lnTo>
                  <a:lnTo>
                    <a:pt x="101" y="99"/>
                  </a:lnTo>
                  <a:lnTo>
                    <a:pt x="111" y="99"/>
                  </a:lnTo>
                  <a:lnTo>
                    <a:pt x="121" y="99"/>
                  </a:lnTo>
                  <a:lnTo>
                    <a:pt x="141" y="108"/>
                  </a:lnTo>
                  <a:lnTo>
                    <a:pt x="141" y="117"/>
                  </a:lnTo>
                  <a:lnTo>
                    <a:pt x="161" y="117"/>
                  </a:lnTo>
                  <a:lnTo>
                    <a:pt x="151" y="117"/>
                  </a:lnTo>
                  <a:lnTo>
                    <a:pt x="141" y="108"/>
                  </a:lnTo>
                  <a:lnTo>
                    <a:pt x="141" y="99"/>
                  </a:lnTo>
                  <a:lnTo>
                    <a:pt x="151" y="99"/>
                  </a:lnTo>
                  <a:lnTo>
                    <a:pt x="161" y="99"/>
                  </a:lnTo>
                  <a:lnTo>
                    <a:pt x="171" y="99"/>
                  </a:lnTo>
                  <a:lnTo>
                    <a:pt x="181" y="90"/>
                  </a:lnTo>
                  <a:lnTo>
                    <a:pt x="191" y="90"/>
                  </a:lnTo>
                  <a:lnTo>
                    <a:pt x="201" y="90"/>
                  </a:lnTo>
                  <a:lnTo>
                    <a:pt x="191" y="90"/>
                  </a:lnTo>
                  <a:lnTo>
                    <a:pt x="171" y="90"/>
                  </a:lnTo>
                  <a:lnTo>
                    <a:pt x="161" y="90"/>
                  </a:lnTo>
                  <a:lnTo>
                    <a:pt x="141" y="90"/>
                  </a:lnTo>
                  <a:lnTo>
                    <a:pt x="131" y="90"/>
                  </a:lnTo>
                  <a:lnTo>
                    <a:pt x="121" y="90"/>
                  </a:lnTo>
                  <a:lnTo>
                    <a:pt x="111" y="90"/>
                  </a:lnTo>
                  <a:lnTo>
                    <a:pt x="101" y="90"/>
                  </a:lnTo>
                  <a:lnTo>
                    <a:pt x="91" y="90"/>
                  </a:lnTo>
                  <a:lnTo>
                    <a:pt x="81" y="90"/>
                  </a:lnTo>
                  <a:lnTo>
                    <a:pt x="71" y="90"/>
                  </a:lnTo>
                  <a:lnTo>
                    <a:pt x="51" y="90"/>
                  </a:lnTo>
                  <a:lnTo>
                    <a:pt x="40" y="81"/>
                  </a:lnTo>
                  <a:lnTo>
                    <a:pt x="51" y="81"/>
                  </a:lnTo>
                  <a:lnTo>
                    <a:pt x="61" y="72"/>
                  </a:lnTo>
                  <a:lnTo>
                    <a:pt x="51" y="72"/>
                  </a:lnTo>
                  <a:lnTo>
                    <a:pt x="40" y="72"/>
                  </a:lnTo>
                  <a:lnTo>
                    <a:pt x="40" y="63"/>
                  </a:lnTo>
                  <a:lnTo>
                    <a:pt x="51" y="63"/>
                  </a:lnTo>
                  <a:lnTo>
                    <a:pt x="71" y="63"/>
                  </a:lnTo>
                  <a:lnTo>
                    <a:pt x="61" y="63"/>
                  </a:lnTo>
                  <a:lnTo>
                    <a:pt x="51" y="63"/>
                  </a:lnTo>
                  <a:lnTo>
                    <a:pt x="40" y="63"/>
                  </a:lnTo>
                  <a:lnTo>
                    <a:pt x="30" y="63"/>
                  </a:lnTo>
                  <a:lnTo>
                    <a:pt x="40" y="63"/>
                  </a:lnTo>
                  <a:lnTo>
                    <a:pt x="30" y="63"/>
                  </a:lnTo>
                  <a:lnTo>
                    <a:pt x="20" y="63"/>
                  </a:lnTo>
                  <a:lnTo>
                    <a:pt x="10" y="63"/>
                  </a:lnTo>
                  <a:lnTo>
                    <a:pt x="0" y="63"/>
                  </a:lnTo>
                  <a:lnTo>
                    <a:pt x="10" y="54"/>
                  </a:lnTo>
                  <a:lnTo>
                    <a:pt x="40" y="45"/>
                  </a:lnTo>
                  <a:lnTo>
                    <a:pt x="61" y="36"/>
                  </a:lnTo>
                  <a:lnTo>
                    <a:pt x="71" y="36"/>
                  </a:lnTo>
                  <a:lnTo>
                    <a:pt x="91" y="27"/>
                  </a:lnTo>
                  <a:lnTo>
                    <a:pt x="101" y="27"/>
                  </a:lnTo>
                  <a:lnTo>
                    <a:pt x="111" y="27"/>
                  </a:lnTo>
                  <a:lnTo>
                    <a:pt x="121" y="27"/>
                  </a:lnTo>
                  <a:lnTo>
                    <a:pt x="141" y="36"/>
                  </a:lnTo>
                  <a:lnTo>
                    <a:pt x="141" y="27"/>
                  </a:lnTo>
                  <a:lnTo>
                    <a:pt x="151" y="18"/>
                  </a:lnTo>
                  <a:lnTo>
                    <a:pt x="161" y="18"/>
                  </a:lnTo>
                  <a:lnTo>
                    <a:pt x="171" y="18"/>
                  </a:lnTo>
                  <a:lnTo>
                    <a:pt x="171" y="9"/>
                  </a:lnTo>
                  <a:lnTo>
                    <a:pt x="181" y="9"/>
                  </a:lnTo>
                  <a:lnTo>
                    <a:pt x="201" y="9"/>
                  </a:lnTo>
                  <a:lnTo>
                    <a:pt x="221" y="9"/>
                  </a:lnTo>
                  <a:lnTo>
                    <a:pt x="241" y="9"/>
                  </a:lnTo>
                  <a:lnTo>
                    <a:pt x="251" y="0"/>
                  </a:lnTo>
                  <a:lnTo>
                    <a:pt x="261" y="0"/>
                  </a:lnTo>
                  <a:lnTo>
                    <a:pt x="271" y="9"/>
                  </a:lnTo>
                  <a:lnTo>
                    <a:pt x="281" y="9"/>
                  </a:lnTo>
                  <a:lnTo>
                    <a:pt x="281" y="0"/>
                  </a:lnTo>
                  <a:lnTo>
                    <a:pt x="292" y="0"/>
                  </a:lnTo>
                  <a:lnTo>
                    <a:pt x="302" y="0"/>
                  </a:lnTo>
                  <a:lnTo>
                    <a:pt x="312" y="0"/>
                  </a:lnTo>
                  <a:lnTo>
                    <a:pt x="322" y="0"/>
                  </a:lnTo>
                  <a:lnTo>
                    <a:pt x="342" y="0"/>
                  </a:lnTo>
                  <a:lnTo>
                    <a:pt x="372" y="9"/>
                  </a:lnTo>
                  <a:lnTo>
                    <a:pt x="402" y="9"/>
                  </a:lnTo>
                  <a:close/>
                </a:path>
              </a:pathLst>
            </a:custGeom>
            <a:solidFill>
              <a:srgbClr val="33AE33">
                <a:lumMod val="40000"/>
                <a:lumOff val="60000"/>
              </a:srgbClr>
            </a:solidFill>
            <a:ln w="63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71" name="Freeform 359">
              <a:extLst>
                <a:ext uri="{FF2B5EF4-FFF2-40B4-BE49-F238E27FC236}">
                  <a16:creationId xmlns:a16="http://schemas.microsoft.com/office/drawing/2014/main" id="{1A43FCDE-4741-43C2-BB88-9FDC59BDC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5881" y="1704975"/>
              <a:ext cx="1344680" cy="1036525"/>
            </a:xfrm>
            <a:custGeom>
              <a:avLst/>
              <a:gdLst>
                <a:gd name="T0" fmla="*/ 166661 w 923"/>
                <a:gd name="T1" fmla="*/ 404200 h 627"/>
                <a:gd name="T2" fmla="*/ 166661 w 923"/>
                <a:gd name="T3" fmla="*/ 395173 h 627"/>
                <a:gd name="T4" fmla="*/ 145893 w 923"/>
                <a:gd name="T5" fmla="*/ 368093 h 627"/>
                <a:gd name="T6" fmla="*/ 140702 w 923"/>
                <a:gd name="T7" fmla="*/ 341012 h 627"/>
                <a:gd name="T8" fmla="*/ 103839 w 923"/>
                <a:gd name="T9" fmla="*/ 260774 h 627"/>
                <a:gd name="T10" fmla="*/ 57111 w 923"/>
                <a:gd name="T11" fmla="*/ 251747 h 627"/>
                <a:gd name="T12" fmla="*/ 36344 w 923"/>
                <a:gd name="T13" fmla="*/ 242720 h 627"/>
                <a:gd name="T14" fmla="*/ 25960 w 923"/>
                <a:gd name="T15" fmla="*/ 224667 h 627"/>
                <a:gd name="T16" fmla="*/ 31151 w 923"/>
                <a:gd name="T17" fmla="*/ 215639 h 627"/>
                <a:gd name="T18" fmla="*/ 46727 w 923"/>
                <a:gd name="T19" fmla="*/ 197586 h 627"/>
                <a:gd name="T20" fmla="*/ 0 w 923"/>
                <a:gd name="T21" fmla="*/ 179533 h 627"/>
                <a:gd name="T22" fmla="*/ 31151 w 923"/>
                <a:gd name="T23" fmla="*/ 161479 h 627"/>
                <a:gd name="T24" fmla="*/ 51919 w 923"/>
                <a:gd name="T25" fmla="*/ 126375 h 627"/>
                <a:gd name="T26" fmla="*/ 72687 w 923"/>
                <a:gd name="T27" fmla="*/ 81241 h 627"/>
                <a:gd name="T28" fmla="*/ 103839 w 923"/>
                <a:gd name="T29" fmla="*/ 63188 h 627"/>
                <a:gd name="T30" fmla="*/ 140702 w 923"/>
                <a:gd name="T31" fmla="*/ 45135 h 627"/>
                <a:gd name="T32" fmla="*/ 166661 w 923"/>
                <a:gd name="T33" fmla="*/ 54161 h 627"/>
                <a:gd name="T34" fmla="*/ 203005 w 923"/>
                <a:gd name="T35" fmla="*/ 54161 h 627"/>
                <a:gd name="T36" fmla="*/ 203005 w 923"/>
                <a:gd name="T37" fmla="*/ 36107 h 627"/>
                <a:gd name="T38" fmla="*/ 239348 w 923"/>
                <a:gd name="T39" fmla="*/ 18054 h 627"/>
                <a:gd name="T40" fmla="*/ 286594 w 923"/>
                <a:gd name="T41" fmla="*/ 0 h 627"/>
                <a:gd name="T42" fmla="*/ 370185 w 923"/>
                <a:gd name="T43" fmla="*/ 18054 h 627"/>
                <a:gd name="T44" fmla="*/ 390953 w 923"/>
                <a:gd name="T45" fmla="*/ 45135 h 627"/>
                <a:gd name="T46" fmla="*/ 322938 w 923"/>
                <a:gd name="T47" fmla="*/ 63188 h 627"/>
                <a:gd name="T48" fmla="*/ 359281 w 923"/>
                <a:gd name="T49" fmla="*/ 81241 h 627"/>
                <a:gd name="T50" fmla="*/ 406528 w 923"/>
                <a:gd name="T51" fmla="*/ 72214 h 627"/>
                <a:gd name="T52" fmla="*/ 411720 w 923"/>
                <a:gd name="T53" fmla="*/ 72214 h 627"/>
                <a:gd name="T54" fmla="*/ 442872 w 923"/>
                <a:gd name="T55" fmla="*/ 63188 h 627"/>
                <a:gd name="T56" fmla="*/ 479214 w 923"/>
                <a:gd name="T57" fmla="*/ 63188 h 627"/>
                <a:gd name="T58" fmla="*/ 453255 w 923"/>
                <a:gd name="T59" fmla="*/ 108321 h 627"/>
                <a:gd name="T60" fmla="*/ 427296 w 923"/>
                <a:gd name="T61" fmla="*/ 135402 h 627"/>
                <a:gd name="T62" fmla="*/ 411720 w 923"/>
                <a:gd name="T63" fmla="*/ 179533 h 627"/>
                <a:gd name="T64" fmla="*/ 432488 w 923"/>
                <a:gd name="T65" fmla="*/ 197586 h 627"/>
                <a:gd name="T66" fmla="*/ 416912 w 923"/>
                <a:gd name="T67" fmla="*/ 224667 h 627"/>
                <a:gd name="T68" fmla="*/ 427296 w 923"/>
                <a:gd name="T69" fmla="*/ 260774 h 627"/>
                <a:gd name="T70" fmla="*/ 427296 w 923"/>
                <a:gd name="T71" fmla="*/ 287854 h 627"/>
                <a:gd name="T72" fmla="*/ 401336 w 923"/>
                <a:gd name="T73" fmla="*/ 322958 h 627"/>
                <a:gd name="T74" fmla="*/ 406528 w 923"/>
                <a:gd name="T75" fmla="*/ 350038 h 627"/>
                <a:gd name="T76" fmla="*/ 380568 w 923"/>
                <a:gd name="T77" fmla="*/ 331985 h 627"/>
                <a:gd name="T78" fmla="*/ 396144 w 923"/>
                <a:gd name="T79" fmla="*/ 386147 h 627"/>
                <a:gd name="T80" fmla="*/ 380568 w 923"/>
                <a:gd name="T81" fmla="*/ 404200 h 627"/>
                <a:gd name="T82" fmla="*/ 375377 w 923"/>
                <a:gd name="T83" fmla="*/ 431280 h 627"/>
                <a:gd name="T84" fmla="*/ 322938 w 923"/>
                <a:gd name="T85" fmla="*/ 449333 h 627"/>
                <a:gd name="T86" fmla="*/ 307362 w 923"/>
                <a:gd name="T87" fmla="*/ 494467 h 627"/>
                <a:gd name="T88" fmla="*/ 276211 w 923"/>
                <a:gd name="T89" fmla="*/ 494467 h 627"/>
                <a:gd name="T90" fmla="*/ 255442 w 923"/>
                <a:gd name="T91" fmla="*/ 529572 h 627"/>
                <a:gd name="T92" fmla="*/ 239348 w 923"/>
                <a:gd name="T93" fmla="*/ 574705 h 627"/>
                <a:gd name="T94" fmla="*/ 228964 w 923"/>
                <a:gd name="T95" fmla="*/ 628866 h 627"/>
                <a:gd name="T96" fmla="*/ 208196 w 923"/>
                <a:gd name="T97" fmla="*/ 601786 h 627"/>
                <a:gd name="T98" fmla="*/ 187429 w 923"/>
                <a:gd name="T99" fmla="*/ 583732 h 627"/>
                <a:gd name="T100" fmla="*/ 171852 w 923"/>
                <a:gd name="T101" fmla="*/ 529572 h 627"/>
                <a:gd name="T102" fmla="*/ 151086 w 923"/>
                <a:gd name="T103" fmla="*/ 502491 h 627"/>
                <a:gd name="T104" fmla="*/ 161469 w 923"/>
                <a:gd name="T105" fmla="*/ 449333 h 62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23"/>
                <a:gd name="T160" fmla="*/ 0 h 627"/>
                <a:gd name="T161" fmla="*/ 923 w 923"/>
                <a:gd name="T162" fmla="*/ 627 h 62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23" h="627">
                  <a:moveTo>
                    <a:pt x="311" y="439"/>
                  </a:moveTo>
                  <a:lnTo>
                    <a:pt x="321" y="439"/>
                  </a:lnTo>
                  <a:lnTo>
                    <a:pt x="321" y="430"/>
                  </a:lnTo>
                  <a:lnTo>
                    <a:pt x="331" y="421"/>
                  </a:lnTo>
                  <a:lnTo>
                    <a:pt x="341" y="403"/>
                  </a:lnTo>
                  <a:lnTo>
                    <a:pt x="321" y="403"/>
                  </a:lnTo>
                  <a:lnTo>
                    <a:pt x="291" y="403"/>
                  </a:lnTo>
                  <a:lnTo>
                    <a:pt x="281" y="385"/>
                  </a:lnTo>
                  <a:lnTo>
                    <a:pt x="291" y="385"/>
                  </a:lnTo>
                  <a:lnTo>
                    <a:pt x="301" y="394"/>
                  </a:lnTo>
                  <a:lnTo>
                    <a:pt x="311" y="394"/>
                  </a:lnTo>
                  <a:lnTo>
                    <a:pt x="321" y="394"/>
                  </a:lnTo>
                  <a:lnTo>
                    <a:pt x="321" y="385"/>
                  </a:lnTo>
                  <a:lnTo>
                    <a:pt x="321" y="376"/>
                  </a:lnTo>
                  <a:lnTo>
                    <a:pt x="301" y="367"/>
                  </a:lnTo>
                  <a:lnTo>
                    <a:pt x="291" y="358"/>
                  </a:lnTo>
                  <a:lnTo>
                    <a:pt x="291" y="367"/>
                  </a:lnTo>
                  <a:lnTo>
                    <a:pt x="281" y="367"/>
                  </a:lnTo>
                  <a:lnTo>
                    <a:pt x="271" y="376"/>
                  </a:lnTo>
                  <a:lnTo>
                    <a:pt x="261" y="367"/>
                  </a:lnTo>
                  <a:lnTo>
                    <a:pt x="261" y="358"/>
                  </a:lnTo>
                  <a:lnTo>
                    <a:pt x="261" y="349"/>
                  </a:lnTo>
                  <a:lnTo>
                    <a:pt x="271" y="349"/>
                  </a:lnTo>
                  <a:lnTo>
                    <a:pt x="271" y="340"/>
                  </a:lnTo>
                  <a:lnTo>
                    <a:pt x="261" y="331"/>
                  </a:lnTo>
                  <a:lnTo>
                    <a:pt x="261" y="322"/>
                  </a:lnTo>
                  <a:lnTo>
                    <a:pt x="261" y="305"/>
                  </a:lnTo>
                  <a:lnTo>
                    <a:pt x="241" y="287"/>
                  </a:lnTo>
                  <a:lnTo>
                    <a:pt x="231" y="269"/>
                  </a:lnTo>
                  <a:lnTo>
                    <a:pt x="200" y="260"/>
                  </a:lnTo>
                  <a:lnTo>
                    <a:pt x="180" y="242"/>
                  </a:lnTo>
                  <a:lnTo>
                    <a:pt x="150" y="242"/>
                  </a:lnTo>
                  <a:lnTo>
                    <a:pt x="140" y="242"/>
                  </a:lnTo>
                  <a:lnTo>
                    <a:pt x="130" y="242"/>
                  </a:lnTo>
                  <a:lnTo>
                    <a:pt x="120" y="251"/>
                  </a:lnTo>
                  <a:lnTo>
                    <a:pt x="110" y="251"/>
                  </a:lnTo>
                  <a:lnTo>
                    <a:pt x="110" y="242"/>
                  </a:lnTo>
                  <a:lnTo>
                    <a:pt x="100" y="242"/>
                  </a:lnTo>
                  <a:lnTo>
                    <a:pt x="100" y="251"/>
                  </a:lnTo>
                  <a:lnTo>
                    <a:pt x="90" y="251"/>
                  </a:lnTo>
                  <a:lnTo>
                    <a:pt x="80" y="251"/>
                  </a:lnTo>
                  <a:lnTo>
                    <a:pt x="70" y="242"/>
                  </a:lnTo>
                  <a:lnTo>
                    <a:pt x="60" y="242"/>
                  </a:lnTo>
                  <a:lnTo>
                    <a:pt x="60" y="233"/>
                  </a:lnTo>
                  <a:lnTo>
                    <a:pt x="70" y="233"/>
                  </a:lnTo>
                  <a:lnTo>
                    <a:pt x="70" y="224"/>
                  </a:lnTo>
                  <a:lnTo>
                    <a:pt x="60" y="224"/>
                  </a:lnTo>
                  <a:lnTo>
                    <a:pt x="50" y="224"/>
                  </a:lnTo>
                  <a:lnTo>
                    <a:pt x="40" y="224"/>
                  </a:lnTo>
                  <a:lnTo>
                    <a:pt x="30" y="224"/>
                  </a:lnTo>
                  <a:lnTo>
                    <a:pt x="30" y="215"/>
                  </a:lnTo>
                  <a:lnTo>
                    <a:pt x="40" y="215"/>
                  </a:lnTo>
                  <a:lnTo>
                    <a:pt x="50" y="215"/>
                  </a:lnTo>
                  <a:lnTo>
                    <a:pt x="60" y="215"/>
                  </a:lnTo>
                  <a:lnTo>
                    <a:pt x="70" y="215"/>
                  </a:lnTo>
                  <a:lnTo>
                    <a:pt x="70" y="206"/>
                  </a:lnTo>
                  <a:lnTo>
                    <a:pt x="90" y="206"/>
                  </a:lnTo>
                  <a:lnTo>
                    <a:pt x="100" y="206"/>
                  </a:lnTo>
                  <a:lnTo>
                    <a:pt x="100" y="197"/>
                  </a:lnTo>
                  <a:lnTo>
                    <a:pt x="90" y="197"/>
                  </a:lnTo>
                  <a:lnTo>
                    <a:pt x="80" y="197"/>
                  </a:lnTo>
                  <a:lnTo>
                    <a:pt x="70" y="197"/>
                  </a:lnTo>
                  <a:lnTo>
                    <a:pt x="60" y="197"/>
                  </a:lnTo>
                  <a:lnTo>
                    <a:pt x="40" y="197"/>
                  </a:lnTo>
                  <a:lnTo>
                    <a:pt x="20" y="197"/>
                  </a:lnTo>
                  <a:lnTo>
                    <a:pt x="0" y="179"/>
                  </a:lnTo>
                  <a:lnTo>
                    <a:pt x="10" y="170"/>
                  </a:lnTo>
                  <a:lnTo>
                    <a:pt x="20" y="170"/>
                  </a:lnTo>
                  <a:lnTo>
                    <a:pt x="30" y="170"/>
                  </a:lnTo>
                  <a:lnTo>
                    <a:pt x="40" y="170"/>
                  </a:lnTo>
                  <a:lnTo>
                    <a:pt x="50" y="161"/>
                  </a:lnTo>
                  <a:lnTo>
                    <a:pt x="60" y="161"/>
                  </a:lnTo>
                  <a:lnTo>
                    <a:pt x="70" y="161"/>
                  </a:lnTo>
                  <a:lnTo>
                    <a:pt x="90" y="161"/>
                  </a:lnTo>
                  <a:lnTo>
                    <a:pt x="100" y="152"/>
                  </a:lnTo>
                  <a:lnTo>
                    <a:pt x="110" y="144"/>
                  </a:lnTo>
                  <a:lnTo>
                    <a:pt x="120" y="135"/>
                  </a:lnTo>
                  <a:lnTo>
                    <a:pt x="100" y="126"/>
                  </a:lnTo>
                  <a:lnTo>
                    <a:pt x="90" y="126"/>
                  </a:lnTo>
                  <a:lnTo>
                    <a:pt x="80" y="117"/>
                  </a:lnTo>
                  <a:lnTo>
                    <a:pt x="90" y="108"/>
                  </a:lnTo>
                  <a:lnTo>
                    <a:pt x="110" y="108"/>
                  </a:lnTo>
                  <a:lnTo>
                    <a:pt x="130" y="99"/>
                  </a:lnTo>
                  <a:lnTo>
                    <a:pt x="140" y="81"/>
                  </a:lnTo>
                  <a:lnTo>
                    <a:pt x="150" y="81"/>
                  </a:lnTo>
                  <a:lnTo>
                    <a:pt x="160" y="90"/>
                  </a:lnTo>
                  <a:lnTo>
                    <a:pt x="170" y="81"/>
                  </a:lnTo>
                  <a:lnTo>
                    <a:pt x="170" y="72"/>
                  </a:lnTo>
                  <a:lnTo>
                    <a:pt x="180" y="63"/>
                  </a:lnTo>
                  <a:lnTo>
                    <a:pt x="200" y="63"/>
                  </a:lnTo>
                  <a:lnTo>
                    <a:pt x="210" y="54"/>
                  </a:lnTo>
                  <a:lnTo>
                    <a:pt x="231" y="54"/>
                  </a:lnTo>
                  <a:lnTo>
                    <a:pt x="241" y="45"/>
                  </a:lnTo>
                  <a:lnTo>
                    <a:pt x="261" y="45"/>
                  </a:lnTo>
                  <a:lnTo>
                    <a:pt x="271" y="45"/>
                  </a:lnTo>
                  <a:lnTo>
                    <a:pt x="281" y="54"/>
                  </a:lnTo>
                  <a:lnTo>
                    <a:pt x="291" y="63"/>
                  </a:lnTo>
                  <a:lnTo>
                    <a:pt x="291" y="54"/>
                  </a:lnTo>
                  <a:lnTo>
                    <a:pt x="291" y="45"/>
                  </a:lnTo>
                  <a:lnTo>
                    <a:pt x="301" y="54"/>
                  </a:lnTo>
                  <a:lnTo>
                    <a:pt x="321" y="54"/>
                  </a:lnTo>
                  <a:lnTo>
                    <a:pt x="321" y="45"/>
                  </a:lnTo>
                  <a:lnTo>
                    <a:pt x="331" y="45"/>
                  </a:lnTo>
                  <a:lnTo>
                    <a:pt x="351" y="45"/>
                  </a:lnTo>
                  <a:lnTo>
                    <a:pt x="371" y="45"/>
                  </a:lnTo>
                  <a:lnTo>
                    <a:pt x="381" y="54"/>
                  </a:lnTo>
                  <a:lnTo>
                    <a:pt x="391" y="54"/>
                  </a:lnTo>
                  <a:lnTo>
                    <a:pt x="401" y="54"/>
                  </a:lnTo>
                  <a:lnTo>
                    <a:pt x="391" y="54"/>
                  </a:lnTo>
                  <a:lnTo>
                    <a:pt x="381" y="45"/>
                  </a:lnTo>
                  <a:lnTo>
                    <a:pt x="371" y="36"/>
                  </a:lnTo>
                  <a:lnTo>
                    <a:pt x="381" y="36"/>
                  </a:lnTo>
                  <a:lnTo>
                    <a:pt x="391" y="36"/>
                  </a:lnTo>
                  <a:lnTo>
                    <a:pt x="391" y="27"/>
                  </a:lnTo>
                  <a:lnTo>
                    <a:pt x="401" y="18"/>
                  </a:lnTo>
                  <a:lnTo>
                    <a:pt x="421" y="18"/>
                  </a:lnTo>
                  <a:lnTo>
                    <a:pt x="431" y="18"/>
                  </a:lnTo>
                  <a:lnTo>
                    <a:pt x="441" y="18"/>
                  </a:lnTo>
                  <a:lnTo>
                    <a:pt x="461" y="18"/>
                  </a:lnTo>
                  <a:lnTo>
                    <a:pt x="472" y="18"/>
                  </a:lnTo>
                  <a:lnTo>
                    <a:pt x="482" y="18"/>
                  </a:lnTo>
                  <a:lnTo>
                    <a:pt x="492" y="18"/>
                  </a:lnTo>
                  <a:lnTo>
                    <a:pt x="502" y="18"/>
                  </a:lnTo>
                  <a:lnTo>
                    <a:pt x="522" y="9"/>
                  </a:lnTo>
                  <a:lnTo>
                    <a:pt x="552" y="0"/>
                  </a:lnTo>
                  <a:lnTo>
                    <a:pt x="572" y="0"/>
                  </a:lnTo>
                  <a:lnTo>
                    <a:pt x="602" y="0"/>
                  </a:lnTo>
                  <a:lnTo>
                    <a:pt x="622" y="0"/>
                  </a:lnTo>
                  <a:lnTo>
                    <a:pt x="662" y="0"/>
                  </a:lnTo>
                  <a:lnTo>
                    <a:pt x="682" y="9"/>
                  </a:lnTo>
                  <a:lnTo>
                    <a:pt x="713" y="18"/>
                  </a:lnTo>
                  <a:lnTo>
                    <a:pt x="733" y="27"/>
                  </a:lnTo>
                  <a:lnTo>
                    <a:pt x="753" y="27"/>
                  </a:lnTo>
                  <a:lnTo>
                    <a:pt x="763" y="27"/>
                  </a:lnTo>
                  <a:lnTo>
                    <a:pt x="783" y="36"/>
                  </a:lnTo>
                  <a:lnTo>
                    <a:pt x="773" y="45"/>
                  </a:lnTo>
                  <a:lnTo>
                    <a:pt x="753" y="45"/>
                  </a:lnTo>
                  <a:lnTo>
                    <a:pt x="723" y="45"/>
                  </a:lnTo>
                  <a:lnTo>
                    <a:pt x="713" y="54"/>
                  </a:lnTo>
                  <a:lnTo>
                    <a:pt x="672" y="54"/>
                  </a:lnTo>
                  <a:lnTo>
                    <a:pt x="622" y="54"/>
                  </a:lnTo>
                  <a:lnTo>
                    <a:pt x="612" y="54"/>
                  </a:lnTo>
                  <a:lnTo>
                    <a:pt x="622" y="63"/>
                  </a:lnTo>
                  <a:lnTo>
                    <a:pt x="662" y="54"/>
                  </a:lnTo>
                  <a:lnTo>
                    <a:pt x="692" y="54"/>
                  </a:lnTo>
                  <a:lnTo>
                    <a:pt x="723" y="54"/>
                  </a:lnTo>
                  <a:lnTo>
                    <a:pt x="713" y="63"/>
                  </a:lnTo>
                  <a:lnTo>
                    <a:pt x="702" y="81"/>
                  </a:lnTo>
                  <a:lnTo>
                    <a:pt x="692" y="81"/>
                  </a:lnTo>
                  <a:lnTo>
                    <a:pt x="723" y="81"/>
                  </a:lnTo>
                  <a:lnTo>
                    <a:pt x="743" y="63"/>
                  </a:lnTo>
                  <a:lnTo>
                    <a:pt x="763" y="54"/>
                  </a:lnTo>
                  <a:lnTo>
                    <a:pt x="773" y="54"/>
                  </a:lnTo>
                  <a:lnTo>
                    <a:pt x="773" y="63"/>
                  </a:lnTo>
                  <a:lnTo>
                    <a:pt x="783" y="72"/>
                  </a:lnTo>
                  <a:lnTo>
                    <a:pt x="763" y="81"/>
                  </a:lnTo>
                  <a:lnTo>
                    <a:pt x="753" y="99"/>
                  </a:lnTo>
                  <a:lnTo>
                    <a:pt x="743" y="108"/>
                  </a:lnTo>
                  <a:lnTo>
                    <a:pt x="763" y="99"/>
                  </a:lnTo>
                  <a:lnTo>
                    <a:pt x="783" y="81"/>
                  </a:lnTo>
                  <a:lnTo>
                    <a:pt x="793" y="72"/>
                  </a:lnTo>
                  <a:lnTo>
                    <a:pt x="803" y="72"/>
                  </a:lnTo>
                  <a:lnTo>
                    <a:pt x="823" y="72"/>
                  </a:lnTo>
                  <a:lnTo>
                    <a:pt x="833" y="72"/>
                  </a:lnTo>
                  <a:lnTo>
                    <a:pt x="843" y="72"/>
                  </a:lnTo>
                  <a:lnTo>
                    <a:pt x="853" y="72"/>
                  </a:lnTo>
                  <a:lnTo>
                    <a:pt x="853" y="63"/>
                  </a:lnTo>
                  <a:lnTo>
                    <a:pt x="863" y="63"/>
                  </a:lnTo>
                  <a:lnTo>
                    <a:pt x="883" y="63"/>
                  </a:lnTo>
                  <a:lnTo>
                    <a:pt x="893" y="63"/>
                  </a:lnTo>
                  <a:lnTo>
                    <a:pt x="893" y="54"/>
                  </a:lnTo>
                  <a:lnTo>
                    <a:pt x="913" y="54"/>
                  </a:lnTo>
                  <a:lnTo>
                    <a:pt x="923" y="63"/>
                  </a:lnTo>
                  <a:lnTo>
                    <a:pt x="923" y="72"/>
                  </a:lnTo>
                  <a:lnTo>
                    <a:pt x="923" y="81"/>
                  </a:lnTo>
                  <a:lnTo>
                    <a:pt x="893" y="90"/>
                  </a:lnTo>
                  <a:lnTo>
                    <a:pt x="883" y="99"/>
                  </a:lnTo>
                  <a:lnTo>
                    <a:pt x="863" y="108"/>
                  </a:lnTo>
                  <a:lnTo>
                    <a:pt x="873" y="108"/>
                  </a:lnTo>
                  <a:lnTo>
                    <a:pt x="863" y="117"/>
                  </a:lnTo>
                  <a:lnTo>
                    <a:pt x="853" y="117"/>
                  </a:lnTo>
                  <a:lnTo>
                    <a:pt x="853" y="126"/>
                  </a:lnTo>
                  <a:lnTo>
                    <a:pt x="843" y="135"/>
                  </a:lnTo>
                  <a:lnTo>
                    <a:pt x="833" y="135"/>
                  </a:lnTo>
                  <a:lnTo>
                    <a:pt x="823" y="135"/>
                  </a:lnTo>
                  <a:lnTo>
                    <a:pt x="823" y="144"/>
                  </a:lnTo>
                  <a:lnTo>
                    <a:pt x="823" y="152"/>
                  </a:lnTo>
                  <a:lnTo>
                    <a:pt x="813" y="161"/>
                  </a:lnTo>
                  <a:lnTo>
                    <a:pt x="803" y="170"/>
                  </a:lnTo>
                  <a:lnTo>
                    <a:pt x="793" y="170"/>
                  </a:lnTo>
                  <a:lnTo>
                    <a:pt x="793" y="179"/>
                  </a:lnTo>
                  <a:lnTo>
                    <a:pt x="793" y="188"/>
                  </a:lnTo>
                  <a:lnTo>
                    <a:pt x="803" y="188"/>
                  </a:lnTo>
                  <a:lnTo>
                    <a:pt x="813" y="188"/>
                  </a:lnTo>
                  <a:lnTo>
                    <a:pt x="823" y="188"/>
                  </a:lnTo>
                  <a:lnTo>
                    <a:pt x="823" y="197"/>
                  </a:lnTo>
                  <a:lnTo>
                    <a:pt x="833" y="197"/>
                  </a:lnTo>
                  <a:lnTo>
                    <a:pt x="823" y="197"/>
                  </a:lnTo>
                  <a:lnTo>
                    <a:pt x="843" y="206"/>
                  </a:lnTo>
                  <a:lnTo>
                    <a:pt x="843" y="215"/>
                  </a:lnTo>
                  <a:lnTo>
                    <a:pt x="833" y="224"/>
                  </a:lnTo>
                  <a:lnTo>
                    <a:pt x="823" y="224"/>
                  </a:lnTo>
                  <a:lnTo>
                    <a:pt x="803" y="224"/>
                  </a:lnTo>
                  <a:lnTo>
                    <a:pt x="793" y="224"/>
                  </a:lnTo>
                  <a:lnTo>
                    <a:pt x="793" y="233"/>
                  </a:lnTo>
                  <a:lnTo>
                    <a:pt x="803" y="233"/>
                  </a:lnTo>
                  <a:lnTo>
                    <a:pt x="813" y="233"/>
                  </a:lnTo>
                  <a:lnTo>
                    <a:pt x="823" y="251"/>
                  </a:lnTo>
                  <a:lnTo>
                    <a:pt x="823" y="260"/>
                  </a:lnTo>
                  <a:lnTo>
                    <a:pt x="823" y="269"/>
                  </a:lnTo>
                  <a:lnTo>
                    <a:pt x="813" y="269"/>
                  </a:lnTo>
                  <a:lnTo>
                    <a:pt x="803" y="269"/>
                  </a:lnTo>
                  <a:lnTo>
                    <a:pt x="803" y="278"/>
                  </a:lnTo>
                  <a:lnTo>
                    <a:pt x="813" y="287"/>
                  </a:lnTo>
                  <a:lnTo>
                    <a:pt x="823" y="287"/>
                  </a:lnTo>
                  <a:lnTo>
                    <a:pt x="813" y="296"/>
                  </a:lnTo>
                  <a:lnTo>
                    <a:pt x="803" y="296"/>
                  </a:lnTo>
                  <a:lnTo>
                    <a:pt x="803" y="305"/>
                  </a:lnTo>
                  <a:lnTo>
                    <a:pt x="793" y="314"/>
                  </a:lnTo>
                  <a:lnTo>
                    <a:pt x="783" y="322"/>
                  </a:lnTo>
                  <a:lnTo>
                    <a:pt x="773" y="322"/>
                  </a:lnTo>
                  <a:lnTo>
                    <a:pt x="763" y="314"/>
                  </a:lnTo>
                  <a:lnTo>
                    <a:pt x="753" y="314"/>
                  </a:lnTo>
                  <a:lnTo>
                    <a:pt x="763" y="322"/>
                  </a:lnTo>
                  <a:lnTo>
                    <a:pt x="773" y="322"/>
                  </a:lnTo>
                  <a:lnTo>
                    <a:pt x="783" y="340"/>
                  </a:lnTo>
                  <a:lnTo>
                    <a:pt x="783" y="349"/>
                  </a:lnTo>
                  <a:lnTo>
                    <a:pt x="773" y="349"/>
                  </a:lnTo>
                  <a:lnTo>
                    <a:pt x="763" y="349"/>
                  </a:lnTo>
                  <a:lnTo>
                    <a:pt x="753" y="340"/>
                  </a:lnTo>
                  <a:lnTo>
                    <a:pt x="743" y="322"/>
                  </a:lnTo>
                  <a:lnTo>
                    <a:pt x="733" y="322"/>
                  </a:lnTo>
                  <a:lnTo>
                    <a:pt x="733" y="331"/>
                  </a:lnTo>
                  <a:lnTo>
                    <a:pt x="763" y="349"/>
                  </a:lnTo>
                  <a:lnTo>
                    <a:pt x="783" y="367"/>
                  </a:lnTo>
                  <a:lnTo>
                    <a:pt x="793" y="385"/>
                  </a:lnTo>
                  <a:lnTo>
                    <a:pt x="793" y="394"/>
                  </a:lnTo>
                  <a:lnTo>
                    <a:pt x="783" y="394"/>
                  </a:lnTo>
                  <a:lnTo>
                    <a:pt x="763" y="385"/>
                  </a:lnTo>
                  <a:lnTo>
                    <a:pt x="753" y="376"/>
                  </a:lnTo>
                  <a:lnTo>
                    <a:pt x="733" y="376"/>
                  </a:lnTo>
                  <a:lnTo>
                    <a:pt x="723" y="376"/>
                  </a:lnTo>
                  <a:lnTo>
                    <a:pt x="733" y="376"/>
                  </a:lnTo>
                  <a:lnTo>
                    <a:pt x="723" y="385"/>
                  </a:lnTo>
                  <a:lnTo>
                    <a:pt x="733" y="403"/>
                  </a:lnTo>
                  <a:lnTo>
                    <a:pt x="763" y="403"/>
                  </a:lnTo>
                  <a:lnTo>
                    <a:pt x="783" y="403"/>
                  </a:lnTo>
                  <a:lnTo>
                    <a:pt x="773" y="403"/>
                  </a:lnTo>
                  <a:lnTo>
                    <a:pt x="763" y="412"/>
                  </a:lnTo>
                  <a:lnTo>
                    <a:pt x="743" y="421"/>
                  </a:lnTo>
                  <a:lnTo>
                    <a:pt x="723" y="430"/>
                  </a:lnTo>
                  <a:lnTo>
                    <a:pt x="692" y="439"/>
                  </a:lnTo>
                  <a:lnTo>
                    <a:pt x="682" y="439"/>
                  </a:lnTo>
                  <a:lnTo>
                    <a:pt x="662" y="448"/>
                  </a:lnTo>
                  <a:lnTo>
                    <a:pt x="642" y="448"/>
                  </a:lnTo>
                  <a:lnTo>
                    <a:pt x="632" y="448"/>
                  </a:lnTo>
                  <a:lnTo>
                    <a:pt x="622" y="448"/>
                  </a:lnTo>
                  <a:lnTo>
                    <a:pt x="622" y="457"/>
                  </a:lnTo>
                  <a:lnTo>
                    <a:pt x="622" y="466"/>
                  </a:lnTo>
                  <a:lnTo>
                    <a:pt x="612" y="466"/>
                  </a:lnTo>
                  <a:lnTo>
                    <a:pt x="602" y="475"/>
                  </a:lnTo>
                  <a:lnTo>
                    <a:pt x="592" y="484"/>
                  </a:lnTo>
                  <a:lnTo>
                    <a:pt x="592" y="493"/>
                  </a:lnTo>
                  <a:lnTo>
                    <a:pt x="582" y="493"/>
                  </a:lnTo>
                  <a:lnTo>
                    <a:pt x="562" y="501"/>
                  </a:lnTo>
                  <a:lnTo>
                    <a:pt x="552" y="501"/>
                  </a:lnTo>
                  <a:lnTo>
                    <a:pt x="542" y="501"/>
                  </a:lnTo>
                  <a:lnTo>
                    <a:pt x="542" y="493"/>
                  </a:lnTo>
                  <a:lnTo>
                    <a:pt x="532" y="493"/>
                  </a:lnTo>
                  <a:lnTo>
                    <a:pt x="532" y="501"/>
                  </a:lnTo>
                  <a:lnTo>
                    <a:pt x="532" y="510"/>
                  </a:lnTo>
                  <a:lnTo>
                    <a:pt x="522" y="519"/>
                  </a:lnTo>
                  <a:lnTo>
                    <a:pt x="492" y="519"/>
                  </a:lnTo>
                  <a:lnTo>
                    <a:pt x="492" y="528"/>
                  </a:lnTo>
                  <a:lnTo>
                    <a:pt x="492" y="537"/>
                  </a:lnTo>
                  <a:lnTo>
                    <a:pt x="492" y="546"/>
                  </a:lnTo>
                  <a:lnTo>
                    <a:pt x="492" y="555"/>
                  </a:lnTo>
                  <a:lnTo>
                    <a:pt x="472" y="555"/>
                  </a:lnTo>
                  <a:lnTo>
                    <a:pt x="472" y="573"/>
                  </a:lnTo>
                  <a:lnTo>
                    <a:pt x="461" y="573"/>
                  </a:lnTo>
                  <a:lnTo>
                    <a:pt x="461" y="582"/>
                  </a:lnTo>
                  <a:lnTo>
                    <a:pt x="472" y="600"/>
                  </a:lnTo>
                  <a:lnTo>
                    <a:pt x="461" y="600"/>
                  </a:lnTo>
                  <a:lnTo>
                    <a:pt x="461" y="618"/>
                  </a:lnTo>
                  <a:lnTo>
                    <a:pt x="451" y="627"/>
                  </a:lnTo>
                  <a:lnTo>
                    <a:pt x="441" y="627"/>
                  </a:lnTo>
                  <a:lnTo>
                    <a:pt x="441" y="618"/>
                  </a:lnTo>
                  <a:lnTo>
                    <a:pt x="431" y="618"/>
                  </a:lnTo>
                  <a:lnTo>
                    <a:pt x="431" y="627"/>
                  </a:lnTo>
                  <a:lnTo>
                    <a:pt x="421" y="618"/>
                  </a:lnTo>
                  <a:lnTo>
                    <a:pt x="411" y="600"/>
                  </a:lnTo>
                  <a:lnTo>
                    <a:pt x="401" y="600"/>
                  </a:lnTo>
                  <a:lnTo>
                    <a:pt x="391" y="600"/>
                  </a:lnTo>
                  <a:lnTo>
                    <a:pt x="381" y="600"/>
                  </a:lnTo>
                  <a:lnTo>
                    <a:pt x="371" y="600"/>
                  </a:lnTo>
                  <a:lnTo>
                    <a:pt x="361" y="600"/>
                  </a:lnTo>
                  <a:lnTo>
                    <a:pt x="361" y="591"/>
                  </a:lnTo>
                  <a:lnTo>
                    <a:pt x="361" y="582"/>
                  </a:lnTo>
                  <a:lnTo>
                    <a:pt x="351" y="573"/>
                  </a:lnTo>
                  <a:lnTo>
                    <a:pt x="331" y="555"/>
                  </a:lnTo>
                  <a:lnTo>
                    <a:pt x="321" y="546"/>
                  </a:lnTo>
                  <a:lnTo>
                    <a:pt x="321" y="537"/>
                  </a:lnTo>
                  <a:lnTo>
                    <a:pt x="331" y="537"/>
                  </a:lnTo>
                  <a:lnTo>
                    <a:pt x="331" y="528"/>
                  </a:lnTo>
                  <a:lnTo>
                    <a:pt x="321" y="528"/>
                  </a:lnTo>
                  <a:lnTo>
                    <a:pt x="311" y="528"/>
                  </a:lnTo>
                  <a:lnTo>
                    <a:pt x="311" y="519"/>
                  </a:lnTo>
                  <a:lnTo>
                    <a:pt x="301" y="519"/>
                  </a:lnTo>
                  <a:lnTo>
                    <a:pt x="291" y="501"/>
                  </a:lnTo>
                  <a:lnTo>
                    <a:pt x="291" y="493"/>
                  </a:lnTo>
                  <a:lnTo>
                    <a:pt x="291" y="484"/>
                  </a:lnTo>
                  <a:lnTo>
                    <a:pt x="291" y="475"/>
                  </a:lnTo>
                  <a:lnTo>
                    <a:pt x="291" y="466"/>
                  </a:lnTo>
                  <a:lnTo>
                    <a:pt x="301" y="457"/>
                  </a:lnTo>
                  <a:lnTo>
                    <a:pt x="311" y="448"/>
                  </a:lnTo>
                  <a:lnTo>
                    <a:pt x="311" y="439"/>
                  </a:lnTo>
                  <a:close/>
                </a:path>
              </a:pathLst>
            </a:cu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72" name="Freeform 360">
              <a:extLst>
                <a:ext uri="{FF2B5EF4-FFF2-40B4-BE49-F238E27FC236}">
                  <a16:creationId xmlns:a16="http://schemas.microsoft.com/office/drawing/2014/main" id="{9557746B-D066-4E67-B763-D11FCC507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2735" y="2370651"/>
              <a:ext cx="69353" cy="42648"/>
            </a:xfrm>
            <a:custGeom>
              <a:avLst/>
              <a:gdLst>
                <a:gd name="T0" fmla="*/ 4267 w 50"/>
                <a:gd name="T1" fmla="*/ 22570 h 27"/>
                <a:gd name="T2" fmla="*/ 4267 w 50"/>
                <a:gd name="T3" fmla="*/ 15046 h 27"/>
                <a:gd name="T4" fmla="*/ 0 w 50"/>
                <a:gd name="T5" fmla="*/ 7524 h 27"/>
                <a:gd name="T6" fmla="*/ 0 w 50"/>
                <a:gd name="T7" fmla="*/ 0 h 27"/>
                <a:gd name="T8" fmla="*/ 4267 w 50"/>
                <a:gd name="T9" fmla="*/ 0 h 27"/>
                <a:gd name="T10" fmla="*/ 8532 w 50"/>
                <a:gd name="T11" fmla="*/ 0 h 27"/>
                <a:gd name="T12" fmla="*/ 12799 w 50"/>
                <a:gd name="T13" fmla="*/ 0 h 27"/>
                <a:gd name="T14" fmla="*/ 21331 w 50"/>
                <a:gd name="T15" fmla="*/ 7524 h 27"/>
                <a:gd name="T16" fmla="*/ 17065 w 50"/>
                <a:gd name="T17" fmla="*/ 15046 h 27"/>
                <a:gd name="T18" fmla="*/ 12799 w 50"/>
                <a:gd name="T19" fmla="*/ 22570 h 27"/>
                <a:gd name="T20" fmla="*/ 8532 w 50"/>
                <a:gd name="T21" fmla="*/ 22570 h 27"/>
                <a:gd name="T22" fmla="*/ 4267 w 50"/>
                <a:gd name="T23" fmla="*/ 22570 h 27"/>
                <a:gd name="T24" fmla="*/ 4267 w 50"/>
                <a:gd name="T25" fmla="*/ 22570 h 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0"/>
                <a:gd name="T40" fmla="*/ 0 h 27"/>
                <a:gd name="T41" fmla="*/ 50 w 50"/>
                <a:gd name="T42" fmla="*/ 27 h 2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0" h="27">
                  <a:moveTo>
                    <a:pt x="10" y="27"/>
                  </a:moveTo>
                  <a:lnTo>
                    <a:pt x="10" y="18"/>
                  </a:lnTo>
                  <a:lnTo>
                    <a:pt x="0" y="9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0" y="0"/>
                  </a:lnTo>
                  <a:lnTo>
                    <a:pt x="30" y="0"/>
                  </a:lnTo>
                  <a:lnTo>
                    <a:pt x="50" y="9"/>
                  </a:lnTo>
                  <a:lnTo>
                    <a:pt x="40" y="18"/>
                  </a:lnTo>
                  <a:lnTo>
                    <a:pt x="30" y="27"/>
                  </a:lnTo>
                  <a:lnTo>
                    <a:pt x="20" y="27"/>
                  </a:lnTo>
                  <a:lnTo>
                    <a:pt x="10" y="27"/>
                  </a:lnTo>
                  <a:close/>
                </a:path>
              </a:pathLst>
            </a:custGeom>
            <a:solidFill>
              <a:srgbClr val="C0C0C0"/>
            </a:solidFill>
            <a:ln w="6350" cmpd="sng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cxnSp>
          <p:nvCxnSpPr>
            <p:cNvPr id="373" name="Connecteur droit 729">
              <a:extLst>
                <a:ext uri="{FF2B5EF4-FFF2-40B4-BE49-F238E27FC236}">
                  <a16:creationId xmlns:a16="http://schemas.microsoft.com/office/drawing/2014/main" id="{67F66727-713A-4793-9D44-65EE1972B48F}"/>
                </a:ext>
              </a:extLst>
            </p:cNvPr>
            <p:cNvCxnSpPr/>
            <p:nvPr/>
          </p:nvCxnSpPr>
          <p:spPr bwMode="auto">
            <a:xfrm>
              <a:off x="4168247" y="3929800"/>
              <a:ext cx="57794" cy="9145"/>
            </a:xfrm>
            <a:prstGeom prst="line">
              <a:avLst/>
            </a:prstGeom>
            <a:solidFill>
              <a:srgbClr val="990000"/>
            </a:solidFill>
            <a:ln w="9525" cap="flat" cmpd="sng" algn="ctr">
              <a:solidFill>
                <a:srgbClr val="33AE33">
                  <a:lumMod val="40000"/>
                  <a:lumOff val="6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492618793"/>
      </p:ext>
    </p:extLst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2CA4B-A99B-46D0-BD35-1B4372A377A4}" type="slidenum">
              <a:rPr lang="de-DE" altLang="fr-FR" smtClean="0"/>
              <a:pPr/>
              <a:t>20</a:t>
            </a:fld>
            <a:endParaRPr lang="de-DE" altLang="fr-FR"/>
          </a:p>
        </p:txBody>
      </p:sp>
      <p:pic>
        <p:nvPicPr>
          <p:cNvPr id="23554" name="Picture 2" descr="F:\Vossloh\Edilon\edilon)(sedra turnouts pictures\D Chemnitz CVAG\IMG_33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67" y="3363236"/>
            <a:ext cx="4419125" cy="294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F:\Vossloh\Edilon\edilon)(sedra turnouts pictures\D Chemnitz CVAG\IMG_45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65757"/>
            <a:ext cx="3924436" cy="294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900113" y="333375"/>
            <a:ext cx="752431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fr-FR" sz="2000" dirty="0">
                <a:solidFill>
                  <a:schemeClr val="accent2"/>
                </a:solidFill>
              </a:rPr>
              <a:t>Предложения по перспективным стрелочным переводам</a:t>
            </a:r>
          </a:p>
          <a:p>
            <a:r>
              <a:rPr lang="ru-RU" altLang="fr-FR" sz="2000" dirty="0"/>
              <a:t>Предложения по </a:t>
            </a:r>
            <a:r>
              <a:rPr lang="ru-RU" altLang="fr-FR" sz="2000" dirty="0" err="1"/>
              <a:t>подрельсовому</a:t>
            </a:r>
            <a:r>
              <a:rPr lang="ru-RU" altLang="fr-FR" sz="2000" dirty="0"/>
              <a:t> основанию – </a:t>
            </a:r>
            <a:r>
              <a:rPr lang="ru-RU" altLang="fr-FR" sz="2000" dirty="0" err="1"/>
              <a:t>безбалластные</a:t>
            </a:r>
            <a:r>
              <a:rPr lang="ru-RU" altLang="fr-FR" sz="2000" dirty="0"/>
              <a:t> конструкции</a:t>
            </a:r>
            <a:endParaRPr lang="en-US" altLang="fr-FR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1736812"/>
            <a:ext cx="78128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Вариант А: конструкция с предварительно изготовленными плитами</a:t>
            </a:r>
          </a:p>
          <a:p>
            <a:r>
              <a:rPr lang="ru-RU" dirty="0"/>
              <a:t>+ высокая скорость монтажа;</a:t>
            </a:r>
          </a:p>
          <a:p>
            <a:r>
              <a:rPr lang="ru-RU" dirty="0"/>
              <a:t>+ высокая стабильность пути;</a:t>
            </a:r>
          </a:p>
          <a:p>
            <a:r>
              <a:rPr lang="ru-RU" dirty="0"/>
              <a:t>+ </a:t>
            </a:r>
            <a:r>
              <a:rPr lang="ru-RU" dirty="0" err="1"/>
              <a:t>вибро-шумозащита</a:t>
            </a:r>
            <a:r>
              <a:rPr lang="ru-RU" dirty="0"/>
              <a:t>;</a:t>
            </a:r>
          </a:p>
          <a:p>
            <a:r>
              <a:rPr lang="ru-RU" dirty="0"/>
              <a:t>+ ремонтопригодность – возможность замены элементов без повреждения бетона;</a:t>
            </a:r>
          </a:p>
          <a:p>
            <a:r>
              <a:rPr lang="ru-RU" dirty="0"/>
              <a:t>+ возможность применения различных покрытий (асфальт, плитка, </a:t>
            </a:r>
            <a:r>
              <a:rPr lang="en-US" dirty="0"/>
              <a:t>green track,</a:t>
            </a:r>
            <a:r>
              <a:rPr lang="ru-RU" dirty="0"/>
              <a:t>и т.д.)</a:t>
            </a:r>
          </a:p>
          <a:p>
            <a:r>
              <a:rPr lang="ru-RU" dirty="0"/>
              <a:t>- нужен качественный производитель плит</a:t>
            </a:r>
          </a:p>
        </p:txBody>
      </p:sp>
    </p:spTree>
    <p:extLst>
      <p:ext uri="{BB962C8B-B14F-4D97-AF65-F5344CB8AC3E}">
        <p14:creationId xmlns:p14="http://schemas.microsoft.com/office/powerpoint/2010/main" val="1419742008"/>
      </p:ext>
    </p:extLst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2CA4B-A99B-46D0-BD35-1B4372A377A4}" type="slidenum">
              <a:rPr lang="de-DE" altLang="fr-FR" smtClean="0"/>
              <a:pPr/>
              <a:t>21</a:t>
            </a:fld>
            <a:endParaRPr lang="de-DE" altLang="fr-FR"/>
          </a:p>
        </p:txBody>
      </p:sp>
      <p:pic>
        <p:nvPicPr>
          <p:cNvPr id="4099" name="Picture 3" descr="C:\Users\Mike\AppData\Local\Temp\31.05.2012 0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65155" y="3087760"/>
            <a:ext cx="3411477" cy="255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Mike\AppData\Local\Temp\P10007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269" y="4353168"/>
            <a:ext cx="2646944" cy="198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Mike\AppData\Local\Temp\31.05.2012 0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360116"/>
            <a:ext cx="2646944" cy="198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7564" y="1988840"/>
            <a:ext cx="63620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Вариант Б: конструкция с </a:t>
            </a:r>
            <a:r>
              <a:rPr lang="ru-RU" b="1" dirty="0" err="1"/>
              <a:t>замоноличиванием</a:t>
            </a:r>
            <a:r>
              <a:rPr lang="ru-RU" b="1" dirty="0"/>
              <a:t> низкопрофильных брусьев</a:t>
            </a:r>
          </a:p>
          <a:p>
            <a:r>
              <a:rPr lang="ru-RU" dirty="0"/>
              <a:t>+ высокая точность при выставлении колеи;</a:t>
            </a:r>
          </a:p>
          <a:p>
            <a:r>
              <a:rPr lang="ru-RU" dirty="0"/>
              <a:t>+ нет необходимости в применении армирования плиты;</a:t>
            </a:r>
          </a:p>
          <a:p>
            <a:r>
              <a:rPr lang="ru-RU" dirty="0"/>
              <a:t>+ хорошая жесткость в кривых;</a:t>
            </a:r>
          </a:p>
          <a:p>
            <a:r>
              <a:rPr lang="ru-RU" dirty="0"/>
              <a:t>+ удобство выставления элементов в плане и профиле;</a:t>
            </a:r>
          </a:p>
          <a:p>
            <a:r>
              <a:rPr lang="ru-RU" dirty="0"/>
              <a:t>+ ремонтопригодность – возможность замены элементов без повреждения бетона и регулировки колеи;</a:t>
            </a:r>
          </a:p>
          <a:p>
            <a:pPr marL="285750" indent="-285750">
              <a:buFontTx/>
              <a:buChar char="-"/>
            </a:pPr>
            <a:r>
              <a:rPr lang="ru-RU" dirty="0"/>
              <a:t>большое количество «мокрых» работ;</a:t>
            </a:r>
          </a:p>
          <a:p>
            <a:pPr marL="285750" indent="-285750">
              <a:buFontTx/>
              <a:buChar char="-"/>
            </a:pPr>
            <a:r>
              <a:rPr lang="ru-RU" dirty="0"/>
              <a:t>необходимо обклеивать элементы </a:t>
            </a:r>
            <a:r>
              <a:rPr lang="ru-RU" dirty="0" err="1"/>
              <a:t>виброзащитой</a:t>
            </a:r>
            <a:r>
              <a:rPr lang="ru-RU" dirty="0"/>
              <a:t>;</a:t>
            </a:r>
          </a:p>
        </p:txBody>
      </p:sp>
      <p:sp>
        <p:nvSpPr>
          <p:cNvPr id="8" name="Прямоугольник 2"/>
          <p:cNvSpPr>
            <a:spLocks noChangeArrowheads="1"/>
          </p:cNvSpPr>
          <p:nvPr/>
        </p:nvSpPr>
        <p:spPr bwMode="auto">
          <a:xfrm>
            <a:off x="900113" y="512676"/>
            <a:ext cx="748831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fr-FR" sz="2000" dirty="0">
                <a:solidFill>
                  <a:schemeClr val="accent2"/>
                </a:solidFill>
              </a:rPr>
              <a:t>Предложения по перспективным стрелочным переводам </a:t>
            </a:r>
            <a:r>
              <a:rPr lang="ru-RU" altLang="fr-FR" sz="2000" dirty="0"/>
              <a:t>Предложения по </a:t>
            </a:r>
            <a:r>
              <a:rPr lang="ru-RU" altLang="fr-FR" sz="2000" dirty="0" err="1"/>
              <a:t>подрельсовому</a:t>
            </a:r>
            <a:r>
              <a:rPr lang="ru-RU" altLang="fr-FR" sz="2000" dirty="0"/>
              <a:t> основанию – </a:t>
            </a:r>
            <a:r>
              <a:rPr lang="ru-RU" altLang="fr-FR" sz="2000" dirty="0" err="1"/>
              <a:t>безбалластные</a:t>
            </a:r>
            <a:r>
              <a:rPr lang="ru-RU" altLang="fr-FR" sz="2000" dirty="0"/>
              <a:t> конструкции</a:t>
            </a:r>
            <a:endParaRPr lang="en-US" altLang="fr-FR" sz="2000" dirty="0"/>
          </a:p>
        </p:txBody>
      </p:sp>
    </p:spTree>
    <p:extLst>
      <p:ext uri="{BB962C8B-B14F-4D97-AF65-F5344CB8AC3E}">
        <p14:creationId xmlns:p14="http://schemas.microsoft.com/office/powerpoint/2010/main" val="1545342511"/>
      </p:ext>
    </p:extLst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2CA4B-A99B-46D0-BD35-1B4372A377A4}" type="slidenum">
              <a:rPr lang="de-DE" altLang="fr-FR" smtClean="0"/>
              <a:pPr/>
              <a:t>22</a:t>
            </a:fld>
            <a:endParaRPr lang="de-DE" altLang="fr-FR"/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529695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fr-FR" sz="2000" dirty="0">
                <a:solidFill>
                  <a:schemeClr val="accent2"/>
                </a:solidFill>
              </a:rPr>
              <a:t>Сервис стрелочных переводов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916832"/>
            <a:ext cx="55446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 2010 г. </a:t>
            </a:r>
            <a:r>
              <a:rPr lang="ru-RU" dirty="0" err="1"/>
              <a:t>Фоссло</a:t>
            </a:r>
            <a:r>
              <a:rPr lang="ru-RU" dirty="0"/>
              <a:t> ежегодно обслуживает порядка </a:t>
            </a:r>
            <a:r>
              <a:rPr lang="ru-RU" b="1" dirty="0"/>
              <a:t>1100 стрелочных переводов и приводов</a:t>
            </a:r>
            <a:r>
              <a:rPr lang="ru-RU" dirty="0"/>
              <a:t>, как произведенных компанией, так и сторонних производителей, включая: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Работы по пуско-наладке/шеф-монтажу;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Экспертиза технического состояния/диагностика;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Замена и ремонт приводов в заводских условиях;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Наплавка элементов стрелочных переводов.</a:t>
            </a:r>
          </a:p>
          <a:p>
            <a:endParaRPr lang="ru-RU" dirty="0"/>
          </a:p>
          <a:p>
            <a:r>
              <a:rPr lang="ru-RU" dirty="0"/>
              <a:t>В г. Гавр реализован проект по обслуживанию </a:t>
            </a:r>
            <a:r>
              <a:rPr lang="ru-RU" b="1" dirty="0"/>
              <a:t>35 стрелочных переводов на основе контракта жизненного цикла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842" y="1916832"/>
            <a:ext cx="2995274" cy="2488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IMG_0288">
            <a:extLst>
              <a:ext uri="{FF2B5EF4-FFF2-40B4-BE49-F238E27FC236}">
                <a16:creationId xmlns:a16="http://schemas.microsoft.com/office/drawing/2014/main" id="{BC3869E9-C4EA-4F59-BBAC-8E1B3DD8F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908" y="4509120"/>
            <a:ext cx="2333207" cy="175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IMG_2338">
            <a:extLst>
              <a:ext uri="{FF2B5EF4-FFF2-40B4-BE49-F238E27FC236}">
                <a16:creationId xmlns:a16="http://schemas.microsoft.com/office/drawing/2014/main" id="{20CBF115-4796-409A-A0AE-376DFB346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924" y="4516608"/>
            <a:ext cx="2333749" cy="175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CD784A7-A51D-42BE-A05C-6EFFBA9AD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4509120"/>
            <a:ext cx="3240360" cy="175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4953655"/>
      </p:ext>
    </p:extLst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Нижний колонтитул 3">
            <a:extLst>
              <a:ext uri="{FF2B5EF4-FFF2-40B4-BE49-F238E27FC236}">
                <a16:creationId xmlns:a16="http://schemas.microsoft.com/office/drawing/2014/main" id="{DCDA6D04-447A-44F7-8E53-1108501286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DD66B52-30C6-4A3E-88A7-16C052DFEA89}" type="slidenum">
              <a:rPr lang="de-DE" altLang="ru-RU" sz="1100"/>
              <a:pPr/>
              <a:t>23</a:t>
            </a:fld>
            <a:endParaRPr lang="de-DE" altLang="ru-RU" sz="110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3C544EC9-D0DA-40F3-98A2-EB1D005EE3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89313" y="1888332"/>
            <a:ext cx="7724775" cy="387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ru-RU" altLang="ru-RU" sz="1400" b="1" dirty="0">
                <a:solidFill>
                  <a:schemeClr val="tx1"/>
                </a:solidFill>
              </a:rPr>
              <a:t>Характеристика объекта: </a:t>
            </a:r>
            <a:r>
              <a:rPr lang="ru-RU" altLang="ru-RU" sz="1400" dirty="0">
                <a:solidFill>
                  <a:schemeClr val="tx1"/>
                </a:solidFill>
              </a:rPr>
              <a:t>6 стрелочных переводов, 3 глухих пересечения</a:t>
            </a:r>
            <a:endParaRPr lang="de-DE" altLang="ru-RU" sz="1400" dirty="0">
              <a:solidFill>
                <a:schemeClr val="tx1"/>
              </a:solidFill>
            </a:endParaRPr>
          </a:p>
        </p:txBody>
      </p:sp>
      <p:sp>
        <p:nvSpPr>
          <p:cNvPr id="21508" name="Text Box 3">
            <a:extLst>
              <a:ext uri="{FF2B5EF4-FFF2-40B4-BE49-F238E27FC236}">
                <a16:creationId xmlns:a16="http://schemas.microsoft.com/office/drawing/2014/main" id="{976ABF8D-C834-46E9-B2B4-8046613C5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5150" y="2332038"/>
            <a:ext cx="3471863" cy="182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2000"/>
              </a:lnSpc>
              <a:buClr>
                <a:srgbClr val="008000"/>
              </a:buClr>
              <a:buSzPct val="170000"/>
              <a:buFont typeface="Wingdings 3" panose="05040102010807070707" pitchFamily="18" charset="2"/>
              <a:buNone/>
            </a:pPr>
            <a:r>
              <a:rPr lang="ru-RU" altLang="ru-RU" sz="1200" b="1"/>
              <a:t>Требования Заказчика:</a:t>
            </a:r>
          </a:p>
          <a:p>
            <a:pPr eaLnBrk="1" hangingPunct="1">
              <a:buClr>
                <a:srgbClr val="008000"/>
              </a:buClr>
              <a:buSzPct val="170000"/>
            </a:pPr>
            <a:r>
              <a:rPr lang="en-US" altLang="ru-RU" sz="1200">
                <a:solidFill>
                  <a:srgbClr val="33AE33"/>
                </a:solidFill>
              </a:rPr>
              <a:t>►</a:t>
            </a:r>
            <a:r>
              <a:rPr lang="ru-RU" altLang="ru-RU" sz="1200">
                <a:solidFill>
                  <a:srgbClr val="000000"/>
                </a:solidFill>
              </a:rPr>
              <a:t>увеличить срок службы стрелок и крестовин</a:t>
            </a:r>
          </a:p>
          <a:p>
            <a:pPr eaLnBrk="1" hangingPunct="1">
              <a:buClr>
                <a:srgbClr val="008000"/>
              </a:buClr>
              <a:buSzPct val="170000"/>
            </a:pPr>
            <a:r>
              <a:rPr lang="en-US" altLang="ru-RU" sz="1200">
                <a:solidFill>
                  <a:srgbClr val="33AE33"/>
                </a:solidFill>
              </a:rPr>
              <a:t>► </a:t>
            </a:r>
            <a:r>
              <a:rPr lang="ru-RU" altLang="ru-RU" sz="1200"/>
              <a:t>улучшить износостойкость</a:t>
            </a:r>
          </a:p>
          <a:p>
            <a:pPr eaLnBrk="1" hangingPunct="1">
              <a:buClr>
                <a:srgbClr val="008000"/>
              </a:buClr>
              <a:buSzPct val="170000"/>
              <a:buFont typeface="Wingdings 3" panose="05040102010807070707" pitchFamily="18" charset="2"/>
              <a:buNone/>
            </a:pPr>
            <a:r>
              <a:rPr lang="en-US" altLang="ru-RU" sz="1200">
                <a:solidFill>
                  <a:srgbClr val="33AE33"/>
                </a:solidFill>
              </a:rPr>
              <a:t>►</a:t>
            </a:r>
            <a:r>
              <a:rPr lang="en-US" altLang="ru-RU" sz="1200">
                <a:solidFill>
                  <a:srgbClr val="000000"/>
                </a:solidFill>
              </a:rPr>
              <a:t> </a:t>
            </a:r>
            <a:r>
              <a:rPr lang="ru-RU" altLang="ru-RU" sz="1200"/>
              <a:t>увеличить межремонтные интервалы</a:t>
            </a:r>
            <a:endParaRPr lang="en-US" altLang="ru-RU" sz="1200"/>
          </a:p>
          <a:p>
            <a:pPr eaLnBrk="1" hangingPunct="1">
              <a:buClr>
                <a:srgbClr val="008000"/>
              </a:buClr>
              <a:buSzPct val="170000"/>
              <a:buFont typeface="Wingdings 3" panose="05040102010807070707" pitchFamily="18" charset="2"/>
              <a:buNone/>
            </a:pPr>
            <a:r>
              <a:rPr lang="en-US" altLang="ru-RU" sz="1200">
                <a:solidFill>
                  <a:srgbClr val="33AE33"/>
                </a:solidFill>
              </a:rPr>
              <a:t>►</a:t>
            </a:r>
            <a:r>
              <a:rPr lang="en-US" altLang="ru-RU" sz="1200">
                <a:solidFill>
                  <a:srgbClr val="000000"/>
                </a:solidFill>
              </a:rPr>
              <a:t> </a:t>
            </a:r>
            <a:r>
              <a:rPr lang="ru-RU" altLang="ru-RU" sz="1200"/>
              <a:t>снизить кол-во обслуживающего персонала</a:t>
            </a:r>
            <a:endParaRPr lang="en-US" altLang="ru-RU" sz="1200"/>
          </a:p>
          <a:p>
            <a:pPr eaLnBrk="1" hangingPunct="1">
              <a:buClr>
                <a:srgbClr val="008000"/>
              </a:buClr>
              <a:buSzPct val="170000"/>
              <a:buFont typeface="Wingdings 3" panose="05040102010807070707" pitchFamily="18" charset="2"/>
              <a:buNone/>
            </a:pPr>
            <a:r>
              <a:rPr lang="en-US" altLang="ru-RU" sz="1200">
                <a:solidFill>
                  <a:srgbClr val="33AE33"/>
                </a:solidFill>
              </a:rPr>
              <a:t>►</a:t>
            </a:r>
            <a:r>
              <a:rPr lang="ru-RU" altLang="ru-RU" sz="1200"/>
              <a:t>снизить стоимость</a:t>
            </a:r>
            <a:endParaRPr lang="en-US" altLang="ru-RU" sz="1200"/>
          </a:p>
          <a:p>
            <a:pPr eaLnBrk="1" hangingPunct="1">
              <a:buClr>
                <a:srgbClr val="008000"/>
              </a:buClr>
              <a:buSzPct val="170000"/>
              <a:buFont typeface="Wingdings 3" panose="05040102010807070707" pitchFamily="18" charset="2"/>
              <a:buNone/>
            </a:pPr>
            <a:r>
              <a:rPr lang="en-US" altLang="ru-RU" sz="1200">
                <a:solidFill>
                  <a:srgbClr val="33AE33"/>
                </a:solidFill>
              </a:rPr>
              <a:t>►</a:t>
            </a:r>
            <a:r>
              <a:rPr lang="ru-RU" altLang="ru-RU" sz="1200"/>
              <a:t>улучшить свариваемость</a:t>
            </a:r>
            <a:endParaRPr lang="de-DE" altLang="ru-RU" sz="1200"/>
          </a:p>
        </p:txBody>
      </p:sp>
      <p:graphicFrame>
        <p:nvGraphicFramePr>
          <p:cNvPr id="21509" name="Object 5">
            <a:extLst>
              <a:ext uri="{FF2B5EF4-FFF2-40B4-BE49-F238E27FC236}">
                <a16:creationId xmlns:a16="http://schemas.microsoft.com/office/drawing/2014/main" id="{447AEEDF-646D-40C1-9334-0C76525E5B9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0538" y="2478088"/>
          <a:ext cx="5070475" cy="3586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Acrobat Document" r:id="rId3" imgW="11342857" imgH="8019048" progId="AcroExch.Document.7">
                  <p:embed/>
                </p:oleObj>
              </mc:Choice>
              <mc:Fallback>
                <p:oleObj name="Acrobat Document" r:id="rId3" imgW="11342857" imgH="8019048" progId="AcroExch.Document.7">
                  <p:embed/>
                  <p:pic>
                    <p:nvPicPr>
                      <p:cNvPr id="21509" name="Object 5">
                        <a:extLst>
                          <a:ext uri="{FF2B5EF4-FFF2-40B4-BE49-F238E27FC236}">
                            <a16:creationId xmlns:a16="http://schemas.microsoft.com/office/drawing/2014/main" id="{447AEEDF-646D-40C1-9334-0C76525E5B9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538" y="2478088"/>
                        <a:ext cx="5070475" cy="3586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0" name="Text Box 6">
            <a:extLst>
              <a:ext uri="{FF2B5EF4-FFF2-40B4-BE49-F238E27FC236}">
                <a16:creationId xmlns:a16="http://schemas.microsoft.com/office/drawing/2014/main" id="{7AE8ED9D-8F6A-47A6-AE7B-44411F11A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13493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 sz="2000"/>
          </a:p>
        </p:txBody>
      </p:sp>
      <p:sp>
        <p:nvSpPr>
          <p:cNvPr id="21511" name="Text Box 8">
            <a:extLst>
              <a:ext uri="{FF2B5EF4-FFF2-40B4-BE49-F238E27FC236}">
                <a16:creationId xmlns:a16="http://schemas.microsoft.com/office/drawing/2014/main" id="{F6033C22-AC64-43E8-A1A8-FD19ACE82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0" y="787400"/>
            <a:ext cx="774541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>
                <a:solidFill>
                  <a:srgbClr val="009900"/>
                </a:solidFill>
              </a:rPr>
              <a:t>Сравнение стоимостей жизненного цикла стрелочных переводов Фоссло со стандартными стрелочными переводами</a:t>
            </a:r>
            <a:endParaRPr lang="de-DE" altLang="ru-RU" sz="2000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CBF29D59-4F4C-42C8-9C1E-5CD3D85A7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5313" y="4270375"/>
            <a:ext cx="3592512" cy="193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1200" b="1" dirty="0"/>
              <a:t>Расходы, учитываемые в СЖЦ: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►"/>
              <a:defRPr/>
            </a:pPr>
            <a:r>
              <a:rPr lang="ru-RU" altLang="ru-RU" sz="1200" dirty="0"/>
              <a:t>Планирование работ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►"/>
              <a:defRPr/>
            </a:pPr>
            <a:r>
              <a:rPr lang="ru-RU" altLang="ru-RU" sz="1200" dirty="0"/>
              <a:t>Инвестиции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►"/>
              <a:defRPr/>
            </a:pPr>
            <a:r>
              <a:rPr lang="ru-RU" altLang="ru-RU" sz="1200" dirty="0"/>
              <a:t>Амортизация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►"/>
              <a:defRPr/>
            </a:pPr>
            <a:r>
              <a:rPr lang="ru-RU" altLang="ru-RU" sz="1200" dirty="0"/>
              <a:t>Строительство (установка в путь)</a:t>
            </a:r>
            <a:endParaRPr lang="de-DE" altLang="ru-RU" sz="1200" dirty="0"/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►"/>
              <a:defRPr/>
            </a:pPr>
            <a:r>
              <a:rPr lang="ru-RU" altLang="ru-RU" sz="1200" dirty="0"/>
              <a:t>Доступность (замена изнашиваемых элементов)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►"/>
              <a:defRPr/>
            </a:pPr>
            <a:r>
              <a:rPr lang="ru-RU" altLang="ru-RU" sz="1200" dirty="0"/>
              <a:t>Текущее обслуживание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►"/>
              <a:defRPr/>
            </a:pPr>
            <a:r>
              <a:rPr lang="ru-RU" altLang="ru-RU" sz="1200" dirty="0"/>
              <a:t>Осмотры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►"/>
              <a:defRPr/>
            </a:pPr>
            <a:r>
              <a:rPr lang="ru-RU" altLang="ru-RU" sz="1200" dirty="0"/>
              <a:t>Очистка</a:t>
            </a:r>
            <a:endParaRPr lang="de-DE" altLang="ru-RU" sz="1200" dirty="0"/>
          </a:p>
        </p:txBody>
      </p:sp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Нижний колонтитул 1">
            <a:extLst>
              <a:ext uri="{FF2B5EF4-FFF2-40B4-BE49-F238E27FC236}">
                <a16:creationId xmlns:a16="http://schemas.microsoft.com/office/drawing/2014/main" id="{C39BD79F-B229-458D-BDFD-557E870DDDC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107950" y="6534150"/>
            <a:ext cx="504825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A554064-3DAC-4EAB-B996-9AE7BBDDE64B}" type="slidenum">
              <a:rPr lang="de-DE" altLang="ru-RU" sz="1100"/>
              <a:pPr eaLnBrk="1" hangingPunct="1"/>
              <a:t>24</a:t>
            </a:fld>
            <a:endParaRPr lang="de-DE" altLang="ru-RU" sz="1100"/>
          </a:p>
        </p:txBody>
      </p:sp>
      <p:sp>
        <p:nvSpPr>
          <p:cNvPr id="22531" name="Text Box 2">
            <a:extLst>
              <a:ext uri="{FF2B5EF4-FFF2-40B4-BE49-F238E27FC236}">
                <a16:creationId xmlns:a16="http://schemas.microsoft.com/office/drawing/2014/main" id="{01EEC896-C388-4291-816A-1B5695D78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150" y="24923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 sz="2000"/>
          </a:p>
        </p:txBody>
      </p:sp>
      <p:graphicFrame>
        <p:nvGraphicFramePr>
          <p:cNvPr id="22532" name="Object 5">
            <a:extLst>
              <a:ext uri="{FF2B5EF4-FFF2-40B4-BE49-F238E27FC236}">
                <a16:creationId xmlns:a16="http://schemas.microsoft.com/office/drawing/2014/main" id="{AC74D44A-B0FF-47CE-9B35-CC0291638C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0550" y="2747963"/>
          <a:ext cx="6096000" cy="364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r:id="rId3" imgW="6096528" imgH="3639627" progId="Excel.Chart.8">
                  <p:embed/>
                </p:oleObj>
              </mc:Choice>
              <mc:Fallback>
                <p:oleObj r:id="rId3" imgW="6096528" imgH="3639627" progId="Excel.Chart.8">
                  <p:embed/>
                  <p:pic>
                    <p:nvPicPr>
                      <p:cNvPr id="22532" name="Object 5">
                        <a:extLst>
                          <a:ext uri="{FF2B5EF4-FFF2-40B4-BE49-F238E27FC236}">
                            <a16:creationId xmlns:a16="http://schemas.microsoft.com/office/drawing/2014/main" id="{AC74D44A-B0FF-47CE-9B35-CC0291638CA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550" y="2747963"/>
                        <a:ext cx="6096000" cy="3641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3" name="Text Box 6">
            <a:extLst>
              <a:ext uri="{FF2B5EF4-FFF2-40B4-BE49-F238E27FC236}">
                <a16:creationId xmlns:a16="http://schemas.microsoft.com/office/drawing/2014/main" id="{902B1AE9-5B1A-4742-814E-3C7D0D51F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1858963"/>
            <a:ext cx="8372475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800" dirty="0"/>
              <a:t>Экономия затрат на обслуживание 6 стрелок составит </a:t>
            </a:r>
            <a:r>
              <a:rPr lang="de-DE" altLang="ru-RU" sz="1800" b="1" dirty="0">
                <a:solidFill>
                  <a:schemeClr val="tx2"/>
                </a:solidFill>
              </a:rPr>
              <a:t>396 </a:t>
            </a:r>
            <a:r>
              <a:rPr lang="ru-RU" altLang="ru-RU" sz="1800" b="1" dirty="0">
                <a:solidFill>
                  <a:schemeClr val="tx2"/>
                </a:solidFill>
              </a:rPr>
              <a:t>тыс. </a:t>
            </a:r>
            <a:r>
              <a:rPr lang="de-DE" altLang="ru-RU" sz="1800" b="1" dirty="0">
                <a:solidFill>
                  <a:schemeClr val="tx2"/>
                </a:solidFill>
              </a:rPr>
              <a:t>€ </a:t>
            </a:r>
            <a:r>
              <a:rPr lang="ru-RU" altLang="ru-RU" sz="1800" dirty="0"/>
              <a:t>за жизненный цикл (порядка 35 млн. рублей за 20 лет эксплуатации) или </a:t>
            </a:r>
            <a:r>
              <a:rPr lang="ru-RU" altLang="ru-RU" sz="1800" b="1" dirty="0">
                <a:solidFill>
                  <a:schemeClr val="tx2"/>
                </a:solidFill>
              </a:rPr>
              <a:t>66 тыс. </a:t>
            </a:r>
            <a:r>
              <a:rPr lang="de-DE" altLang="ru-RU" sz="1800" b="1" dirty="0">
                <a:solidFill>
                  <a:schemeClr val="tx2"/>
                </a:solidFill>
              </a:rPr>
              <a:t>€</a:t>
            </a:r>
            <a:r>
              <a:rPr lang="ru-RU" altLang="ru-RU" sz="1800" b="1" dirty="0">
                <a:solidFill>
                  <a:schemeClr val="tx2"/>
                </a:solidFill>
              </a:rPr>
              <a:t> </a:t>
            </a:r>
            <a:r>
              <a:rPr lang="ru-RU" altLang="ru-RU" sz="1800" dirty="0"/>
              <a:t>на каждый стрелочный перевод</a:t>
            </a:r>
            <a:endParaRPr lang="de-DE" altLang="ru-RU" sz="1800" dirty="0"/>
          </a:p>
        </p:txBody>
      </p:sp>
      <p:sp>
        <p:nvSpPr>
          <p:cNvPr id="22534" name="Text Box 8">
            <a:extLst>
              <a:ext uri="{FF2B5EF4-FFF2-40B4-BE49-F238E27FC236}">
                <a16:creationId xmlns:a16="http://schemas.microsoft.com/office/drawing/2014/main" id="{B5C3271C-90C6-40A0-85E1-51EDBA2C2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0" y="787400"/>
            <a:ext cx="774541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>
                <a:solidFill>
                  <a:srgbClr val="009900"/>
                </a:solidFill>
              </a:rPr>
              <a:t>Сравнение стоимостей жизненного цикла стрелочных переводов Фоссло со стандартными стрелочными переводами</a:t>
            </a:r>
            <a:endParaRPr lang="de-DE" altLang="ru-RU" sz="2000"/>
          </a:p>
        </p:txBody>
      </p:sp>
      <p:sp>
        <p:nvSpPr>
          <p:cNvPr id="22535" name="TextBox 2">
            <a:extLst>
              <a:ext uri="{FF2B5EF4-FFF2-40B4-BE49-F238E27FC236}">
                <a16:creationId xmlns:a16="http://schemas.microsoft.com/office/drawing/2014/main" id="{2E0BD72C-F0BC-4133-B499-FC5B99C6B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0188" y="2974975"/>
            <a:ext cx="33242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1800"/>
              <a:t>При эксплуатации на сети порядка 400 износостойких стрелочных переводов Фоссло общая экономия составит </a:t>
            </a:r>
            <a:r>
              <a:rPr lang="en-US" altLang="ru-RU" sz="1800" b="1">
                <a:solidFill>
                  <a:schemeClr val="tx2"/>
                </a:solidFill>
              </a:rPr>
              <a:t>~</a:t>
            </a:r>
            <a:r>
              <a:rPr lang="ru-RU" altLang="ru-RU" sz="1800" b="1">
                <a:solidFill>
                  <a:schemeClr val="tx2"/>
                </a:solidFill>
              </a:rPr>
              <a:t>26 млн. </a:t>
            </a:r>
            <a:r>
              <a:rPr lang="de-DE" altLang="ru-RU" sz="1800" b="1">
                <a:solidFill>
                  <a:schemeClr val="tx2"/>
                </a:solidFill>
              </a:rPr>
              <a:t>€</a:t>
            </a:r>
            <a:endParaRPr lang="ru-RU" altLang="ru-RU" sz="1800" b="1">
              <a:solidFill>
                <a:schemeClr val="tx2"/>
              </a:solidFill>
            </a:endParaRPr>
          </a:p>
        </p:txBody>
      </p:sp>
      <p:sp>
        <p:nvSpPr>
          <p:cNvPr id="22536" name="Прямоугольник 3">
            <a:extLst>
              <a:ext uri="{FF2B5EF4-FFF2-40B4-BE49-F238E27FC236}">
                <a16:creationId xmlns:a16="http://schemas.microsoft.com/office/drawing/2014/main" id="{C9CC67AD-4C2E-448A-B3B9-9363F4467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7288" y="6075363"/>
            <a:ext cx="561975" cy="22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 sz="200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0053D58-4944-4056-B2F8-81BAD79F5C30}"/>
              </a:ext>
            </a:extLst>
          </p:cNvPr>
          <p:cNvSpPr/>
          <p:nvPr/>
        </p:nvSpPr>
        <p:spPr bwMode="auto">
          <a:xfrm>
            <a:off x="1687513" y="5978525"/>
            <a:ext cx="484187" cy="3175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D7AAFD5-8FF4-4E54-A79F-1913779AB824}"/>
              </a:ext>
            </a:extLst>
          </p:cNvPr>
          <p:cNvSpPr/>
          <p:nvPr/>
        </p:nvSpPr>
        <p:spPr bwMode="auto">
          <a:xfrm>
            <a:off x="1687513" y="6369050"/>
            <a:ext cx="484187" cy="315913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2539" name="TextBox 5">
            <a:extLst>
              <a:ext uri="{FF2B5EF4-FFF2-40B4-BE49-F238E27FC236}">
                <a16:creationId xmlns:a16="http://schemas.microsoft.com/office/drawing/2014/main" id="{CDE82D92-D7C5-41C9-824C-90C012559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1550" y="5978525"/>
            <a:ext cx="3632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/>
              <a:t>СЖЦ стрелочного перевода Фоссло</a:t>
            </a:r>
          </a:p>
        </p:txBody>
      </p:sp>
      <p:sp>
        <p:nvSpPr>
          <p:cNvPr id="22540" name="TextBox 14">
            <a:extLst>
              <a:ext uri="{FF2B5EF4-FFF2-40B4-BE49-F238E27FC236}">
                <a16:creationId xmlns:a16="http://schemas.microsoft.com/office/drawing/2014/main" id="{3D728900-6C58-4593-841E-91D741A0E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1550" y="6309738"/>
            <a:ext cx="4365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/>
              <a:t>СЖЦ типового стрелочного перевода</a:t>
            </a:r>
          </a:p>
        </p:txBody>
      </p:sp>
      <p:pic>
        <p:nvPicPr>
          <p:cNvPr id="22541" name="Picture 9">
            <a:extLst>
              <a:ext uri="{FF2B5EF4-FFF2-40B4-BE49-F238E27FC236}">
                <a16:creationId xmlns:a16="http://schemas.microsoft.com/office/drawing/2014/main" id="{F98CF70E-661D-4B04-AACD-F4EAA11B2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088" y="4721225"/>
            <a:ext cx="26003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78F4936-26AA-4A3D-8368-CCC8889E5E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2CA4B-A99B-46D0-BD35-1B4372A377A4}" type="slidenum">
              <a:rPr lang="de-DE" altLang="fr-FR" smtClean="0"/>
              <a:pPr/>
              <a:t>25</a:t>
            </a:fld>
            <a:endParaRPr lang="de-DE" altLang="fr-FR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3436B82-0B18-4004-A037-1E96DFA0C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512676"/>
            <a:ext cx="748831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fr-FR" sz="2000" dirty="0">
                <a:solidFill>
                  <a:schemeClr val="accent2"/>
                </a:solidFill>
              </a:rPr>
              <a:t>Производственный площадки </a:t>
            </a:r>
            <a:r>
              <a:rPr lang="ru-RU" altLang="fr-FR" sz="2000" dirty="0" err="1">
                <a:solidFill>
                  <a:schemeClr val="accent2"/>
                </a:solidFill>
              </a:rPr>
              <a:t>Фоссло</a:t>
            </a:r>
            <a:r>
              <a:rPr lang="ru-RU" altLang="fr-FR" sz="2000" dirty="0">
                <a:solidFill>
                  <a:schemeClr val="accent2"/>
                </a:solidFill>
              </a:rPr>
              <a:t> в мире</a:t>
            </a:r>
          </a:p>
          <a:p>
            <a:endParaRPr lang="en-US" altLang="fr-FR" sz="2000" dirty="0"/>
          </a:p>
        </p:txBody>
      </p:sp>
      <p:grpSp>
        <p:nvGrpSpPr>
          <p:cNvPr id="8" name="Groupe 4">
            <a:extLst>
              <a:ext uri="{FF2B5EF4-FFF2-40B4-BE49-F238E27FC236}">
                <a16:creationId xmlns:a16="http://schemas.microsoft.com/office/drawing/2014/main" id="{A2DEFA4A-C11E-44FE-B439-65C8A3BC0225}"/>
              </a:ext>
            </a:extLst>
          </p:cNvPr>
          <p:cNvGrpSpPr/>
          <p:nvPr/>
        </p:nvGrpSpPr>
        <p:grpSpPr>
          <a:xfrm>
            <a:off x="6386434" y="1556792"/>
            <a:ext cx="2448272" cy="4645612"/>
            <a:chOff x="9028553" y="2922935"/>
            <a:chExt cx="1282695" cy="3194190"/>
          </a:xfrm>
        </p:grpSpPr>
        <p:sp>
          <p:nvSpPr>
            <p:cNvPr id="9" name="Text Box 27">
              <a:extLst>
                <a:ext uri="{FF2B5EF4-FFF2-40B4-BE49-F238E27FC236}">
                  <a16:creationId xmlns:a16="http://schemas.microsoft.com/office/drawing/2014/main" id="{827E0F1C-E973-4DF2-9004-4A637F24F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28554" y="3345562"/>
              <a:ext cx="1254930" cy="2771563"/>
            </a:xfrm>
            <a:prstGeom prst="rect">
              <a:avLst/>
            </a:prstGeom>
            <a:solidFill>
              <a:srgbClr val="FFFFFF">
                <a:lumMod val="95000"/>
                <a:alpha val="50000"/>
              </a:srgbClr>
            </a:solidFill>
            <a:ln>
              <a:solidFill>
                <a:srgbClr val="0099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1750"/>
            </a:effectLst>
          </p:spPr>
          <p:txBody>
            <a:bodyPr wrap="none" anchor="t" anchorCtr="0"/>
            <a:lstStyle>
              <a:defPPr>
                <a:defRPr lang="de-DE"/>
              </a:defPPr>
              <a:lvl1pPr algn="ctr" eaLnBrk="0" hangingPunct="0">
                <a:buClr>
                  <a:srgbClr val="008000"/>
                </a:buClr>
                <a:buSzPct val="175000"/>
                <a:defRPr sz="800" b="1">
                  <a:solidFill>
                    <a:srgbClr val="000000"/>
                  </a:solidFill>
                  <a:cs typeface="Arial" pitchFamily="34" charset="0"/>
                </a:defRPr>
              </a:lvl1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8000"/>
                </a:buClr>
                <a:buSzPct val="175000"/>
                <a:buFontTx/>
                <a:buNone/>
                <a:tabLst/>
                <a:defRPr/>
              </a:pPr>
              <a:r>
                <a:rPr kumimoji="0" lang="ru-RU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itchFamily="34" charset="0"/>
                </a:rPr>
                <a:t>Австралия</a:t>
              </a:r>
              <a:endPara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8000"/>
                </a:buClr>
                <a:buSzPct val="175000"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itchFamily="34" charset="0"/>
                </a:rPr>
                <a:t>Vossloh Cogifer Australia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8000"/>
                </a:buClr>
                <a:buSzPct val="175000"/>
                <a:buFontTx/>
                <a:buNone/>
                <a:tabLst/>
                <a:defRPr/>
              </a:pPr>
              <a:endPara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8000"/>
                </a:buClr>
                <a:buSzPct val="175000"/>
                <a:buFontTx/>
                <a:buNone/>
                <a:tabLst/>
                <a:defRPr/>
              </a:pPr>
              <a:r>
                <a:rPr kumimoji="0" lang="ru-RU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itchFamily="34" charset="0"/>
                </a:rPr>
                <a:t>Малазия</a:t>
              </a:r>
              <a:endPara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8000"/>
                </a:buClr>
                <a:buSzPct val="175000"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itchFamily="34" charset="0"/>
                </a:rPr>
                <a:t>Vossloh Cogifer Malaysia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8000"/>
                </a:buClr>
                <a:buSzPct val="175000"/>
                <a:buFontTx/>
                <a:buNone/>
                <a:tabLst/>
                <a:defRPr/>
              </a:pPr>
              <a:endPara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8000"/>
                </a:buClr>
                <a:buSzPct val="175000"/>
                <a:buFontTx/>
                <a:buNone/>
                <a:tabLst/>
                <a:defRPr/>
              </a:pPr>
              <a:r>
                <a:rPr kumimoji="0" lang="ru-RU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itchFamily="34" charset="0"/>
                </a:rPr>
                <a:t>Тайлан</a:t>
              </a:r>
              <a:endPara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8000"/>
                </a:buClr>
                <a:buSzPct val="175000"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itchFamily="34" charset="0"/>
                </a:rPr>
                <a:t>ATO-Asian Turnouts Ltd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8000"/>
                </a:buClr>
                <a:buSzPct val="175000"/>
                <a:buFontTx/>
                <a:buNone/>
                <a:tabLst/>
                <a:defRPr/>
              </a:pPr>
              <a:endPara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8000"/>
                </a:buClr>
                <a:buSzPct val="175000"/>
                <a:buFontTx/>
                <a:buNone/>
                <a:tabLst/>
                <a:defRPr/>
              </a:pPr>
              <a:r>
                <a:rPr kumimoji="0" lang="ru-RU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itchFamily="34" charset="0"/>
                </a:rPr>
                <a:t>Китай</a:t>
              </a:r>
              <a:endPara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8000"/>
                </a:buClr>
                <a:buSzPct val="175000"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itchFamily="34" charset="0"/>
                </a:rPr>
                <a:t>Wuhu China Railway 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8000"/>
                </a:buClr>
                <a:buSzPct val="175000"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itchFamily="34" charset="0"/>
                </a:rPr>
                <a:t>Cogifer Track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8000"/>
                </a:buClr>
                <a:buSzPct val="175000"/>
                <a:buFontTx/>
                <a:buNone/>
                <a:tabLst/>
                <a:defRPr/>
              </a:pPr>
              <a:endPara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8000"/>
                </a:buClr>
                <a:buSzPct val="175000"/>
                <a:buFontTx/>
                <a:buNone/>
                <a:tabLst/>
                <a:defRPr/>
              </a:pPr>
              <a:r>
                <a:rPr kumimoji="0" lang="ru-RU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itchFamily="34" charset="0"/>
                </a:rPr>
                <a:t>Индия</a:t>
              </a:r>
              <a:endPara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8000"/>
                </a:buClr>
                <a:buSzPct val="175000"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itchFamily="34" charset="0"/>
                </a:rPr>
                <a:t>Vossloh Cogifer 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8000"/>
                </a:buClr>
                <a:buSzPct val="175000"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itchFamily="34" charset="0"/>
                </a:rPr>
                <a:t>Beekay Castings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8000"/>
                </a:buClr>
                <a:buSzPct val="175000"/>
                <a:buFontTx/>
                <a:buNone/>
                <a:tabLst/>
                <a:defRPr/>
              </a:pPr>
              <a:endPara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8000"/>
                </a:buClr>
                <a:buSzPct val="175000"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itchFamily="34" charset="0"/>
                </a:rPr>
                <a:t>Vossloh Cogifer 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8000"/>
                </a:buClr>
                <a:buSzPct val="175000"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itchFamily="34" charset="0"/>
                </a:rPr>
                <a:t>Turnouts India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8000"/>
                </a:buClr>
                <a:buSzPct val="175000"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8000"/>
                </a:buClr>
                <a:buSzPct val="175000"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itchFamily="34" charset="0"/>
                </a:rPr>
                <a:t>Vossloh Cogifer 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8000"/>
                </a:buClr>
                <a:buSzPct val="175000"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itchFamily="34" charset="0"/>
                </a:rPr>
                <a:t>Signalling India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8000"/>
                </a:buClr>
                <a:buSzPct val="175000"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8000"/>
                </a:buClr>
                <a:buSzPct val="175000"/>
                <a:buFontTx/>
                <a:buNone/>
                <a:tabLst/>
                <a:defRPr/>
              </a:pPr>
              <a:endPara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8000"/>
                </a:buClr>
                <a:buSzPct val="175000"/>
                <a:buFontTx/>
                <a:buNone/>
                <a:tabLst/>
                <a:defRPr/>
              </a:pPr>
              <a:endPara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8000"/>
                </a:buClr>
                <a:buSzPct val="175000"/>
                <a:buFontTx/>
                <a:buNone/>
                <a:tabLst/>
                <a:defRPr/>
              </a:pPr>
              <a:endPara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endParaRPr>
            </a:p>
          </p:txBody>
        </p:sp>
        <p:sp>
          <p:nvSpPr>
            <p:cNvPr id="10" name="ZoneTexte 227">
              <a:extLst>
                <a:ext uri="{FF2B5EF4-FFF2-40B4-BE49-F238E27FC236}">
                  <a16:creationId xmlns:a16="http://schemas.microsoft.com/office/drawing/2014/main" id="{E4B5D8A7-AC54-496E-8007-0B10852A1E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28553" y="2922935"/>
              <a:ext cx="1282695" cy="389651"/>
            </a:xfrm>
            <a:prstGeom prst="rect">
              <a:avLst/>
            </a:prstGeom>
            <a:solidFill>
              <a:srgbClr val="009900">
                <a:alpha val="5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1750"/>
            </a:effectLst>
          </p:spPr>
          <p:txBody>
            <a:bodyPr lIns="0" tIns="72000" rIns="0" bIns="36000" anchor="ctr" anchorCtr="0">
              <a:noAutofit/>
            </a:bodyPr>
            <a:lstStyle>
              <a:defPPr>
                <a:defRPr lang="de-DE"/>
              </a:defPPr>
              <a:lvl1pPr algn="ctr" eaLnBrk="1" hangingPunct="1">
                <a:lnSpc>
                  <a:spcPts val="900"/>
                </a:lnSpc>
                <a:buClr>
                  <a:srgbClr val="008000"/>
                </a:buClr>
                <a:buSzPct val="175000"/>
                <a:defRPr sz="900" b="1">
                  <a:solidFill>
                    <a:schemeClr val="bg1"/>
                  </a:solidFill>
                </a:defRPr>
              </a:lvl1pPr>
              <a:lvl2pPr marL="742950" indent="-285750" eaLnBrk="0" hangingPunct="0"/>
              <a:lvl3pPr marL="1143000" indent="-228600" eaLnBrk="0" hangingPunct="0"/>
              <a:lvl4pPr marL="1600200" indent="-228600" eaLnBrk="0" hangingPunct="0"/>
              <a:lvl5pPr marL="2057400" indent="-228600" eaLnBrk="0" hangingPunct="0"/>
              <a:lvl6pPr marL="2514600" indent="-228600" eaLnBrk="0" fontAlgn="base" hangingPunct="0">
                <a:lnSpc>
                  <a:spcPts val="18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008000"/>
                </a:buClr>
                <a:buSzPct val="175000"/>
              </a:lvl6pPr>
              <a:lvl7pPr marL="2971800" indent="-228600" eaLnBrk="0" fontAlgn="base" hangingPunct="0">
                <a:lnSpc>
                  <a:spcPts val="18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008000"/>
                </a:buClr>
                <a:buSzPct val="175000"/>
              </a:lvl7pPr>
              <a:lvl8pPr marL="3429000" indent="-228600" eaLnBrk="0" fontAlgn="base" hangingPunct="0">
                <a:lnSpc>
                  <a:spcPts val="18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008000"/>
                </a:buClr>
                <a:buSzPct val="175000"/>
              </a:lvl8pPr>
              <a:lvl9pPr marL="3886200" indent="-228600" eaLnBrk="0" fontAlgn="base" hangingPunct="0">
                <a:lnSpc>
                  <a:spcPts val="18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008000"/>
                </a:buClr>
                <a:buSzPct val="175000"/>
              </a:lvl9pPr>
            </a:lstStyle>
            <a:p>
              <a:r>
                <a:rPr lang="ru-RU" sz="1200" dirty="0"/>
                <a:t>Азия и Китай</a:t>
              </a:r>
              <a:endParaRPr lang="en-GB" sz="1200" dirty="0"/>
            </a:p>
          </p:txBody>
        </p:sp>
      </p:grpSp>
      <p:grpSp>
        <p:nvGrpSpPr>
          <p:cNvPr id="11" name="Groupe 3">
            <a:extLst>
              <a:ext uri="{FF2B5EF4-FFF2-40B4-BE49-F238E27FC236}">
                <a16:creationId xmlns:a16="http://schemas.microsoft.com/office/drawing/2014/main" id="{81E43F45-7D6F-4D66-A7E8-B274F6E141F7}"/>
              </a:ext>
            </a:extLst>
          </p:cNvPr>
          <p:cNvGrpSpPr/>
          <p:nvPr/>
        </p:nvGrpSpPr>
        <p:grpSpPr>
          <a:xfrm>
            <a:off x="625794" y="3089237"/>
            <a:ext cx="5594854" cy="3113167"/>
            <a:chOff x="5186411" y="1533947"/>
            <a:chExt cx="3601822" cy="1698593"/>
          </a:xfrm>
        </p:grpSpPr>
        <p:sp>
          <p:nvSpPr>
            <p:cNvPr id="12" name="Text Box 27">
              <a:extLst>
                <a:ext uri="{FF2B5EF4-FFF2-40B4-BE49-F238E27FC236}">
                  <a16:creationId xmlns:a16="http://schemas.microsoft.com/office/drawing/2014/main" id="{B207BD4B-3B61-4410-A0F0-709FBEE7A3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2785" y="1771156"/>
              <a:ext cx="3546452" cy="1437279"/>
            </a:xfrm>
            <a:prstGeom prst="rect">
              <a:avLst/>
            </a:prstGeom>
            <a:solidFill>
              <a:srgbClr val="FFFFFF">
                <a:lumMod val="95000"/>
                <a:alpha val="50000"/>
              </a:srgbClr>
            </a:solidFill>
            <a:ln>
              <a:solidFill>
                <a:srgbClr val="0099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1750"/>
            </a:effectLst>
          </p:spPr>
          <p:txBody>
            <a:bodyPr wrap="none" anchor="t" anchorCtr="0"/>
            <a:lstStyle>
              <a:defPPr>
                <a:defRPr lang="de-DE"/>
              </a:defPPr>
              <a:lvl1pPr algn="ctr" eaLnBrk="0" hangingPunct="0">
                <a:buClr>
                  <a:srgbClr val="008000"/>
                </a:buClr>
                <a:buSzPct val="175000"/>
                <a:defRPr sz="800" b="1">
                  <a:solidFill>
                    <a:srgbClr val="000000"/>
                  </a:solidFill>
                  <a:cs typeface="Arial" pitchFamily="34" charset="0"/>
                </a:defRPr>
              </a:lvl1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8000"/>
                </a:buClr>
                <a:buSzPct val="175000"/>
                <a:buFontTx/>
                <a:buNone/>
                <a:tabLst/>
                <a:defRPr/>
              </a:pPr>
              <a:endParaRPr kumimoji="0" lang="en-GB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pitchFamily="34" charset="0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8000"/>
                </a:buClr>
                <a:buSzPct val="175000"/>
                <a:buFontTx/>
                <a:buNone/>
                <a:tabLst/>
                <a:defRPr/>
              </a:pPr>
              <a:endParaRPr kumimoji="0" lang="en-GB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pitchFamily="34" charset="0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8000"/>
                </a:buClr>
                <a:buSzPct val="175000"/>
                <a:buFontTx/>
                <a:buNone/>
                <a:tabLst/>
                <a:defRPr/>
              </a:pPr>
              <a:endParaRPr kumimoji="0" lang="en-GB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pitchFamily="34" charset="0"/>
              </a:endParaRPr>
            </a:p>
          </p:txBody>
        </p:sp>
        <p:grpSp>
          <p:nvGrpSpPr>
            <p:cNvPr id="13" name="Groupe 2">
              <a:extLst>
                <a:ext uri="{FF2B5EF4-FFF2-40B4-BE49-F238E27FC236}">
                  <a16:creationId xmlns:a16="http://schemas.microsoft.com/office/drawing/2014/main" id="{647FD9E5-383A-4F1A-AD78-1E267784D313}"/>
                </a:ext>
              </a:extLst>
            </p:cNvPr>
            <p:cNvGrpSpPr/>
            <p:nvPr/>
          </p:nvGrpSpPr>
          <p:grpSpPr>
            <a:xfrm>
              <a:off x="5186411" y="1533947"/>
              <a:ext cx="3601822" cy="1698593"/>
              <a:chOff x="5427032" y="1533947"/>
              <a:chExt cx="3601822" cy="1698593"/>
            </a:xfrm>
          </p:grpSpPr>
          <p:sp>
            <p:nvSpPr>
              <p:cNvPr id="14" name="ZoneTexte 227">
                <a:extLst>
                  <a:ext uri="{FF2B5EF4-FFF2-40B4-BE49-F238E27FC236}">
                    <a16:creationId xmlns:a16="http://schemas.microsoft.com/office/drawing/2014/main" id="{E0EB4D29-D653-46C7-AD97-25094E9708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27032" y="1533947"/>
                <a:ext cx="3601822" cy="202549"/>
              </a:xfrm>
              <a:prstGeom prst="rect">
                <a:avLst/>
              </a:prstGeom>
              <a:solidFill>
                <a:srgbClr val="009900">
                  <a:alpha val="50000"/>
                </a:srgb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txBody>
              <a:bodyPr lIns="0" tIns="72000" rIns="0" bIns="36000" anchor="ctr" anchorCtr="0">
                <a:noAutofit/>
              </a:bodyPr>
              <a:lstStyle>
                <a:defPPr>
                  <a:defRPr lang="de-DE"/>
                </a:defPPr>
                <a:lvl1pPr algn="ctr" eaLnBrk="1" hangingPunct="1">
                  <a:lnSpc>
                    <a:spcPts val="900"/>
                  </a:lnSpc>
                  <a:buClr>
                    <a:srgbClr val="008000"/>
                  </a:buClr>
                  <a:buSzPct val="175000"/>
                  <a:defRPr sz="900" b="1">
                    <a:solidFill>
                      <a:schemeClr val="bg1"/>
                    </a:solidFill>
                  </a:defRPr>
                </a:lvl1pPr>
                <a:lvl2pPr marL="742950" indent="-285750" eaLnBrk="0" hangingPunct="0"/>
                <a:lvl3pPr marL="1143000" indent="-228600" eaLnBrk="0" hangingPunct="0"/>
                <a:lvl4pPr marL="1600200" indent="-228600" eaLnBrk="0" hangingPunct="0"/>
                <a:lvl5pPr marL="2057400" indent="-228600" eaLnBrk="0" hangingPunct="0"/>
                <a:lvl6pPr marL="2514600" indent="-228600" eaLnBrk="0" fontAlgn="base" hangingPunct="0">
                  <a:lnSpc>
                    <a:spcPts val="1800"/>
                  </a:lnSpc>
                  <a:spcBef>
                    <a:spcPct val="0"/>
                  </a:spcBef>
                  <a:spcAft>
                    <a:spcPts val="600"/>
                  </a:spcAft>
                  <a:buClr>
                    <a:srgbClr val="008000"/>
                  </a:buClr>
                  <a:buSzPct val="175000"/>
                </a:lvl6pPr>
                <a:lvl7pPr marL="2971800" indent="-228600" eaLnBrk="0" fontAlgn="base" hangingPunct="0">
                  <a:lnSpc>
                    <a:spcPts val="1800"/>
                  </a:lnSpc>
                  <a:spcBef>
                    <a:spcPct val="0"/>
                  </a:spcBef>
                  <a:spcAft>
                    <a:spcPts val="600"/>
                  </a:spcAft>
                  <a:buClr>
                    <a:srgbClr val="008000"/>
                  </a:buClr>
                  <a:buSzPct val="175000"/>
                </a:lvl7pPr>
                <a:lvl8pPr marL="3429000" indent="-228600" eaLnBrk="0" fontAlgn="base" hangingPunct="0">
                  <a:lnSpc>
                    <a:spcPts val="1800"/>
                  </a:lnSpc>
                  <a:spcBef>
                    <a:spcPct val="0"/>
                  </a:spcBef>
                  <a:spcAft>
                    <a:spcPts val="600"/>
                  </a:spcAft>
                  <a:buClr>
                    <a:srgbClr val="008000"/>
                  </a:buClr>
                  <a:buSzPct val="175000"/>
                </a:lvl8pPr>
                <a:lvl9pPr marL="3886200" indent="-228600" eaLnBrk="0" fontAlgn="base" hangingPunct="0">
                  <a:lnSpc>
                    <a:spcPts val="1800"/>
                  </a:lnSpc>
                  <a:spcBef>
                    <a:spcPct val="0"/>
                  </a:spcBef>
                  <a:spcAft>
                    <a:spcPts val="600"/>
                  </a:spcAft>
                  <a:buClr>
                    <a:srgbClr val="008000"/>
                  </a:buClr>
                  <a:buSzPct val="175000"/>
                </a:lvl9pPr>
              </a:lstStyle>
              <a:p>
                <a:r>
                  <a:rPr lang="ru-RU" sz="1200" dirty="0"/>
                  <a:t>Северная и Восточная Европа</a:t>
                </a:r>
                <a:endParaRPr lang="en-GB" sz="1200" dirty="0"/>
              </a:p>
            </p:txBody>
          </p:sp>
          <p:sp>
            <p:nvSpPr>
              <p:cNvPr id="15" name="Text Box 27">
                <a:extLst>
                  <a:ext uri="{FF2B5EF4-FFF2-40B4-BE49-F238E27FC236}">
                    <a16:creationId xmlns:a16="http://schemas.microsoft.com/office/drawing/2014/main" id="{4379864A-EB77-4F8F-B251-D8DAC9BA4C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36407" y="1771492"/>
                <a:ext cx="1793117" cy="1461048"/>
              </a:xfrm>
              <a:prstGeom prst="rect">
                <a:avLst/>
              </a:prstGeom>
              <a:noFill/>
              <a:ln>
                <a:solidFill>
                  <a:srgbClr val="00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txBody>
              <a:bodyPr wrap="none" anchor="t" anchorCtr="0"/>
              <a:lstStyle>
                <a:defPPr>
                  <a:defRPr lang="de-DE"/>
                </a:defPPr>
                <a:lvl1pPr algn="ctr" eaLnBrk="0" hangingPunct="0">
                  <a:buClr>
                    <a:srgbClr val="008000"/>
                  </a:buClr>
                  <a:buSzPct val="175000"/>
                  <a:defRPr sz="800" b="1">
                    <a:solidFill>
                      <a:srgbClr val="000000"/>
                    </a:solidFill>
                    <a:cs typeface="Arial" pitchFamily="34" charset="0"/>
                  </a:defRPr>
                </a:lvl1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8000"/>
                  </a:buClr>
                  <a:buSzPct val="175000"/>
                  <a:buFontTx/>
                  <a:buNone/>
                  <a:tabLst/>
                  <a:defRPr/>
                </a:pPr>
                <a:r>
                  <a:rPr kumimoji="0" lang="ru-RU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Швеция</a:t>
                </a:r>
                <a:endPara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8000"/>
                  </a:buClr>
                  <a:buSzPct val="175000"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Vossloh Nordic Switch Systems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8000"/>
                  </a:buClr>
                  <a:buSzPct val="175000"/>
                  <a:buFontTx/>
                  <a:buNone/>
                  <a:tabLst/>
                  <a:defRPr/>
                </a:pPr>
                <a:endPara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8000"/>
                  </a:buClr>
                  <a:buSzPct val="175000"/>
                  <a:buFontTx/>
                  <a:buNone/>
                  <a:tabLst/>
                  <a:defRPr/>
                </a:pPr>
                <a:r>
                  <a:rPr kumimoji="0" lang="ru-RU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Финляндия</a:t>
                </a:r>
                <a:endPara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8000"/>
                  </a:buClr>
                  <a:buSzPct val="175000"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Vossloh Cogifer Finland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8000"/>
                  </a:buClr>
                  <a:buSzPct val="175000"/>
                  <a:buFontTx/>
                  <a:buNone/>
                  <a:tabLst/>
                  <a:defRPr/>
                </a:pPr>
                <a:endPara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8000"/>
                  </a:buClr>
                  <a:buSzPct val="175000"/>
                  <a:buFontTx/>
                  <a:buNone/>
                  <a:tabLst/>
                  <a:defRPr/>
                </a:pPr>
                <a:r>
                  <a:rPr lang="ru-RU" sz="1200" kern="0" dirty="0"/>
                  <a:t>Польша</a:t>
                </a:r>
                <a:endPara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8000"/>
                  </a:buClr>
                  <a:buSzPct val="175000"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Vossloh Cogifer Polska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8000"/>
                  </a:buClr>
                  <a:buSzPct val="175000"/>
                  <a:buFontTx/>
                  <a:buNone/>
                  <a:tabLst/>
                  <a:defRPr/>
                </a:pPr>
                <a:endPara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8000"/>
                  </a:buClr>
                  <a:buSzPct val="175000"/>
                  <a:buFontTx/>
                  <a:buNone/>
                  <a:tabLst/>
                  <a:defRPr/>
                </a:pPr>
                <a:r>
                  <a:rPr lang="ru-RU" sz="1200" kern="0" dirty="0"/>
                  <a:t>Сербия</a:t>
                </a:r>
                <a:endPara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8000"/>
                  </a:buClr>
                  <a:buSzPct val="175000"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Vossloh MIN Skretnice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8000"/>
                  </a:buClr>
                  <a:buSzPct val="175000"/>
                  <a:buFontTx/>
                  <a:buNone/>
                  <a:tabLst/>
                  <a:defRPr/>
                </a:pPr>
                <a:endPara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8000"/>
                  </a:buClr>
                  <a:buSzPct val="175000"/>
                  <a:buFontTx/>
                  <a:buNone/>
                  <a:tabLst/>
                  <a:defRPr/>
                </a:pPr>
                <a:endPara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8000"/>
                  </a:buClr>
                  <a:buSzPct val="175000"/>
                  <a:buFontTx/>
                  <a:buNone/>
                  <a:tabLst/>
                  <a:defRPr/>
                </a:pPr>
                <a:endPara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" name="Text Box 27">
                <a:extLst>
                  <a:ext uri="{FF2B5EF4-FFF2-40B4-BE49-F238E27FC236}">
                    <a16:creationId xmlns:a16="http://schemas.microsoft.com/office/drawing/2014/main" id="{3EFFB374-6834-4C1B-ACE8-0BF9353DDAD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33621" y="1771492"/>
                <a:ext cx="1775780" cy="1435425"/>
              </a:xfrm>
              <a:prstGeom prst="rect">
                <a:avLst/>
              </a:prstGeom>
              <a:noFill/>
              <a:ln>
                <a:solidFill>
                  <a:srgbClr val="00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txBody>
              <a:bodyPr wrap="none" anchor="t" anchorCtr="0"/>
              <a:lstStyle>
                <a:defPPr>
                  <a:defRPr lang="de-DE"/>
                </a:defPPr>
                <a:lvl1pPr algn="ctr" eaLnBrk="0" hangingPunct="0">
                  <a:buClr>
                    <a:srgbClr val="008000"/>
                  </a:buClr>
                  <a:buSzPct val="175000"/>
                  <a:defRPr sz="800" b="1">
                    <a:solidFill>
                      <a:srgbClr val="000000"/>
                    </a:solidFill>
                    <a:cs typeface="Arial" pitchFamily="34" charset="0"/>
                  </a:defRPr>
                </a:lvl1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8000"/>
                  </a:buClr>
                  <a:buSzPct val="175000"/>
                  <a:buFontTx/>
                  <a:buNone/>
                  <a:tabLst/>
                  <a:defRPr/>
                </a:pPr>
                <a:r>
                  <a:rPr kumimoji="0" lang="ru-RU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Германия</a:t>
                </a:r>
                <a:endPara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8000"/>
                  </a:buClr>
                  <a:buSzPct val="175000"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Vossloh Laeis 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8000"/>
                  </a:buClr>
                  <a:buSzPct val="175000"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(Bureau d’études et Ventes)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8000"/>
                  </a:buClr>
                  <a:buSzPct val="175000"/>
                  <a:buFontTx/>
                  <a:buNone/>
                  <a:tabLst/>
                  <a:defRPr/>
                </a:pPr>
                <a:endPara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8000"/>
                  </a:buClr>
                  <a:buSzPct val="175000"/>
                  <a:buFontTx/>
                  <a:buNone/>
                  <a:tabLst/>
                  <a:defRPr/>
                </a:pPr>
                <a:r>
                  <a:rPr kumimoji="0" lang="ru-RU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Люксембург</a:t>
                </a:r>
                <a:endPara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8000"/>
                  </a:buClr>
                  <a:buSzPct val="175000"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Vossloh Cogifer Kihn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8000"/>
                  </a:buClr>
                  <a:buSzPct val="175000"/>
                  <a:buFontTx/>
                  <a:buNone/>
                  <a:tabLst/>
                  <a:defRPr/>
                </a:pPr>
                <a:endPara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ru-RU" sz="1200" dirty="0"/>
                  <a:t>Голландия</a:t>
                </a:r>
                <a:r>
                  <a:rPr lang="en-GB" sz="1200" dirty="0"/>
                  <a:t> 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Vossloh Cogifer Kloos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200" kern="0" dirty="0"/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ru-RU" sz="1200" kern="0" dirty="0"/>
                  <a:t>Великобритания</a:t>
                </a:r>
                <a:r>
                  <a:rPr lang="en-GB" sz="1200" dirty="0"/>
                  <a:t> </a:t>
                </a:r>
                <a:endPara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8000"/>
                  </a:buClr>
                  <a:buSzPct val="175000"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Vossloh Cogifer UK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8000"/>
                  </a:buClr>
                  <a:buSzPct val="175000"/>
                  <a:buFontTx/>
                  <a:buNone/>
                  <a:tabLst/>
                  <a:defRPr/>
                </a:pPr>
                <a:endPara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8000"/>
                  </a:buClr>
                  <a:buSzPct val="175000"/>
                  <a:buFontTx/>
                  <a:buNone/>
                  <a:tabLst/>
                  <a:defRPr/>
                </a:pPr>
                <a:endPara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743552" y="1840145"/>
            <a:ext cx="5477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Следующая производственная площадка </a:t>
            </a:r>
            <a:r>
              <a:rPr lang="ru-RU" sz="2400" dirty="0" err="1"/>
              <a:t>Фоссло</a:t>
            </a:r>
            <a:r>
              <a:rPr lang="ru-RU" sz="2400" dirty="0"/>
              <a:t> –</a:t>
            </a:r>
            <a:r>
              <a:rPr lang="ru-RU" sz="2400" dirty="0">
                <a:solidFill>
                  <a:schemeClr val="accent2"/>
                </a:solidFill>
              </a:rPr>
              <a:t> </a:t>
            </a:r>
            <a:r>
              <a:rPr lang="ru-RU" sz="2400" b="1" dirty="0">
                <a:solidFill>
                  <a:schemeClr val="accent2"/>
                </a:solidFill>
              </a:rPr>
              <a:t>Москва</a:t>
            </a:r>
            <a:endParaRPr lang="ru-RU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246098"/>
      </p:ext>
    </p:extLst>
  </p:cSld>
  <p:clrMapOvr>
    <a:masterClrMapping/>
  </p:clrMapOvr>
  <p:transition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36DE625-5AD8-4C65-AD5C-832C709FA2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2CA4B-A99B-46D0-BD35-1B4372A377A4}" type="slidenum">
              <a:rPr lang="de-DE" altLang="fr-FR" smtClean="0"/>
              <a:pPr/>
              <a:t>26</a:t>
            </a:fld>
            <a:endParaRPr lang="de-DE" altLang="fr-F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384C43-993D-413A-989F-966317559F2A}"/>
              </a:ext>
            </a:extLst>
          </p:cNvPr>
          <p:cNvSpPr txBox="1"/>
          <p:nvPr/>
        </p:nvSpPr>
        <p:spPr>
          <a:xfrm>
            <a:off x="2051720" y="1916832"/>
            <a:ext cx="525658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2"/>
                </a:solidFill>
              </a:rPr>
              <a:t>Мы всегда рады помочь найти оптимальное техническое решение!</a:t>
            </a:r>
          </a:p>
          <a:p>
            <a:pPr algn="ctr"/>
            <a:endParaRPr lang="ru-RU" sz="2000" dirty="0">
              <a:solidFill>
                <a:schemeClr val="accent2"/>
              </a:solidFill>
            </a:endParaRPr>
          </a:p>
          <a:p>
            <a:pPr algn="ctr"/>
            <a:endParaRPr lang="ru-RU" sz="2000" dirty="0">
              <a:solidFill>
                <a:schemeClr val="accent2"/>
              </a:solidFill>
            </a:endParaRPr>
          </a:p>
          <a:p>
            <a:pPr algn="ctr"/>
            <a:r>
              <a:rPr lang="ru-RU" sz="2000" dirty="0">
                <a:solidFill>
                  <a:schemeClr val="accent2"/>
                </a:solidFill>
              </a:rPr>
              <a:t>Наши контакты: </a:t>
            </a:r>
          </a:p>
          <a:p>
            <a:pPr algn="ctr"/>
            <a:r>
              <a:rPr lang="ru-RU" sz="20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Михаил Политыко</a:t>
            </a:r>
          </a:p>
          <a:p>
            <a:pPr algn="ctr"/>
            <a:r>
              <a:rPr lang="en-US" sz="20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Mikhail.Polityko@Vossloh.com</a:t>
            </a:r>
            <a:endParaRPr lang="ru-RU" sz="2000" dirty="0"/>
          </a:p>
          <a:p>
            <a:pPr algn="ctr"/>
            <a:endParaRPr lang="ru-RU" sz="2000" dirty="0">
              <a:solidFill>
                <a:schemeClr val="accent2"/>
              </a:solidFill>
            </a:endParaRPr>
          </a:p>
          <a:p>
            <a:pPr algn="ctr"/>
            <a:r>
              <a:rPr lang="ru-RU" sz="2000" u="sng" dirty="0"/>
              <a:t>Валерий Шергин</a:t>
            </a:r>
          </a:p>
          <a:p>
            <a:pPr algn="ctr"/>
            <a:r>
              <a:rPr lang="en-US" sz="2000" u="sng" dirty="0"/>
              <a:t>Valery.Shergin@vossloh.com</a:t>
            </a:r>
          </a:p>
          <a:p>
            <a:pPr algn="ctr"/>
            <a:endParaRPr lang="ru-RU" sz="2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862942"/>
      </p:ext>
    </p:ext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ce réservé du numéro de diapositive 3">
            <a:extLst>
              <a:ext uri="{FF2B5EF4-FFF2-40B4-BE49-F238E27FC236}">
                <a16:creationId xmlns:a16="http://schemas.microsoft.com/office/drawing/2014/main" id="{856ECA17-4122-4C36-8AE3-D30BEFB76E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buSzPct val="175000"/>
            </a:pPr>
            <a:fld id="{441B38B2-680C-49C3-A16B-66887C44E33C}" type="slidenum">
              <a:rPr lang="de-DE" altLang="fr-FR" sz="1100" smtClean="0">
                <a:solidFill>
                  <a:srgbClr val="000000"/>
                </a:solidFill>
              </a:rPr>
              <a:pPr eaLnBrk="0" hangingPunct="0">
                <a:buSzPct val="175000"/>
              </a:pPr>
              <a:t>3</a:t>
            </a:fld>
            <a:endParaRPr lang="de-DE" altLang="fr-FR" sz="1100">
              <a:solidFill>
                <a:srgbClr val="000000"/>
              </a:solidFill>
            </a:endParaRPr>
          </a:p>
        </p:txBody>
      </p:sp>
      <p:sp>
        <p:nvSpPr>
          <p:cNvPr id="8195" name="Text Box 8">
            <a:extLst>
              <a:ext uri="{FF2B5EF4-FFF2-40B4-BE49-F238E27FC236}">
                <a16:creationId xmlns:a16="http://schemas.microsoft.com/office/drawing/2014/main" id="{B64D77F8-49F8-43AC-B624-E0A40BFA4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722" y="1592796"/>
            <a:ext cx="3016250" cy="5593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1300"/>
              </a:lnSpc>
              <a:buSzPct val="175000"/>
            </a:pPr>
            <a:r>
              <a:rPr lang="ru-RU" altLang="fr-FR" sz="1100" b="1" u="sng" dirty="0">
                <a:solidFill>
                  <a:srgbClr val="000000"/>
                </a:solidFill>
                <a:cs typeface="Arial" panose="020B0604020202020204" pitchFamily="34" charset="0"/>
              </a:rPr>
              <a:t>РОССИЯ</a:t>
            </a:r>
            <a:endParaRPr lang="de-DE" altLang="fr-FR" sz="1100" b="1" u="sng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SzPct val="175000"/>
            </a:pPr>
            <a:r>
              <a:rPr lang="ru-RU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Москва, Санкт-Петербург</a:t>
            </a:r>
          </a:p>
          <a:p>
            <a:pPr>
              <a:lnSpc>
                <a:spcPts val="1300"/>
              </a:lnSpc>
              <a:buSzPct val="175000"/>
            </a:pPr>
            <a:endParaRPr lang="de-DE" altLang="fr-FR" sz="11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SzPct val="175000"/>
            </a:pPr>
            <a:r>
              <a:rPr lang="ru-RU" altLang="fr-FR" sz="1100" b="1" u="sng" dirty="0">
                <a:solidFill>
                  <a:srgbClr val="000000"/>
                </a:solidFill>
                <a:cs typeface="Arial" panose="020B0604020202020204" pitchFamily="34" charset="0"/>
              </a:rPr>
              <a:t>ГЕРМАНИЯ</a:t>
            </a:r>
            <a:endParaRPr lang="de-DE" altLang="fr-FR" sz="1100" b="1" u="sng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SzPct val="175000"/>
            </a:pPr>
            <a:r>
              <a:rPr lang="ru-RU" altLang="fr-FR" sz="1100" b="1" dirty="0">
                <a:solidFill>
                  <a:srgbClr val="000000"/>
                </a:solidFill>
                <a:cs typeface="Arial" panose="020B0604020202020204" pitchFamily="34" charset="0"/>
              </a:rPr>
              <a:t>Берлин</a:t>
            </a:r>
            <a:r>
              <a:rPr lang="de-DE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Аугсбург</a:t>
            </a:r>
            <a:r>
              <a:rPr lang="de-DE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Бремен</a:t>
            </a:r>
            <a:r>
              <a:rPr lang="de-DE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Котбус</a:t>
            </a:r>
            <a:r>
              <a:rPr lang="de-DE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Эссен</a:t>
            </a:r>
            <a:r>
              <a:rPr lang="de-DE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Франкфурт</a:t>
            </a:r>
            <a:r>
              <a:rPr lang="de-DE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100" dirty="0" err="1">
                <a:solidFill>
                  <a:srgbClr val="000000"/>
                </a:solidFill>
                <a:cs typeface="Arial" panose="020B0604020202020204" pitchFamily="34" charset="0"/>
              </a:rPr>
              <a:t>Фрайбург</a:t>
            </a:r>
            <a:r>
              <a:rPr lang="de-DE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Гамбург</a:t>
            </a:r>
            <a:r>
              <a:rPr lang="de-DE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Ганновер</a:t>
            </a:r>
            <a:r>
              <a:rPr lang="de-DE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Гейдельберг</a:t>
            </a:r>
            <a:r>
              <a:rPr lang="de-DE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Йена</a:t>
            </a:r>
            <a:r>
              <a:rPr lang="de-DE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Карлсруэ</a:t>
            </a:r>
            <a:r>
              <a:rPr lang="de-DE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Кёльн</a:t>
            </a:r>
            <a:r>
              <a:rPr lang="de-DE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Любек</a:t>
            </a:r>
            <a:r>
              <a:rPr lang="de-DE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Мангейм</a:t>
            </a:r>
            <a:r>
              <a:rPr lang="de-DE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Штутгарт</a:t>
            </a:r>
            <a:r>
              <a:rPr lang="de-DE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Мюнхен</a:t>
            </a:r>
          </a:p>
          <a:p>
            <a:pPr>
              <a:lnSpc>
                <a:spcPts val="1300"/>
              </a:lnSpc>
              <a:buSzPct val="175000"/>
            </a:pPr>
            <a:endParaRPr lang="de-DE" altLang="fr-FR" sz="11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SzPct val="175000"/>
            </a:pPr>
            <a:r>
              <a:rPr lang="ru-RU" altLang="fr-FR" sz="1100" b="1" u="sng" dirty="0">
                <a:solidFill>
                  <a:srgbClr val="000000"/>
                </a:solidFill>
                <a:cs typeface="Arial" panose="020B0604020202020204" pitchFamily="34" charset="0"/>
              </a:rPr>
              <a:t>ФРАНЦИЯ</a:t>
            </a:r>
            <a:endParaRPr lang="de-DE" altLang="fr-FR" sz="1100" b="1" u="sng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SzPct val="175000"/>
            </a:pPr>
            <a:r>
              <a:rPr lang="ru-RU" altLang="fr-FR" sz="1100" b="1" dirty="0">
                <a:solidFill>
                  <a:srgbClr val="000000"/>
                </a:solidFill>
                <a:cs typeface="Arial" panose="020B0604020202020204" pitchFamily="34" charset="0"/>
              </a:rPr>
              <a:t>Париж</a:t>
            </a:r>
            <a:r>
              <a:rPr lang="ru-RU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, Лион, Бордо</a:t>
            </a:r>
            <a:r>
              <a:rPr lang="de-DE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,</a:t>
            </a:r>
            <a:r>
              <a:rPr lang="ru-RU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 и др. (более 20 городов)</a:t>
            </a:r>
          </a:p>
          <a:p>
            <a:pPr>
              <a:lnSpc>
                <a:spcPts val="1300"/>
              </a:lnSpc>
              <a:buSzPct val="175000"/>
            </a:pPr>
            <a:endParaRPr lang="de-DE" altLang="fr-FR" sz="11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SzPct val="175000"/>
            </a:pPr>
            <a:r>
              <a:rPr lang="ru-RU" altLang="fr-FR" sz="1100" b="1" u="sng" dirty="0">
                <a:solidFill>
                  <a:srgbClr val="000000"/>
                </a:solidFill>
                <a:cs typeface="Arial" panose="020B0604020202020204" pitchFamily="34" charset="0"/>
              </a:rPr>
              <a:t>БЕЛЬГИЯ</a:t>
            </a:r>
            <a:endParaRPr lang="de-DE" altLang="fr-FR" sz="1100" b="1" u="sng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SzPct val="175000"/>
            </a:pPr>
            <a:r>
              <a:rPr lang="ru-RU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Антверпен</a:t>
            </a:r>
            <a:r>
              <a:rPr lang="de-DE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100" b="1" dirty="0">
                <a:solidFill>
                  <a:srgbClr val="000000"/>
                </a:solidFill>
                <a:cs typeface="Arial" panose="020B0604020202020204" pitchFamily="34" charset="0"/>
              </a:rPr>
              <a:t>Брюссель</a:t>
            </a:r>
            <a:r>
              <a:rPr lang="de-DE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Шарлеруа</a:t>
            </a:r>
            <a:r>
              <a:rPr lang="de-DE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Гент</a:t>
            </a:r>
            <a:r>
              <a:rPr lang="de-DE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Остенде</a:t>
            </a:r>
            <a:endParaRPr lang="de-DE" altLang="fr-FR" sz="11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SzPct val="175000"/>
            </a:pPr>
            <a:endParaRPr lang="de-DE" altLang="fr-FR" sz="11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SzPct val="175000"/>
            </a:pPr>
            <a:r>
              <a:rPr lang="ru-RU" altLang="fr-FR" sz="1100" b="1" u="sng" dirty="0">
                <a:solidFill>
                  <a:srgbClr val="000000"/>
                </a:solidFill>
                <a:cs typeface="Arial" panose="020B0604020202020204" pitchFamily="34" charset="0"/>
              </a:rPr>
              <a:t>НИДЕРЛАНДЫ</a:t>
            </a:r>
            <a:endParaRPr lang="de-DE" altLang="fr-FR" sz="1100" b="1" u="sng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SzPct val="175000"/>
            </a:pPr>
            <a:r>
              <a:rPr lang="ru-RU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Амстердам</a:t>
            </a:r>
            <a:r>
              <a:rPr lang="de-DE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Гаага</a:t>
            </a:r>
            <a:r>
              <a:rPr lang="de-DE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Роттердам</a:t>
            </a:r>
          </a:p>
          <a:p>
            <a:pPr>
              <a:lnSpc>
                <a:spcPts val="1300"/>
              </a:lnSpc>
              <a:buSzPct val="175000"/>
            </a:pPr>
            <a:endParaRPr lang="ru-RU" altLang="fr-FR" sz="11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SzPct val="175000"/>
            </a:pPr>
            <a:r>
              <a:rPr lang="ru-RU" altLang="fr-FR" sz="1100" b="1" u="sng" dirty="0">
                <a:cs typeface="Arial" panose="020B0604020202020204" pitchFamily="34" charset="0"/>
              </a:rPr>
              <a:t>ДАНИЯ</a:t>
            </a:r>
          </a:p>
          <a:p>
            <a:pPr>
              <a:lnSpc>
                <a:spcPts val="1300"/>
              </a:lnSpc>
              <a:buSzPct val="175000"/>
            </a:pPr>
            <a:r>
              <a:rPr lang="ru-RU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Орхус</a:t>
            </a:r>
            <a:r>
              <a:rPr lang="de-DE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Копенгаген</a:t>
            </a:r>
            <a:r>
              <a:rPr lang="de-DE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300"/>
              </a:lnSpc>
              <a:buSzPct val="175000"/>
            </a:pPr>
            <a:endParaRPr lang="de-DE" altLang="fr-FR" sz="11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SzPct val="175000"/>
            </a:pPr>
            <a:r>
              <a:rPr lang="ru-RU" altLang="fr-FR" sz="1100" b="1" u="sng" dirty="0">
                <a:solidFill>
                  <a:srgbClr val="000000"/>
                </a:solidFill>
                <a:cs typeface="Arial" panose="020B0604020202020204" pitchFamily="34" charset="0"/>
              </a:rPr>
              <a:t>ЧЕШСКАЯ РЕСПУБЛИКА</a:t>
            </a:r>
            <a:br>
              <a:rPr lang="de-DE" altLang="fr-FR" sz="11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fr-FR" sz="1100" dirty="0" err="1">
                <a:solidFill>
                  <a:srgbClr val="000000"/>
                </a:solidFill>
                <a:cs typeface="Arial" panose="020B0604020202020204" pitchFamily="34" charset="0"/>
              </a:rPr>
              <a:t>Оломоуц</a:t>
            </a:r>
            <a:r>
              <a:rPr lang="de-DE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100" dirty="0" err="1">
                <a:solidFill>
                  <a:srgbClr val="000000"/>
                </a:solidFill>
                <a:cs typeface="Arial" panose="020B0604020202020204" pitchFamily="34" charset="0"/>
              </a:rPr>
              <a:t>Острава</a:t>
            </a:r>
            <a:r>
              <a:rPr lang="de-DE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Пльзень</a:t>
            </a:r>
            <a:r>
              <a:rPr lang="de-DE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Прага</a:t>
            </a:r>
            <a:r>
              <a:rPr lang="de-DE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Брно</a:t>
            </a:r>
            <a:endParaRPr lang="de-DE" altLang="fr-FR" sz="11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SzPct val="175000"/>
            </a:pPr>
            <a:r>
              <a:rPr lang="de-DE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 </a:t>
            </a:r>
          </a:p>
          <a:p>
            <a:pPr>
              <a:lnSpc>
                <a:spcPts val="1300"/>
              </a:lnSpc>
              <a:buSzPct val="175000"/>
            </a:pPr>
            <a:r>
              <a:rPr lang="ru-RU" altLang="fr-FR" sz="1100" b="1" u="sng" dirty="0">
                <a:solidFill>
                  <a:srgbClr val="000000"/>
                </a:solidFill>
                <a:cs typeface="Arial" panose="020B0604020202020204" pitchFamily="34" charset="0"/>
              </a:rPr>
              <a:t>ИТАЛИЯ</a:t>
            </a:r>
            <a:endParaRPr lang="de-DE" altLang="fr-FR" sz="1100" b="1" u="sng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SzPct val="175000"/>
            </a:pPr>
            <a:r>
              <a:rPr lang="ru-RU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Милан</a:t>
            </a:r>
            <a:r>
              <a:rPr lang="de-DE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Рим</a:t>
            </a:r>
            <a:r>
              <a:rPr lang="de-DE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Кальяри</a:t>
            </a:r>
            <a:r>
              <a:rPr lang="de-DE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Флоренция</a:t>
            </a:r>
            <a:r>
              <a:rPr lang="de-DE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100" dirty="0" err="1">
                <a:solidFill>
                  <a:srgbClr val="000000"/>
                </a:solidFill>
                <a:cs typeface="Arial" panose="020B0604020202020204" pitchFamily="34" charset="0"/>
              </a:rPr>
              <a:t>Сассари</a:t>
            </a:r>
            <a:r>
              <a:rPr lang="de-DE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Турин</a:t>
            </a:r>
            <a:r>
              <a:rPr lang="de-DE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Бергамо</a:t>
            </a:r>
          </a:p>
          <a:p>
            <a:pPr>
              <a:lnSpc>
                <a:spcPts val="1300"/>
              </a:lnSpc>
              <a:buSzPct val="175000"/>
            </a:pPr>
            <a:endParaRPr lang="ru-RU" altLang="fr-FR" sz="1100" b="1" u="sng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SzPct val="175000"/>
            </a:pPr>
            <a:endParaRPr lang="ru-RU" altLang="fr-FR" sz="11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SzPct val="175000"/>
            </a:pPr>
            <a:endParaRPr lang="de-DE" altLang="fr-FR" sz="11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8196" name="Picture 3" descr="ATAC Rome 05">
            <a:extLst>
              <a:ext uri="{FF2B5EF4-FFF2-40B4-BE49-F238E27FC236}">
                <a16:creationId xmlns:a16="http://schemas.microsoft.com/office/drawing/2014/main" id="{6F629AE4-E3B8-4427-A968-8E0CEE5EC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00"/>
          <a:stretch>
            <a:fillRect/>
          </a:stretch>
        </p:blipFill>
        <p:spPr bwMode="auto">
          <a:xfrm>
            <a:off x="3854450" y="3937000"/>
            <a:ext cx="2479675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4" descr="K">
            <a:extLst>
              <a:ext uri="{FF2B5EF4-FFF2-40B4-BE49-F238E27FC236}">
                <a16:creationId xmlns:a16="http://schemas.microsoft.com/office/drawing/2014/main" id="{0EB72D94-51F4-4E4C-A03A-E42F259A9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6"/>
          <a:stretch>
            <a:fillRect/>
          </a:stretch>
        </p:blipFill>
        <p:spPr bwMode="auto">
          <a:xfrm>
            <a:off x="6516688" y="4314825"/>
            <a:ext cx="2236787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AutoShape 13">
            <a:extLst>
              <a:ext uri="{FF2B5EF4-FFF2-40B4-BE49-F238E27FC236}">
                <a16:creationId xmlns:a16="http://schemas.microsoft.com/office/drawing/2014/main" id="{D1197425-E286-4968-B915-AC23B6DFA1DD}"/>
              </a:ext>
            </a:extLst>
          </p:cNvPr>
          <p:cNvSpPr>
            <a:spLocks noChangeArrowheads="1"/>
          </p:cNvSpPr>
          <p:nvPr/>
        </p:nvSpPr>
        <p:spPr bwMode="gray">
          <a:xfrm>
            <a:off x="5699125" y="3971925"/>
            <a:ext cx="590550" cy="244475"/>
          </a:xfrm>
          <a:prstGeom prst="flowChartAlternateProcess">
            <a:avLst/>
          </a:prstGeom>
          <a:solidFill>
            <a:schemeClr val="accent2">
              <a:alpha val="7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 anchor="ctr"/>
          <a:lstStyle>
            <a:lvl1pPr marL="247650" indent="-247650"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0050" indent="-150813"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61975" indent="-160338"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685800" indent="-122238"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728788" indent="-168275"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85988" indent="-168275"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643188" indent="-168275"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00388" indent="-168275"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57588" indent="-168275"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4000"/>
              </a:lnSpc>
              <a:spcBef>
                <a:spcPct val="35000"/>
              </a:spcBef>
              <a:buSzPct val="175000"/>
            </a:pPr>
            <a:r>
              <a:rPr lang="de-DE" altLang="fr-FR" sz="1000" b="1">
                <a:solidFill>
                  <a:srgbClr val="FFFFFF"/>
                </a:solidFill>
              </a:rPr>
              <a:t>ROME</a:t>
            </a:r>
          </a:p>
        </p:txBody>
      </p:sp>
      <p:sp>
        <p:nvSpPr>
          <p:cNvPr id="8199" name="AutoShape 14">
            <a:extLst>
              <a:ext uri="{FF2B5EF4-FFF2-40B4-BE49-F238E27FC236}">
                <a16:creationId xmlns:a16="http://schemas.microsoft.com/office/drawing/2014/main" id="{53FC743E-13A2-44BA-A929-F820D8C7BFCB}"/>
              </a:ext>
            </a:extLst>
          </p:cNvPr>
          <p:cNvSpPr>
            <a:spLocks noChangeArrowheads="1"/>
          </p:cNvSpPr>
          <p:nvPr/>
        </p:nvSpPr>
        <p:spPr bwMode="gray">
          <a:xfrm>
            <a:off x="8040688" y="4459288"/>
            <a:ext cx="590550" cy="244475"/>
          </a:xfrm>
          <a:prstGeom prst="flowChartAlternateProcess">
            <a:avLst/>
          </a:prstGeom>
          <a:solidFill>
            <a:schemeClr val="accent2">
              <a:alpha val="7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 anchor="ctr"/>
          <a:lstStyle>
            <a:lvl1pPr marL="247650" indent="-247650"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0050" indent="-150813"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61975" indent="-160338"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685800" indent="-122238"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728788" indent="-168275"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85988" indent="-168275"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643188" indent="-168275"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00388" indent="-168275"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57588" indent="-168275"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4000"/>
              </a:lnSpc>
              <a:spcBef>
                <a:spcPct val="35000"/>
              </a:spcBef>
              <a:buSzPct val="175000"/>
            </a:pPr>
            <a:r>
              <a:rPr lang="de-DE" altLang="fr-FR" sz="1000" b="1">
                <a:solidFill>
                  <a:srgbClr val="FFFFFF"/>
                </a:solidFill>
              </a:rPr>
              <a:t>BERLIN</a:t>
            </a:r>
          </a:p>
        </p:txBody>
      </p:sp>
      <p:pic>
        <p:nvPicPr>
          <p:cNvPr id="8200" name="Picture 17" descr="Kreuzung in Amsterdam ">
            <a:extLst>
              <a:ext uri="{FF2B5EF4-FFF2-40B4-BE49-F238E27FC236}">
                <a16:creationId xmlns:a16="http://schemas.microsoft.com/office/drawing/2014/main" id="{A610498C-8DA4-4D38-9835-41E6A2E23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925" y="1736725"/>
            <a:ext cx="2922588" cy="20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AutoShape 19">
            <a:extLst>
              <a:ext uri="{FF2B5EF4-FFF2-40B4-BE49-F238E27FC236}">
                <a16:creationId xmlns:a16="http://schemas.microsoft.com/office/drawing/2014/main" id="{EF6564F3-5CDB-47B2-8EB3-BAE16E18FE41}"/>
              </a:ext>
            </a:extLst>
          </p:cNvPr>
          <p:cNvSpPr>
            <a:spLocks noChangeArrowheads="1"/>
          </p:cNvSpPr>
          <p:nvPr/>
        </p:nvSpPr>
        <p:spPr bwMode="gray">
          <a:xfrm>
            <a:off x="5808663" y="1776413"/>
            <a:ext cx="920750" cy="244475"/>
          </a:xfrm>
          <a:prstGeom prst="flowChartAlternateProcess">
            <a:avLst/>
          </a:prstGeom>
          <a:solidFill>
            <a:schemeClr val="accent2">
              <a:alpha val="7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 anchor="ctr"/>
          <a:lstStyle>
            <a:lvl1pPr marL="247650" indent="-247650"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0050" indent="-150813"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61975" indent="-160338"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685800" indent="-122238"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728788" indent="-168275"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85988" indent="-168275"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643188" indent="-168275"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00388" indent="-168275"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57588" indent="-168275"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4000"/>
              </a:lnSpc>
              <a:spcBef>
                <a:spcPct val="35000"/>
              </a:spcBef>
              <a:buSzPct val="175000"/>
            </a:pPr>
            <a:r>
              <a:rPr lang="de-DE" altLang="fr-FR" sz="1000" b="1">
                <a:solidFill>
                  <a:srgbClr val="FFFFFF"/>
                </a:solidFill>
              </a:rPr>
              <a:t>Amsterdam</a:t>
            </a:r>
          </a:p>
        </p:txBody>
      </p:sp>
      <p:pic>
        <p:nvPicPr>
          <p:cNvPr id="8202" name="Picture 8" descr="fIRENZE">
            <a:extLst>
              <a:ext uri="{FF2B5EF4-FFF2-40B4-BE49-F238E27FC236}">
                <a16:creationId xmlns:a16="http://schemas.microsoft.com/office/drawing/2014/main" id="{C15DED97-B210-4A5E-A1CE-2BA26E645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938" y="1743075"/>
            <a:ext cx="14636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3" name="AutoShape 15">
            <a:extLst>
              <a:ext uri="{FF2B5EF4-FFF2-40B4-BE49-F238E27FC236}">
                <a16:creationId xmlns:a16="http://schemas.microsoft.com/office/drawing/2014/main" id="{2B963E0F-B32A-4893-A410-A44698C244D4}"/>
              </a:ext>
            </a:extLst>
          </p:cNvPr>
          <p:cNvSpPr>
            <a:spLocks noChangeArrowheads="1"/>
          </p:cNvSpPr>
          <p:nvPr/>
        </p:nvSpPr>
        <p:spPr bwMode="gray">
          <a:xfrm>
            <a:off x="7874000" y="1784350"/>
            <a:ext cx="744538" cy="244475"/>
          </a:xfrm>
          <a:prstGeom prst="flowChartAlternateProcess">
            <a:avLst/>
          </a:prstGeom>
          <a:solidFill>
            <a:schemeClr val="accent2">
              <a:alpha val="7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 anchor="ctr"/>
          <a:lstStyle>
            <a:lvl1pPr marL="247650" indent="-247650"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0050" indent="-150813"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61975" indent="-160338"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685800" indent="-122238"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728788" indent="-168275"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85988" indent="-168275"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643188" indent="-168275"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00388" indent="-168275"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57588" indent="-168275"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4000"/>
              </a:lnSpc>
              <a:spcBef>
                <a:spcPct val="35000"/>
              </a:spcBef>
              <a:buSzPct val="175000"/>
            </a:pPr>
            <a:r>
              <a:rPr lang="de-DE" altLang="fr-FR" sz="1000" b="1">
                <a:solidFill>
                  <a:srgbClr val="FFFFFF"/>
                </a:solidFill>
              </a:rPr>
              <a:t>FLORENCE</a:t>
            </a:r>
          </a:p>
        </p:txBody>
      </p:sp>
      <p:sp>
        <p:nvSpPr>
          <p:cNvPr id="8204" name="Rectangle 3">
            <a:extLst>
              <a:ext uri="{FF2B5EF4-FFF2-40B4-BE49-F238E27FC236}">
                <a16:creationId xmlns:a16="http://schemas.microsoft.com/office/drawing/2014/main" id="{B9682A5B-C418-4C5C-AB72-95E00C8949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550" y="218282"/>
            <a:ext cx="6769100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3000"/>
              </a:lnSpc>
              <a:buSzPct val="175000"/>
            </a:pPr>
            <a:r>
              <a:rPr lang="ru-RU" altLang="fr-FR" sz="2000" dirty="0">
                <a:solidFill>
                  <a:srgbClr val="00B050"/>
                </a:solidFill>
              </a:rPr>
              <a:t>Выполненные проекты по всему миру</a:t>
            </a:r>
            <a:endParaRPr lang="de-DE" altLang="fr-FR" sz="20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u numéro de diapositive 3">
            <a:extLst>
              <a:ext uri="{FF2B5EF4-FFF2-40B4-BE49-F238E27FC236}">
                <a16:creationId xmlns:a16="http://schemas.microsoft.com/office/drawing/2014/main" id="{83EC0731-0621-43E2-9172-F861319157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buSzPct val="175000"/>
            </a:pPr>
            <a:fld id="{91836142-D040-4B3E-9EFF-90DD0613E212}" type="slidenum">
              <a:rPr lang="de-DE" altLang="fr-FR" sz="1100" smtClean="0">
                <a:solidFill>
                  <a:srgbClr val="000000"/>
                </a:solidFill>
              </a:rPr>
              <a:pPr eaLnBrk="0" hangingPunct="0">
                <a:buSzPct val="175000"/>
              </a:pPr>
              <a:t>4</a:t>
            </a:fld>
            <a:endParaRPr lang="de-DE" altLang="fr-FR" sz="1100">
              <a:solidFill>
                <a:srgbClr val="000000"/>
              </a:solidFill>
            </a:endParaRPr>
          </a:p>
        </p:txBody>
      </p:sp>
      <p:sp>
        <p:nvSpPr>
          <p:cNvPr id="9219" name="Text Box 10">
            <a:extLst>
              <a:ext uri="{FF2B5EF4-FFF2-40B4-BE49-F238E27FC236}">
                <a16:creationId xmlns:a16="http://schemas.microsoft.com/office/drawing/2014/main" id="{B8A50870-442C-49AE-BF3E-BA294BA9A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150" y="1584853"/>
            <a:ext cx="3370262" cy="1926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1300"/>
              </a:lnSpc>
              <a:buSzPct val="175000"/>
            </a:pPr>
            <a:r>
              <a:rPr lang="ru-RU" altLang="fr-FR" sz="1000" b="1" u="sng" dirty="0">
                <a:solidFill>
                  <a:srgbClr val="000000"/>
                </a:solidFill>
                <a:cs typeface="Arial" panose="020B0604020202020204" pitchFamily="34" charset="0"/>
              </a:rPr>
              <a:t>ЯПОНИЯ</a:t>
            </a:r>
            <a:endParaRPr lang="de-DE" altLang="fr-FR" sz="1000" b="1" u="sng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SzPct val="175000"/>
            </a:pPr>
            <a:r>
              <a:rPr lang="ru-RU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Фукуи</a:t>
            </a:r>
            <a:r>
              <a:rPr lang="de-DE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Хакодате</a:t>
            </a:r>
            <a:r>
              <a:rPr lang="de-DE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Хиросима и др.</a:t>
            </a:r>
            <a:endParaRPr lang="de-DE" altLang="fr-FR" sz="11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SzPct val="175000"/>
            </a:pPr>
            <a:endParaRPr lang="ru-RU" altLang="fr-FR" sz="1000" b="1" u="sng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SzPct val="175000"/>
            </a:pPr>
            <a:r>
              <a:rPr lang="ru-RU" altLang="fr-FR" sz="1000" b="1" u="sng" dirty="0">
                <a:solidFill>
                  <a:srgbClr val="000000"/>
                </a:solidFill>
                <a:cs typeface="Arial" panose="020B0604020202020204" pitchFamily="34" charset="0"/>
              </a:rPr>
              <a:t>АМЕРИКА</a:t>
            </a:r>
            <a:endParaRPr lang="de-DE" altLang="fr-FR" sz="1000" b="1" u="sng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SzPct val="175000"/>
            </a:pPr>
            <a:r>
              <a:rPr lang="ru-RU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Торонто, Балтимор</a:t>
            </a:r>
            <a:r>
              <a:rPr lang="de-DE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Даллас</a:t>
            </a:r>
            <a:r>
              <a:rPr lang="de-DE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Лос-Анжелес и др. (более 15 городов)</a:t>
            </a:r>
            <a:endParaRPr lang="de-DE" altLang="fr-FR" sz="11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SzPct val="175000"/>
            </a:pPr>
            <a:endParaRPr lang="de-DE" altLang="fr-FR" sz="11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SzPct val="175000"/>
            </a:pPr>
            <a:r>
              <a:rPr lang="ru-RU" altLang="fr-FR" sz="1000" b="1" u="sng" dirty="0">
                <a:solidFill>
                  <a:srgbClr val="000000"/>
                </a:solidFill>
                <a:cs typeface="Arial" panose="020B0604020202020204" pitchFamily="34" charset="0"/>
              </a:rPr>
              <a:t>ДРУГИЕ ГОРОДА</a:t>
            </a:r>
            <a:r>
              <a:rPr lang="de-DE" altLang="fr-FR" sz="1000" b="1" u="sng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300"/>
              </a:lnSpc>
              <a:buSzPct val="175000"/>
            </a:pPr>
            <a:r>
              <a:rPr lang="ru-RU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Алжир</a:t>
            </a:r>
            <a:r>
              <a:rPr lang="de-DE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Каир</a:t>
            </a:r>
            <a:r>
              <a:rPr lang="de-DE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Гонконг</a:t>
            </a:r>
            <a:r>
              <a:rPr lang="de-DE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Калькутта</a:t>
            </a:r>
            <a:r>
              <a:rPr lang="de-DE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Манила</a:t>
            </a:r>
            <a:r>
              <a:rPr lang="de-DE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ru-RU" altLang="fr-FR" sz="1100" dirty="0" err="1">
                <a:solidFill>
                  <a:srgbClr val="000000"/>
                </a:solidFill>
                <a:cs typeface="Arial" panose="020B0604020202020204" pitchFamily="34" charset="0"/>
              </a:rPr>
              <a:t>Мешхед</a:t>
            </a:r>
            <a:r>
              <a:rPr lang="de-DE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Касабланка</a:t>
            </a:r>
            <a:r>
              <a:rPr lang="de-DE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Рабат</a:t>
            </a:r>
            <a:r>
              <a:rPr lang="de-DE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Сидней</a:t>
            </a:r>
            <a:r>
              <a:rPr lang="de-DE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Доха</a:t>
            </a:r>
            <a:r>
              <a:rPr lang="de-DE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 / </a:t>
            </a:r>
            <a:r>
              <a:rPr lang="ru-RU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Катар</a:t>
            </a:r>
            <a:r>
              <a:rPr lang="de-DE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Иерусалим</a:t>
            </a:r>
            <a:r>
              <a:rPr lang="de-DE" altLang="fr-FR" sz="11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</a:p>
        </p:txBody>
      </p:sp>
      <p:grpSp>
        <p:nvGrpSpPr>
          <p:cNvPr id="9220" name="Groupe 2">
            <a:extLst>
              <a:ext uri="{FF2B5EF4-FFF2-40B4-BE49-F238E27FC236}">
                <a16:creationId xmlns:a16="http://schemas.microsoft.com/office/drawing/2014/main" id="{0F95A7F3-C657-435B-AA1D-3CFE4BA253D5}"/>
              </a:ext>
            </a:extLst>
          </p:cNvPr>
          <p:cNvGrpSpPr>
            <a:grpSpLocks/>
          </p:cNvGrpSpPr>
          <p:nvPr/>
        </p:nvGrpSpPr>
        <p:grpSpPr bwMode="auto">
          <a:xfrm>
            <a:off x="3995738" y="693738"/>
            <a:ext cx="2871787" cy="2771775"/>
            <a:chOff x="3890963" y="2151930"/>
            <a:chExt cx="2871787" cy="2771775"/>
          </a:xfrm>
        </p:grpSpPr>
        <p:pic>
          <p:nvPicPr>
            <p:cNvPr id="9230" name="Picture 7">
              <a:extLst>
                <a:ext uri="{FF2B5EF4-FFF2-40B4-BE49-F238E27FC236}">
                  <a16:creationId xmlns:a16="http://schemas.microsoft.com/office/drawing/2014/main" id="{FD215396-B870-49B3-920C-2BDC5FDE96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711"/>
            <a:stretch>
              <a:fillRect/>
            </a:stretch>
          </p:blipFill>
          <p:spPr bwMode="auto">
            <a:xfrm>
              <a:off x="3890963" y="2151930"/>
              <a:ext cx="2871787" cy="277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1" name="AutoShape 18">
              <a:extLst>
                <a:ext uri="{FF2B5EF4-FFF2-40B4-BE49-F238E27FC236}">
                  <a16:creationId xmlns:a16="http://schemas.microsoft.com/office/drawing/2014/main" id="{DDBD43EC-F828-4312-9AE5-AEB9F6EBB87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759450" y="2209800"/>
              <a:ext cx="1003300" cy="244475"/>
            </a:xfrm>
            <a:prstGeom prst="flowChartAlternateProcess">
              <a:avLst/>
            </a:prstGeom>
            <a:solidFill>
              <a:schemeClr val="accent2">
                <a:alpha val="7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 anchor="ctr"/>
            <a:lstStyle>
              <a:lvl1pPr marL="247650" indent="-247650">
                <a:tabLst>
                  <a:tab pos="733425" algn="l"/>
                  <a:tab pos="742950" algn="l"/>
                </a:tabLs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00050" indent="-150813">
                <a:tabLst>
                  <a:tab pos="733425" algn="l"/>
                  <a:tab pos="742950" algn="l"/>
                </a:tabLs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561975" indent="-160338">
                <a:tabLst>
                  <a:tab pos="733425" algn="l"/>
                  <a:tab pos="742950" algn="l"/>
                </a:tabLs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85800" indent="-122238">
                <a:tabLst>
                  <a:tab pos="733425" algn="l"/>
                  <a:tab pos="742950" algn="l"/>
                </a:tabLs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728788" indent="-168275">
                <a:tabLst>
                  <a:tab pos="733425" algn="l"/>
                  <a:tab pos="742950" algn="l"/>
                </a:tabLs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185988" indent="-1682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33425" algn="l"/>
                  <a:tab pos="742950" algn="l"/>
                </a:tabLs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643188" indent="-1682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33425" algn="l"/>
                  <a:tab pos="742950" algn="l"/>
                </a:tabLs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00388" indent="-1682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33425" algn="l"/>
                  <a:tab pos="742950" algn="l"/>
                </a:tabLs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557588" indent="-1682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33425" algn="l"/>
                  <a:tab pos="742950" algn="l"/>
                </a:tabLs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14000"/>
                </a:lnSpc>
                <a:spcBef>
                  <a:spcPct val="35000"/>
                </a:spcBef>
                <a:buSzPct val="175000"/>
              </a:pPr>
              <a:r>
                <a:rPr lang="de-DE" altLang="fr-FR" sz="1000" b="1">
                  <a:solidFill>
                    <a:srgbClr val="FFFFFF"/>
                  </a:solidFill>
                </a:rPr>
                <a:t>Toyama City</a:t>
              </a:r>
            </a:p>
          </p:txBody>
        </p:sp>
      </p:grpSp>
      <p:grpSp>
        <p:nvGrpSpPr>
          <p:cNvPr id="9221" name="Groupe 3">
            <a:extLst>
              <a:ext uri="{FF2B5EF4-FFF2-40B4-BE49-F238E27FC236}">
                <a16:creationId xmlns:a16="http://schemas.microsoft.com/office/drawing/2014/main" id="{3C71D634-D25D-4A34-A99A-2CC165FB04E4}"/>
              </a:ext>
            </a:extLst>
          </p:cNvPr>
          <p:cNvGrpSpPr>
            <a:grpSpLocks/>
          </p:cNvGrpSpPr>
          <p:nvPr/>
        </p:nvGrpSpPr>
        <p:grpSpPr bwMode="auto">
          <a:xfrm>
            <a:off x="6992938" y="692150"/>
            <a:ext cx="1900237" cy="2773363"/>
            <a:chOff x="6829425" y="2191618"/>
            <a:chExt cx="1852613" cy="2749550"/>
          </a:xfrm>
        </p:grpSpPr>
        <p:pic>
          <p:nvPicPr>
            <p:cNvPr id="9228" name="Picture 8">
              <a:extLst>
                <a:ext uri="{FF2B5EF4-FFF2-40B4-BE49-F238E27FC236}">
                  <a16:creationId xmlns:a16="http://schemas.microsoft.com/office/drawing/2014/main" id="{783B48EA-E178-470F-A375-B86F408437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9425" y="2191618"/>
              <a:ext cx="1852613" cy="2749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9" name="AutoShape 18">
              <a:extLst>
                <a:ext uri="{FF2B5EF4-FFF2-40B4-BE49-F238E27FC236}">
                  <a16:creationId xmlns:a16="http://schemas.microsoft.com/office/drawing/2014/main" id="{70325DDC-5D9F-4FAC-9722-9F396F1A9C3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867525" y="2225675"/>
              <a:ext cx="828675" cy="244475"/>
            </a:xfrm>
            <a:prstGeom prst="flowChartAlternateProcess">
              <a:avLst/>
            </a:prstGeom>
            <a:solidFill>
              <a:schemeClr val="accent2">
                <a:alpha val="7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 anchor="ctr"/>
            <a:lstStyle>
              <a:lvl1pPr marL="247650" indent="-247650">
                <a:tabLst>
                  <a:tab pos="733425" algn="l"/>
                  <a:tab pos="742950" algn="l"/>
                </a:tabLs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00050" indent="-150813">
                <a:tabLst>
                  <a:tab pos="733425" algn="l"/>
                  <a:tab pos="742950" algn="l"/>
                </a:tabLs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561975" indent="-160338">
                <a:tabLst>
                  <a:tab pos="733425" algn="l"/>
                  <a:tab pos="742950" algn="l"/>
                </a:tabLs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85800" indent="-122238">
                <a:tabLst>
                  <a:tab pos="733425" algn="l"/>
                  <a:tab pos="742950" algn="l"/>
                </a:tabLs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728788" indent="-168275">
                <a:tabLst>
                  <a:tab pos="733425" algn="l"/>
                  <a:tab pos="742950" algn="l"/>
                </a:tabLs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185988" indent="-1682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33425" algn="l"/>
                  <a:tab pos="742950" algn="l"/>
                </a:tabLs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643188" indent="-1682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33425" algn="l"/>
                  <a:tab pos="742950" algn="l"/>
                </a:tabLs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00388" indent="-1682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33425" algn="l"/>
                  <a:tab pos="742950" algn="l"/>
                </a:tabLs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557588" indent="-1682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33425" algn="l"/>
                  <a:tab pos="742950" algn="l"/>
                </a:tabLs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14000"/>
                </a:lnSpc>
                <a:spcBef>
                  <a:spcPct val="35000"/>
                </a:spcBef>
                <a:buSzPct val="175000"/>
              </a:pPr>
              <a:r>
                <a:rPr lang="de-DE" altLang="fr-FR" sz="1000" b="1">
                  <a:solidFill>
                    <a:srgbClr val="FFFFFF"/>
                  </a:solidFill>
                </a:rPr>
                <a:t>Casablanca</a:t>
              </a:r>
            </a:p>
          </p:txBody>
        </p:sp>
      </p:grpSp>
      <p:sp>
        <p:nvSpPr>
          <p:cNvPr id="9222" name="Rectangle 3">
            <a:extLst>
              <a:ext uri="{FF2B5EF4-FFF2-40B4-BE49-F238E27FC236}">
                <a16:creationId xmlns:a16="http://schemas.microsoft.com/office/drawing/2014/main" id="{13A8A739-3F1A-4CF5-B505-6FE0C2D8ED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636" y="-30162"/>
            <a:ext cx="8330363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3000"/>
              </a:lnSpc>
              <a:buSzPct val="175000"/>
            </a:pPr>
            <a:r>
              <a:rPr lang="ru-RU" altLang="fr-FR" sz="2000" dirty="0">
                <a:solidFill>
                  <a:srgbClr val="00B050"/>
                </a:solidFill>
              </a:rPr>
              <a:t>Выполненные проекты по всему миру</a:t>
            </a:r>
          </a:p>
        </p:txBody>
      </p:sp>
      <p:pic>
        <p:nvPicPr>
          <p:cNvPr id="9223" name="Picture 7">
            <a:extLst>
              <a:ext uri="{FF2B5EF4-FFF2-40B4-BE49-F238E27FC236}">
                <a16:creationId xmlns:a16="http://schemas.microsoft.com/office/drawing/2014/main" id="{3C44D4DD-2A83-46A8-9F2E-0F8FE7345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26"/>
          <a:stretch>
            <a:fillRect/>
          </a:stretch>
        </p:blipFill>
        <p:spPr bwMode="auto">
          <a:xfrm>
            <a:off x="6300788" y="3608388"/>
            <a:ext cx="2598737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AutoShape 19">
            <a:extLst>
              <a:ext uri="{FF2B5EF4-FFF2-40B4-BE49-F238E27FC236}">
                <a16:creationId xmlns:a16="http://schemas.microsoft.com/office/drawing/2014/main" id="{98058C87-7BE2-4AC6-9FA7-F52B7C714C17}"/>
              </a:ext>
            </a:extLst>
          </p:cNvPr>
          <p:cNvSpPr>
            <a:spLocks noChangeArrowheads="1"/>
          </p:cNvSpPr>
          <p:nvPr/>
        </p:nvSpPr>
        <p:spPr bwMode="gray">
          <a:xfrm>
            <a:off x="7972425" y="3608388"/>
            <a:ext cx="920750" cy="244475"/>
          </a:xfrm>
          <a:prstGeom prst="flowChartAlternateProcess">
            <a:avLst/>
          </a:prstGeom>
          <a:solidFill>
            <a:schemeClr val="accent2">
              <a:alpha val="7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 anchor="ctr"/>
          <a:lstStyle>
            <a:lvl1pPr marL="247650" indent="-247650"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0050" indent="-150813"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61975" indent="-160338"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685800" indent="-122238"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728788" indent="-168275"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85988" indent="-168275"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643188" indent="-168275"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00388" indent="-168275"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57588" indent="-168275"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4000"/>
              </a:lnSpc>
              <a:spcBef>
                <a:spcPct val="35000"/>
              </a:spcBef>
              <a:buSzPct val="175000"/>
            </a:pPr>
            <a:r>
              <a:rPr lang="de-DE" altLang="fr-FR" sz="1000" b="1">
                <a:solidFill>
                  <a:srgbClr val="FFFFFF"/>
                </a:solidFill>
              </a:rPr>
              <a:t>BREST</a:t>
            </a:r>
          </a:p>
        </p:txBody>
      </p:sp>
      <p:pic>
        <p:nvPicPr>
          <p:cNvPr id="9225" name="Picture 5" descr="IMG_3160_ret">
            <a:extLst>
              <a:ext uri="{FF2B5EF4-FFF2-40B4-BE49-F238E27FC236}">
                <a16:creationId xmlns:a16="http://schemas.microsoft.com/office/drawing/2014/main" id="{48AA53BA-F6A7-43AB-987D-6647095EA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" b="12521"/>
          <a:stretch>
            <a:fillRect/>
          </a:stretch>
        </p:blipFill>
        <p:spPr bwMode="auto">
          <a:xfrm>
            <a:off x="3441700" y="4310063"/>
            <a:ext cx="2859088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AutoShape 19">
            <a:extLst>
              <a:ext uri="{FF2B5EF4-FFF2-40B4-BE49-F238E27FC236}">
                <a16:creationId xmlns:a16="http://schemas.microsoft.com/office/drawing/2014/main" id="{E1D7B549-C299-4EB0-A36B-E6D1AE4FBEF2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65513" y="4310063"/>
            <a:ext cx="1060450" cy="244475"/>
          </a:xfrm>
          <a:prstGeom prst="flowChartAlternateProcess">
            <a:avLst/>
          </a:prstGeom>
          <a:solidFill>
            <a:schemeClr val="accent2">
              <a:alpha val="7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 anchor="ctr"/>
          <a:lstStyle>
            <a:lvl1pPr marL="247650" indent="-247650"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0050" indent="-150813"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61975" indent="-160338"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685800" indent="-122238"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728788" indent="-168275"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85988" indent="-168275"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643188" indent="-168275"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00388" indent="-168275"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57588" indent="-168275"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  <a:tab pos="74295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4000"/>
              </a:lnSpc>
              <a:spcBef>
                <a:spcPct val="35000"/>
              </a:spcBef>
              <a:buSzPct val="175000"/>
            </a:pPr>
            <a:r>
              <a:rPr lang="de-DE" altLang="fr-FR" sz="1000" b="1">
                <a:solidFill>
                  <a:srgbClr val="FFFFFF"/>
                </a:solidFill>
              </a:rPr>
              <a:t>STRASBOURG</a:t>
            </a:r>
          </a:p>
        </p:txBody>
      </p:sp>
      <p:sp>
        <p:nvSpPr>
          <p:cNvPr id="9227" name="Text Box 9">
            <a:extLst>
              <a:ext uri="{FF2B5EF4-FFF2-40B4-BE49-F238E27FC236}">
                <a16:creationId xmlns:a16="http://schemas.microsoft.com/office/drawing/2014/main" id="{AB589C3D-3541-4858-BB57-8C35E9C63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150" y="3643313"/>
            <a:ext cx="2820988" cy="309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1300"/>
              </a:lnSpc>
              <a:buSzPct val="175000"/>
            </a:pPr>
            <a:r>
              <a:rPr lang="ru-RU" altLang="fr-FR" sz="1000" b="1" u="sng" dirty="0">
                <a:solidFill>
                  <a:srgbClr val="000000"/>
                </a:solidFill>
                <a:cs typeface="Arial" panose="020B0604020202020204" pitchFamily="34" charset="0"/>
              </a:rPr>
              <a:t>ПОЛЬША</a:t>
            </a:r>
            <a:endParaRPr lang="de-DE" altLang="fr-FR" sz="1000" b="1" u="sng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SzPct val="175000"/>
            </a:pPr>
            <a:r>
              <a:rPr lang="ru-RU" altLang="fr-FR" sz="1000" dirty="0" err="1">
                <a:solidFill>
                  <a:srgbClr val="000000"/>
                </a:solidFill>
                <a:cs typeface="Arial" panose="020B0604020202020204" pitchFamily="34" charset="0"/>
              </a:rPr>
              <a:t>Быдгощ</a:t>
            </a:r>
            <a:r>
              <a:rPr lang="de-DE" altLang="fr-FR" sz="10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000" dirty="0">
                <a:solidFill>
                  <a:srgbClr val="000000"/>
                </a:solidFill>
                <a:cs typeface="Arial" panose="020B0604020202020204" pitchFamily="34" charset="0"/>
              </a:rPr>
              <a:t>Краков</a:t>
            </a:r>
            <a:r>
              <a:rPr lang="de-DE" altLang="fr-FR" sz="10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000" dirty="0">
                <a:solidFill>
                  <a:srgbClr val="000000"/>
                </a:solidFill>
                <a:cs typeface="Arial" panose="020B0604020202020204" pitchFamily="34" charset="0"/>
              </a:rPr>
              <a:t>Гданьск</a:t>
            </a:r>
            <a:r>
              <a:rPr lang="de-DE" altLang="fr-FR" sz="10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000" dirty="0">
                <a:solidFill>
                  <a:srgbClr val="000000"/>
                </a:solidFill>
                <a:cs typeface="Arial" panose="020B0604020202020204" pitchFamily="34" charset="0"/>
              </a:rPr>
              <a:t>Варшава</a:t>
            </a:r>
            <a:endParaRPr lang="de-DE" altLang="fr-FR" sz="1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SzPct val="175000"/>
            </a:pPr>
            <a:r>
              <a:rPr lang="de-DE" altLang="fr-FR" sz="1000" dirty="0">
                <a:solidFill>
                  <a:srgbClr val="000000"/>
                </a:solidFill>
                <a:cs typeface="Arial" panose="020B0604020202020204" pitchFamily="34" charset="0"/>
              </a:rPr>
              <a:t> </a:t>
            </a:r>
          </a:p>
          <a:p>
            <a:pPr>
              <a:lnSpc>
                <a:spcPts val="1300"/>
              </a:lnSpc>
              <a:buSzPct val="175000"/>
            </a:pPr>
            <a:r>
              <a:rPr lang="ru-RU" altLang="fr-FR" sz="1000" b="1" u="sng" dirty="0">
                <a:solidFill>
                  <a:srgbClr val="000000"/>
                </a:solidFill>
                <a:cs typeface="Arial" panose="020B0604020202020204" pitchFamily="34" charset="0"/>
              </a:rPr>
              <a:t>ПОРТУГАЛИЯ</a:t>
            </a:r>
            <a:endParaRPr lang="de-DE" altLang="fr-FR" sz="1000" b="1" u="sng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SzPct val="175000"/>
            </a:pPr>
            <a:r>
              <a:rPr lang="ru-RU" altLang="fr-FR" sz="1000" dirty="0">
                <a:solidFill>
                  <a:srgbClr val="000000"/>
                </a:solidFill>
                <a:cs typeface="Arial" panose="020B0604020202020204" pitchFamily="34" charset="0"/>
              </a:rPr>
              <a:t>Лиссабон</a:t>
            </a:r>
            <a:r>
              <a:rPr lang="de-DE" altLang="fr-FR" sz="10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000" dirty="0">
                <a:solidFill>
                  <a:srgbClr val="000000"/>
                </a:solidFill>
                <a:cs typeface="Arial" panose="020B0604020202020204" pitchFamily="34" charset="0"/>
              </a:rPr>
              <a:t>Порту</a:t>
            </a:r>
            <a:endParaRPr lang="de-DE" altLang="fr-FR" sz="1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SzPct val="175000"/>
            </a:pPr>
            <a:endParaRPr lang="de-DE" altLang="fr-FR" sz="1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SzPct val="175000"/>
            </a:pPr>
            <a:r>
              <a:rPr lang="ru-RU" altLang="fr-FR" sz="1000" b="1" u="sng" dirty="0">
                <a:solidFill>
                  <a:srgbClr val="000000"/>
                </a:solidFill>
                <a:cs typeface="Arial" panose="020B0604020202020204" pitchFamily="34" charset="0"/>
              </a:rPr>
              <a:t>ВЕЛИКОБРИТАНИЯ</a:t>
            </a:r>
            <a:endParaRPr lang="de-DE" altLang="fr-FR" sz="1000" b="1" u="sng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SzPct val="175000"/>
            </a:pPr>
            <a:r>
              <a:rPr lang="ru-RU" altLang="fr-FR" sz="1000" dirty="0">
                <a:solidFill>
                  <a:srgbClr val="000000"/>
                </a:solidFill>
                <a:cs typeface="Arial" panose="020B0604020202020204" pitchFamily="34" charset="0"/>
              </a:rPr>
              <a:t>Манчестер</a:t>
            </a:r>
            <a:r>
              <a:rPr lang="de-DE" altLang="fr-FR" sz="10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000" dirty="0">
                <a:solidFill>
                  <a:srgbClr val="000000"/>
                </a:solidFill>
                <a:cs typeface="Arial" panose="020B0604020202020204" pitchFamily="34" charset="0"/>
              </a:rPr>
              <a:t>Лондон</a:t>
            </a:r>
            <a:r>
              <a:rPr lang="de-DE" altLang="fr-FR" sz="10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000" dirty="0">
                <a:solidFill>
                  <a:srgbClr val="000000"/>
                </a:solidFill>
                <a:cs typeface="Arial" panose="020B0604020202020204" pitchFamily="34" charset="0"/>
              </a:rPr>
              <a:t>Ноттингем</a:t>
            </a:r>
            <a:r>
              <a:rPr lang="de-DE" altLang="fr-FR" sz="10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000" dirty="0">
                <a:solidFill>
                  <a:srgbClr val="000000"/>
                </a:solidFill>
                <a:cs typeface="Arial" panose="020B0604020202020204" pitchFamily="34" charset="0"/>
              </a:rPr>
              <a:t>Бирмингем</a:t>
            </a:r>
            <a:endParaRPr lang="de-DE" altLang="fr-FR" sz="1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SzPct val="175000"/>
            </a:pPr>
            <a:endParaRPr lang="de-DE" altLang="fr-FR" sz="1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SzPct val="175000"/>
            </a:pPr>
            <a:r>
              <a:rPr lang="ru-RU" altLang="fr-FR" sz="1000" b="1" u="sng" dirty="0">
                <a:solidFill>
                  <a:srgbClr val="000000"/>
                </a:solidFill>
                <a:cs typeface="Arial" panose="020B0604020202020204" pitchFamily="34" charset="0"/>
              </a:rPr>
              <a:t>ШВЕЙЦАРИЯ</a:t>
            </a:r>
            <a:endParaRPr lang="de-DE" altLang="fr-FR" sz="1000" b="1" u="sng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SzPct val="175000"/>
            </a:pPr>
            <a:r>
              <a:rPr lang="ru-RU" altLang="fr-FR" sz="1000" dirty="0">
                <a:solidFill>
                  <a:srgbClr val="000000"/>
                </a:solidFill>
                <a:cs typeface="Arial" panose="020B0604020202020204" pitchFamily="34" charset="0"/>
              </a:rPr>
              <a:t>Базель</a:t>
            </a:r>
            <a:r>
              <a:rPr lang="de-DE" altLang="fr-FR" sz="10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000" dirty="0">
                <a:solidFill>
                  <a:srgbClr val="000000"/>
                </a:solidFill>
                <a:cs typeface="Arial" panose="020B0604020202020204" pitchFamily="34" charset="0"/>
              </a:rPr>
              <a:t>Берн</a:t>
            </a:r>
            <a:r>
              <a:rPr lang="de-DE" altLang="fr-FR" sz="10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000" dirty="0" err="1">
                <a:solidFill>
                  <a:srgbClr val="000000"/>
                </a:solidFill>
                <a:cs typeface="Arial" panose="020B0604020202020204" pitchFamily="34" charset="0"/>
              </a:rPr>
              <a:t>Фрайбург</a:t>
            </a:r>
            <a:r>
              <a:rPr lang="de-DE" altLang="fr-FR" sz="10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000" dirty="0">
                <a:solidFill>
                  <a:srgbClr val="000000"/>
                </a:solidFill>
                <a:cs typeface="Arial" panose="020B0604020202020204" pitchFamily="34" charset="0"/>
              </a:rPr>
              <a:t>Женева</a:t>
            </a:r>
            <a:r>
              <a:rPr lang="de-DE" altLang="fr-FR" sz="10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000" dirty="0">
                <a:solidFill>
                  <a:srgbClr val="000000"/>
                </a:solidFill>
                <a:cs typeface="Arial" panose="020B0604020202020204" pitchFamily="34" charset="0"/>
              </a:rPr>
              <a:t>Лозанна</a:t>
            </a:r>
            <a:r>
              <a:rPr lang="de-DE" altLang="fr-FR" sz="10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fr-FR" sz="1000" dirty="0">
                <a:solidFill>
                  <a:srgbClr val="000000"/>
                </a:solidFill>
                <a:cs typeface="Arial" panose="020B0604020202020204" pitchFamily="34" charset="0"/>
              </a:rPr>
              <a:t>Цюрих</a:t>
            </a:r>
            <a:endParaRPr lang="de-DE" altLang="fr-FR" sz="1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SzPct val="175000"/>
            </a:pPr>
            <a:r>
              <a:rPr lang="de-DE" altLang="fr-FR" sz="1000" dirty="0">
                <a:solidFill>
                  <a:srgbClr val="000000"/>
                </a:solidFill>
                <a:cs typeface="Arial" panose="020B0604020202020204" pitchFamily="34" charset="0"/>
              </a:rPr>
              <a:t> </a:t>
            </a:r>
          </a:p>
          <a:p>
            <a:pPr>
              <a:lnSpc>
                <a:spcPts val="1300"/>
              </a:lnSpc>
              <a:buSzPct val="175000"/>
            </a:pPr>
            <a:r>
              <a:rPr lang="ru-RU" altLang="fr-FR" sz="1000" b="1" u="sng" dirty="0">
                <a:solidFill>
                  <a:srgbClr val="000000"/>
                </a:solidFill>
                <a:cs typeface="Arial" panose="020B0604020202020204" pitchFamily="34" charset="0"/>
              </a:rPr>
              <a:t>ДРУГИЕ ЕВРОПЕЙСКИЕ СТРАНЫ</a:t>
            </a:r>
            <a:endParaRPr lang="de-DE" altLang="fr-FR" sz="1000" b="1" u="sng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SzPct val="175000"/>
            </a:pPr>
            <a:r>
              <a:rPr lang="ru-RU" altLang="fr-FR" sz="1000" dirty="0">
                <a:solidFill>
                  <a:srgbClr val="000000"/>
                </a:solidFill>
                <a:cs typeface="Arial" panose="020B0604020202020204" pitchFamily="34" charset="0"/>
              </a:rPr>
              <a:t>София</a:t>
            </a:r>
            <a:r>
              <a:rPr lang="de-DE" altLang="fr-FR" sz="1000" dirty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ru-RU" altLang="fr-FR" sz="1000" dirty="0">
                <a:solidFill>
                  <a:srgbClr val="000000"/>
                </a:solidFill>
                <a:cs typeface="Arial" panose="020B0604020202020204" pitchFamily="34" charset="0"/>
              </a:rPr>
              <a:t>Болгария</a:t>
            </a:r>
            <a:r>
              <a:rPr lang="de-DE" altLang="fr-FR" sz="1000" dirty="0">
                <a:solidFill>
                  <a:srgbClr val="000000"/>
                </a:solidFill>
                <a:cs typeface="Arial" panose="020B0604020202020204" pitchFamily="34" charset="0"/>
              </a:rPr>
              <a:t>), </a:t>
            </a:r>
            <a:r>
              <a:rPr lang="ru-RU" altLang="fr-FR" sz="1000" dirty="0">
                <a:solidFill>
                  <a:srgbClr val="000000"/>
                </a:solidFill>
                <a:cs typeface="Arial" panose="020B0604020202020204" pitchFamily="34" charset="0"/>
              </a:rPr>
              <a:t>Хельсинки</a:t>
            </a:r>
            <a:r>
              <a:rPr lang="de-DE" altLang="fr-FR" sz="1000" dirty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ru-RU" altLang="fr-FR" sz="1000" dirty="0">
                <a:solidFill>
                  <a:srgbClr val="000000"/>
                </a:solidFill>
                <a:cs typeface="Arial" panose="020B0604020202020204" pitchFamily="34" charset="0"/>
              </a:rPr>
              <a:t>Финляндия</a:t>
            </a:r>
            <a:r>
              <a:rPr lang="de-DE" altLang="fr-FR" sz="1000" dirty="0">
                <a:solidFill>
                  <a:srgbClr val="000000"/>
                </a:solidFill>
                <a:cs typeface="Arial" panose="020B0604020202020204" pitchFamily="34" charset="0"/>
              </a:rPr>
              <a:t>), </a:t>
            </a:r>
            <a:r>
              <a:rPr lang="ru-RU" altLang="fr-FR" sz="1000" dirty="0">
                <a:solidFill>
                  <a:srgbClr val="000000"/>
                </a:solidFill>
                <a:cs typeface="Arial" panose="020B0604020202020204" pitchFamily="34" charset="0"/>
              </a:rPr>
              <a:t>Осло</a:t>
            </a:r>
            <a:r>
              <a:rPr lang="de-DE" altLang="fr-FR" sz="1000" dirty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ru-RU" altLang="fr-FR" sz="1000" dirty="0">
                <a:solidFill>
                  <a:srgbClr val="000000"/>
                </a:solidFill>
                <a:cs typeface="Arial" panose="020B0604020202020204" pitchFamily="34" charset="0"/>
              </a:rPr>
              <a:t>Норвегия</a:t>
            </a:r>
            <a:r>
              <a:rPr lang="de-DE" altLang="fr-FR" sz="1000" dirty="0">
                <a:solidFill>
                  <a:srgbClr val="000000"/>
                </a:solidFill>
                <a:cs typeface="Arial" panose="020B0604020202020204" pitchFamily="34" charset="0"/>
              </a:rPr>
              <a:t>), </a:t>
            </a:r>
            <a:r>
              <a:rPr lang="ru-RU" altLang="fr-FR" sz="1000" dirty="0" err="1">
                <a:solidFill>
                  <a:srgbClr val="000000"/>
                </a:solidFill>
                <a:cs typeface="Arial" panose="020B0604020202020204" pitchFamily="34" charset="0"/>
              </a:rPr>
              <a:t>Кошице</a:t>
            </a:r>
            <a:r>
              <a:rPr lang="de-DE" altLang="fr-FR" sz="1000" dirty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ru-RU" altLang="fr-FR" sz="1000" dirty="0">
                <a:solidFill>
                  <a:srgbClr val="000000"/>
                </a:solidFill>
                <a:cs typeface="Arial" panose="020B0604020202020204" pitchFamily="34" charset="0"/>
              </a:rPr>
              <a:t>Словакия</a:t>
            </a:r>
            <a:r>
              <a:rPr lang="de-DE" altLang="fr-FR" sz="1000" dirty="0">
                <a:solidFill>
                  <a:srgbClr val="000000"/>
                </a:solidFill>
                <a:cs typeface="Arial" panose="020B0604020202020204" pitchFamily="34" charset="0"/>
              </a:rPr>
              <a:t>), </a:t>
            </a:r>
            <a:r>
              <a:rPr lang="ru-RU" altLang="fr-FR" sz="1000" dirty="0">
                <a:solidFill>
                  <a:srgbClr val="000000"/>
                </a:solidFill>
                <a:cs typeface="Arial" panose="020B0604020202020204" pitchFamily="34" charset="0"/>
              </a:rPr>
              <a:t>Барселона</a:t>
            </a:r>
            <a:r>
              <a:rPr lang="de-DE" altLang="fr-FR" sz="1000" dirty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ru-RU" altLang="fr-FR" sz="1000" dirty="0">
                <a:solidFill>
                  <a:srgbClr val="000000"/>
                </a:solidFill>
                <a:cs typeface="Arial" panose="020B0604020202020204" pitchFamily="34" charset="0"/>
              </a:rPr>
              <a:t>Испания</a:t>
            </a:r>
            <a:r>
              <a:rPr lang="de-DE" altLang="fr-FR" sz="1000" dirty="0">
                <a:solidFill>
                  <a:srgbClr val="000000"/>
                </a:solidFill>
                <a:cs typeface="Arial" panose="020B0604020202020204" pitchFamily="34" charset="0"/>
              </a:rPr>
              <a:t>), </a:t>
            </a:r>
            <a:r>
              <a:rPr lang="ru-RU" altLang="fr-FR" sz="1000" dirty="0">
                <a:solidFill>
                  <a:srgbClr val="000000"/>
                </a:solidFill>
                <a:cs typeface="Arial" panose="020B0604020202020204" pitchFamily="34" charset="0"/>
              </a:rPr>
              <a:t>Валенсия</a:t>
            </a:r>
            <a:r>
              <a:rPr lang="de-DE" altLang="fr-FR" sz="1000" dirty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ru-RU" altLang="fr-FR" sz="1000" dirty="0">
                <a:solidFill>
                  <a:srgbClr val="000000"/>
                </a:solidFill>
                <a:cs typeface="Arial" panose="020B0604020202020204" pitchFamily="34" charset="0"/>
              </a:rPr>
              <a:t>Испания</a:t>
            </a:r>
            <a:r>
              <a:rPr lang="de-DE" altLang="fr-FR" sz="1000" dirty="0">
                <a:solidFill>
                  <a:srgbClr val="000000"/>
                </a:solidFill>
                <a:cs typeface="Arial" panose="020B0604020202020204" pitchFamily="34" charset="0"/>
              </a:rPr>
              <a:t>), </a:t>
            </a:r>
            <a:r>
              <a:rPr lang="ru-RU" altLang="fr-FR" sz="1000" dirty="0">
                <a:solidFill>
                  <a:srgbClr val="000000"/>
                </a:solidFill>
                <a:cs typeface="Arial" panose="020B0604020202020204" pitchFamily="34" charset="0"/>
              </a:rPr>
              <a:t>Гётеборг и др.</a:t>
            </a:r>
            <a:endParaRPr lang="de-DE" altLang="fr-FR" sz="1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D1BF6664-619F-4916-9DB7-947B805E958F}" type="slidenum">
              <a:rPr lang="de-DE" altLang="fr-FR" sz="1100"/>
              <a:pPr/>
              <a:t>5</a:t>
            </a:fld>
            <a:endParaRPr lang="de-DE" altLang="fr-FR" sz="1100"/>
          </a:p>
        </p:txBody>
      </p:sp>
      <p:sp>
        <p:nvSpPr>
          <p:cNvPr id="9219" name="Прямоугольник 2"/>
          <p:cNvSpPr>
            <a:spLocks noChangeArrowheads="1"/>
          </p:cNvSpPr>
          <p:nvPr/>
        </p:nvSpPr>
        <p:spPr bwMode="auto">
          <a:xfrm>
            <a:off x="900113" y="657225"/>
            <a:ext cx="6570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fr-FR" sz="2000" dirty="0">
                <a:solidFill>
                  <a:schemeClr val="accent2"/>
                </a:solidFill>
              </a:rPr>
              <a:t>Обеспечение безопасности – основа для разработки </a:t>
            </a:r>
          </a:p>
          <a:p>
            <a:r>
              <a:rPr lang="ru-RU" altLang="fr-FR" sz="2000" dirty="0">
                <a:solidFill>
                  <a:schemeClr val="accent2"/>
                </a:solidFill>
              </a:rPr>
              <a:t>стрелочных переводов</a:t>
            </a:r>
            <a:endParaRPr lang="en-US" altLang="fr-FR" sz="2000" dirty="0">
              <a:solidFill>
                <a:schemeClr val="accent2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9381C55-F495-4827-8829-4B3AA653A2F0}"/>
              </a:ext>
            </a:extLst>
          </p:cNvPr>
          <p:cNvSpPr/>
          <p:nvPr/>
        </p:nvSpPr>
        <p:spPr>
          <a:xfrm>
            <a:off x="4868863" y="2060575"/>
            <a:ext cx="4116387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b="1" dirty="0"/>
              <a:t>Нормативная  база по разработке трамвайных стрелочных переводов в ЕС</a:t>
            </a:r>
            <a:r>
              <a:rPr lang="de-DE" b="1" dirty="0"/>
              <a:t>: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u-RU" dirty="0"/>
              <a:t>Закон о пассажирском транспорте</a:t>
            </a:r>
            <a:r>
              <a:rPr lang="de-DE" u="sng" dirty="0"/>
              <a:t> </a:t>
            </a:r>
            <a:r>
              <a:rPr lang="de-DE" dirty="0"/>
              <a:t>(</a:t>
            </a:r>
            <a:r>
              <a:rPr lang="de-DE" b="1" dirty="0"/>
              <a:t>PBefG</a:t>
            </a:r>
            <a:r>
              <a:rPr lang="de-DE" dirty="0"/>
              <a:t>)</a:t>
            </a:r>
            <a:endParaRPr lang="ru-RU" dirty="0"/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u-RU" dirty="0"/>
              <a:t>Правила и бюллетени </a:t>
            </a:r>
            <a:r>
              <a:rPr lang="en-US" b="1" dirty="0"/>
              <a:t>VDV</a:t>
            </a:r>
            <a:endParaRPr lang="de-DE" b="1" dirty="0"/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u-RU" dirty="0"/>
              <a:t>Правила строительства и эксплуатации трамваев </a:t>
            </a:r>
            <a:r>
              <a:rPr lang="de-DE" dirty="0"/>
              <a:t>(</a:t>
            </a:r>
            <a:r>
              <a:rPr lang="de-DE" b="1" dirty="0" err="1"/>
              <a:t>BOSTrab</a:t>
            </a:r>
            <a:r>
              <a:rPr lang="de-DE" dirty="0"/>
              <a:t>)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u-RU" dirty="0"/>
              <a:t>Правила проектирования  путей </a:t>
            </a:r>
            <a:r>
              <a:rPr lang="de-DE" dirty="0"/>
              <a:t>(</a:t>
            </a:r>
            <a:r>
              <a:rPr lang="de-DE" b="1" dirty="0" err="1"/>
              <a:t>SpR</a:t>
            </a:r>
            <a:r>
              <a:rPr lang="de-DE" dirty="0"/>
              <a:t>)</a:t>
            </a:r>
            <a:endParaRPr lang="ru-RU" dirty="0"/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u-RU" dirty="0"/>
              <a:t>Технические требования к оценке взаимодействия колеса и рельса</a:t>
            </a:r>
            <a:r>
              <a:rPr lang="de-DE" dirty="0"/>
              <a:t> (</a:t>
            </a:r>
            <a:r>
              <a:rPr lang="de-DE" b="1" dirty="0" err="1"/>
              <a:t>TRSp</a:t>
            </a:r>
            <a:r>
              <a:rPr lang="de-DE" dirty="0"/>
              <a:t>)</a:t>
            </a:r>
            <a:endParaRPr lang="ru-RU" dirty="0"/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u-RU" dirty="0"/>
              <a:t>Требования к конструкции верхнего строения пути (</a:t>
            </a:r>
            <a:r>
              <a:rPr lang="en-US" b="1" dirty="0"/>
              <a:t>OR/OR-Z</a:t>
            </a:r>
            <a:r>
              <a:rPr lang="en-US" dirty="0"/>
              <a:t>)</a:t>
            </a:r>
            <a:endParaRPr lang="de-DE" dirty="0"/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098675"/>
            <a:ext cx="41846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Box 7"/>
          <p:cNvSpPr txBox="1">
            <a:spLocks noChangeArrowheads="1"/>
          </p:cNvSpPr>
          <p:nvPr/>
        </p:nvSpPr>
        <p:spPr bwMode="auto">
          <a:xfrm>
            <a:off x="912813" y="1449388"/>
            <a:ext cx="79930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fr-FR" sz="1600" dirty="0">
                <a:solidFill>
                  <a:schemeClr val="tx2"/>
                </a:solidFill>
              </a:rPr>
              <a:t>Необходимо адаптировать передовой опыт для применения в России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5F27410-6EC3-4B7A-9338-DBFC99E1C165}"/>
              </a:ext>
            </a:extLst>
          </p:cNvPr>
          <p:cNvSpPr/>
          <p:nvPr/>
        </p:nvSpPr>
        <p:spPr>
          <a:xfrm>
            <a:off x="914400" y="4740275"/>
            <a:ext cx="4040188" cy="1600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/>
              <a:t>Нормативная база по трамвайным стрелочным переводам в России:</a:t>
            </a:r>
            <a:endParaRPr lang="de-DE" b="1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Arial" panose="020B0604020202020204" pitchFamily="34" charset="0"/>
              </a:rPr>
              <a:t>СП 98.13330.2012 </a:t>
            </a:r>
            <a:r>
              <a:rPr lang="ru-RU" dirty="0"/>
              <a:t> «Трамвайные троллейбусные линии» </a:t>
            </a:r>
            <a:r>
              <a:rPr lang="de-DE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Arial" panose="020B0604020202020204" pitchFamily="34" charset="0"/>
              </a:rPr>
              <a:t>СП 84.13330.2016 «Трамвайные пути»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dirty="0"/>
              <a:t>Правила технической эксплуатации трамвая</a:t>
            </a:r>
          </a:p>
        </p:txBody>
      </p:sp>
      <p:sp>
        <p:nvSpPr>
          <p:cNvPr id="2" name="Правая фигурная скобка 1">
            <a:extLst>
              <a:ext uri="{FF2B5EF4-FFF2-40B4-BE49-F238E27FC236}">
                <a16:creationId xmlns:a16="http://schemas.microsoft.com/office/drawing/2014/main" id="{94570723-E917-4383-8E09-27E1E4DFF92F}"/>
              </a:ext>
            </a:extLst>
          </p:cNvPr>
          <p:cNvSpPr/>
          <p:nvPr/>
        </p:nvSpPr>
        <p:spPr bwMode="auto">
          <a:xfrm>
            <a:off x="4643438" y="4740275"/>
            <a:ext cx="323850" cy="1657350"/>
          </a:xfrm>
          <a:prstGeom prst="rightBrace">
            <a:avLst>
              <a:gd name="adj1" fmla="val 67123"/>
              <a:gd name="adj2" fmla="val 50000"/>
            </a:avLst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anchor="ctr">
            <a:spAutoFit/>
          </a:bodyPr>
          <a:lstStyle/>
          <a:p>
            <a:pPr eaLnBrk="1" hangingPunct="1">
              <a:lnSpc>
                <a:spcPts val="1800"/>
              </a:lnSpc>
              <a:spcAft>
                <a:spcPts val="600"/>
              </a:spcAft>
              <a:buClr>
                <a:srgbClr val="008000"/>
              </a:buClr>
              <a:buSzPct val="175000"/>
              <a:defRPr/>
            </a:pPr>
            <a:endParaRPr lang="ru-RU"/>
          </a:p>
        </p:txBody>
      </p:sp>
      <p:sp>
        <p:nvSpPr>
          <p:cNvPr id="9225" name="TextBox 2"/>
          <p:cNvSpPr txBox="1">
            <a:spLocks noChangeArrowheads="1"/>
          </p:cNvSpPr>
          <p:nvPr/>
        </p:nvSpPr>
        <p:spPr bwMode="auto">
          <a:xfrm>
            <a:off x="5270500" y="5245784"/>
            <a:ext cx="34419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1200" dirty="0"/>
              <a:t>Не нормируют вопросы безопасности современных конструкций стрелочных переводов</a:t>
            </a:r>
          </a:p>
        </p:txBody>
      </p:sp>
    </p:spTree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A9DFD47-6247-4F45-8F62-0FA0821319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2CA4B-A99B-46D0-BD35-1B4372A377A4}" type="slidenum">
              <a:rPr lang="de-DE" altLang="fr-FR" smtClean="0"/>
              <a:pPr/>
              <a:t>6</a:t>
            </a:fld>
            <a:endParaRPr lang="de-DE" altLang="fr-FR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BFC4E64-97FC-458F-8E55-B6D195AE0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657225"/>
            <a:ext cx="75603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fr-FR" sz="2000" dirty="0">
                <a:solidFill>
                  <a:schemeClr val="accent2"/>
                </a:solidFill>
              </a:rPr>
              <a:t>Основные элементы конструкций, обеспечивающие безопасность</a:t>
            </a:r>
            <a:endParaRPr lang="en-US" altLang="fr-FR" sz="2000" dirty="0">
              <a:solidFill>
                <a:schemeClr val="accent2"/>
              </a:solidFill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22F415E0-1450-46D6-93D0-A85917A6A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305" y="1897671"/>
            <a:ext cx="1803909" cy="1207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70-CONTRE-RAIL 3_redimensionner">
            <a:extLst>
              <a:ext uri="{FF2B5EF4-FFF2-40B4-BE49-F238E27FC236}">
                <a16:creationId xmlns:a16="http://schemas.microsoft.com/office/drawing/2014/main" id="{0C4047B3-7F7D-4840-A28F-F50388523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25626" y="2318991"/>
            <a:ext cx="1344290" cy="356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321F6A-5BC0-47C3-8A18-BAFB88D347E0}"/>
              </a:ext>
            </a:extLst>
          </p:cNvPr>
          <p:cNvSpPr txBox="1"/>
          <p:nvPr/>
        </p:nvSpPr>
        <p:spPr>
          <a:xfrm>
            <a:off x="4793764" y="3104964"/>
            <a:ext cx="410445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Глубокий/Неглубокий зауженный контррельс– безопасность!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Тип материала – износостойкость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Выполнение расчетов вписывания тележки/экипажа трамвая – безопасность!</a:t>
            </a:r>
          </a:p>
          <a:p>
            <a:pPr algn="just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A4F9B8-AF3B-4564-B017-CFF39CF320EA}"/>
              </a:ext>
            </a:extLst>
          </p:cNvPr>
          <p:cNvSpPr txBox="1"/>
          <p:nvPr/>
        </p:nvSpPr>
        <p:spPr>
          <a:xfrm>
            <a:off x="4793994" y="1844824"/>
            <a:ext cx="42181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altLang="de-DE" dirty="0"/>
              <a:t>Оптимизированная поверхность переката колес по стрелке - снижение износа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altLang="de-DE" dirty="0"/>
              <a:t>Увеличенная толщина остряка - увеличение его срока службы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E9950D-3676-4C1E-8257-56FC5F8129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9" r="7476"/>
          <a:stretch/>
        </p:blipFill>
        <p:spPr>
          <a:xfrm>
            <a:off x="3009138" y="1897671"/>
            <a:ext cx="1692188" cy="1106193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99763B8-6712-473D-9B00-7CC4EABAF7B6}"/>
              </a:ext>
            </a:extLst>
          </p:cNvPr>
          <p:cNvSpPr/>
          <p:nvPr/>
        </p:nvSpPr>
        <p:spPr>
          <a:xfrm>
            <a:off x="4679925" y="1523254"/>
            <a:ext cx="38396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b="1" dirty="0"/>
              <a:t>Особенности современной конструкции: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76D3444-C9F8-43F2-9C66-E7C57129D8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013" t="22281" r="28448" b="18500"/>
          <a:stretch/>
        </p:blipFill>
        <p:spPr>
          <a:xfrm>
            <a:off x="1141191" y="5079841"/>
            <a:ext cx="1867947" cy="14543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5BCA871-1F60-4CC7-A7A4-4DEFCFDFE872}"/>
              </a:ext>
            </a:extLst>
          </p:cNvPr>
          <p:cNvSpPr txBox="1"/>
          <p:nvPr/>
        </p:nvSpPr>
        <p:spPr>
          <a:xfrm>
            <a:off x="4793764" y="4887713"/>
            <a:ext cx="410445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Электрогидравлический механизм – надежное и проверенное решение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Замыкание и контроль положения остряков – безопасность и скорость!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1A38F8-0C95-42C8-BAE3-89779AA35757}"/>
              </a:ext>
            </a:extLst>
          </p:cNvPr>
          <p:cNvSpPr txBox="1"/>
          <p:nvPr/>
        </p:nvSpPr>
        <p:spPr>
          <a:xfrm>
            <a:off x="1058609" y="1539780"/>
            <a:ext cx="27966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Стрелочно-</a:t>
            </a:r>
            <a:r>
              <a:rPr lang="ru-RU" dirty="0" err="1"/>
              <a:t>крестовинный</a:t>
            </a:r>
            <a:r>
              <a:rPr lang="ru-RU" dirty="0"/>
              <a:t> блок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684233-E940-49DE-AABD-969B59345C00}"/>
              </a:ext>
            </a:extLst>
          </p:cNvPr>
          <p:cNvSpPr txBox="1"/>
          <p:nvPr/>
        </p:nvSpPr>
        <p:spPr>
          <a:xfrm>
            <a:off x="1115617" y="3155078"/>
            <a:ext cx="27966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Контррельс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8DBBEE-062E-40C7-8587-ADA6B573694B}"/>
              </a:ext>
            </a:extLst>
          </p:cNvPr>
          <p:cNvSpPr txBox="1"/>
          <p:nvPr/>
        </p:nvSpPr>
        <p:spPr>
          <a:xfrm>
            <a:off x="1051983" y="4770376"/>
            <a:ext cx="27966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Привод</a:t>
            </a:r>
          </a:p>
        </p:txBody>
      </p:sp>
    </p:spTree>
    <p:extLst>
      <p:ext uri="{BB962C8B-B14F-4D97-AF65-F5344CB8AC3E}">
        <p14:creationId xmlns:p14="http://schemas.microsoft.com/office/powerpoint/2010/main" val="3873686384"/>
      </p:ext>
    </p:extLst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Номер слайда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AB7ADAC-61A8-468B-A3F3-6778985BD7EC}" type="slidenum">
              <a:rPr lang="de-DE" altLang="fr-FR" sz="1100"/>
              <a:pPr/>
              <a:t>7</a:t>
            </a:fld>
            <a:endParaRPr lang="de-DE" altLang="fr-FR" sz="1100"/>
          </a:p>
        </p:txBody>
      </p:sp>
      <p:grpSp>
        <p:nvGrpSpPr>
          <p:cNvPr id="11267" name="Group 2"/>
          <p:cNvGrpSpPr>
            <a:grpSpLocks/>
          </p:cNvGrpSpPr>
          <p:nvPr/>
        </p:nvGrpSpPr>
        <p:grpSpPr bwMode="auto">
          <a:xfrm>
            <a:off x="665163" y="3433763"/>
            <a:ext cx="3889375" cy="2752725"/>
            <a:chOff x="215" y="2493"/>
            <a:chExt cx="2450" cy="1734"/>
          </a:xfrm>
        </p:grpSpPr>
        <p:pic>
          <p:nvPicPr>
            <p:cNvPr id="11287" name="Picture 271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" y="2793"/>
              <a:ext cx="2330" cy="1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88" name="Text Box 188"/>
            <p:cNvSpPr txBox="1">
              <a:spLocks noChangeArrowheads="1"/>
            </p:cNvSpPr>
            <p:nvPr/>
          </p:nvSpPr>
          <p:spPr bwMode="auto">
            <a:xfrm>
              <a:off x="1006" y="3958"/>
              <a:ext cx="41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49263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49263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49263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49263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5000"/>
                </a:lnSpc>
                <a:spcBef>
                  <a:spcPct val="50000"/>
                </a:spcBef>
                <a:buSzPct val="100000"/>
                <a:buFont typeface="Times New Roman" pitchFamily="18" charset="0"/>
                <a:buNone/>
              </a:pPr>
              <a:r>
                <a:rPr lang="ru-RU" altLang="fr-FR" sz="900">
                  <a:solidFill>
                    <a:srgbClr val="000000"/>
                  </a:solidFill>
                  <a:latin typeface="Arial Narrow" pitchFamily="34" charset="0"/>
                  <a:ea typeface="Arial Unicode MS" pitchFamily="34" charset="-128"/>
                  <a:cs typeface="Arial Unicode MS" pitchFamily="34" charset="-128"/>
                </a:rPr>
                <a:t>Подкладка</a:t>
              </a:r>
              <a:endParaRPr lang="en-GB" altLang="fr-FR" sz="900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1289" name="Text Box 195"/>
            <p:cNvSpPr txBox="1">
              <a:spLocks noChangeArrowheads="1"/>
            </p:cNvSpPr>
            <p:nvPr/>
          </p:nvSpPr>
          <p:spPr bwMode="auto">
            <a:xfrm>
              <a:off x="300" y="3958"/>
              <a:ext cx="64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49263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49263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49263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49263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5000"/>
                </a:lnSpc>
                <a:spcBef>
                  <a:spcPct val="50000"/>
                </a:spcBef>
                <a:buSzPct val="100000"/>
                <a:buFont typeface="Times New Roman" pitchFamily="18" charset="0"/>
                <a:buNone/>
              </a:pPr>
              <a:r>
                <a:rPr lang="ru-RU" altLang="fr-FR" sz="900">
                  <a:solidFill>
                    <a:srgbClr val="000000"/>
                  </a:solidFill>
                  <a:latin typeface="Arial Narrow" pitchFamily="34" charset="0"/>
                  <a:ea typeface="Arial Unicode MS" pitchFamily="34" charset="-128"/>
                  <a:cs typeface="Arial Unicode MS" pitchFamily="34" charset="-128"/>
                </a:rPr>
                <a:t>Плита </a:t>
              </a:r>
            </a:p>
            <a:p>
              <a:pPr eaLnBrk="1" hangingPunct="1">
                <a:lnSpc>
                  <a:spcPct val="95000"/>
                </a:lnSpc>
                <a:spcBef>
                  <a:spcPct val="50000"/>
                </a:spcBef>
                <a:buSzPct val="100000"/>
                <a:buFont typeface="Times New Roman" pitchFamily="18" charset="0"/>
                <a:buNone/>
              </a:pPr>
              <a:r>
                <a:rPr lang="ru-RU" altLang="fr-FR" sz="900">
                  <a:solidFill>
                    <a:srgbClr val="000000"/>
                  </a:solidFill>
                  <a:latin typeface="Arial Narrow" pitchFamily="34" charset="0"/>
                  <a:ea typeface="Arial Unicode MS" pitchFamily="34" charset="-128"/>
                  <a:cs typeface="Arial Unicode MS" pitchFamily="34" charset="-128"/>
                </a:rPr>
                <a:t>скольжения</a:t>
              </a:r>
              <a:endParaRPr lang="en-GB" altLang="fr-FR" sz="900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grpSp>
          <p:nvGrpSpPr>
            <p:cNvPr id="11290" name="Group 207"/>
            <p:cNvGrpSpPr>
              <a:grpSpLocks/>
            </p:cNvGrpSpPr>
            <p:nvPr/>
          </p:nvGrpSpPr>
          <p:grpSpPr bwMode="auto">
            <a:xfrm>
              <a:off x="350" y="3758"/>
              <a:ext cx="161" cy="193"/>
              <a:chOff x="672" y="3552"/>
              <a:chExt cx="576" cy="324"/>
            </a:xfrm>
          </p:grpSpPr>
          <p:sp>
            <p:nvSpPr>
              <p:cNvPr id="11308" name="Line 201"/>
              <p:cNvSpPr>
                <a:spLocks noChangeShapeType="1"/>
              </p:cNvSpPr>
              <p:nvPr/>
            </p:nvSpPr>
            <p:spPr bwMode="auto">
              <a:xfrm flipV="1">
                <a:off x="672" y="3744"/>
                <a:ext cx="0" cy="132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1309" name="Line 203"/>
              <p:cNvSpPr>
                <a:spLocks noChangeShapeType="1"/>
              </p:cNvSpPr>
              <p:nvPr/>
            </p:nvSpPr>
            <p:spPr bwMode="auto">
              <a:xfrm flipV="1">
                <a:off x="672" y="3552"/>
                <a:ext cx="576" cy="192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ru-RU"/>
              </a:p>
            </p:txBody>
          </p:sp>
        </p:grpSp>
        <p:sp>
          <p:nvSpPr>
            <p:cNvPr id="11291" name="Text Box 194"/>
            <p:cNvSpPr txBox="1">
              <a:spLocks noChangeArrowheads="1"/>
            </p:cNvSpPr>
            <p:nvPr/>
          </p:nvSpPr>
          <p:spPr bwMode="auto">
            <a:xfrm>
              <a:off x="1768" y="2499"/>
              <a:ext cx="338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49263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49263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49263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49263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5000"/>
                </a:lnSpc>
                <a:spcBef>
                  <a:spcPct val="50000"/>
                </a:spcBef>
                <a:buSzPct val="100000"/>
                <a:buFont typeface="Times New Roman" pitchFamily="18" charset="0"/>
                <a:buNone/>
              </a:pPr>
              <a:r>
                <a:rPr lang="ru-RU" altLang="fr-FR" sz="800">
                  <a:solidFill>
                    <a:srgbClr val="000000"/>
                  </a:solidFill>
                  <a:latin typeface="Arial Narrow" pitchFamily="34" charset="0"/>
                  <a:ea typeface="Arial Unicode MS" pitchFamily="34" charset="-128"/>
                  <a:cs typeface="Arial Unicode MS" pitchFamily="34" charset="-128"/>
                </a:rPr>
                <a:t>Рамный рельс</a:t>
              </a:r>
              <a:endParaRPr lang="en-GB" altLang="fr-FR" sz="800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1292" name="Line 204"/>
            <p:cNvSpPr>
              <a:spLocks noChangeShapeType="1"/>
            </p:cNvSpPr>
            <p:nvPr/>
          </p:nvSpPr>
          <p:spPr bwMode="auto">
            <a:xfrm>
              <a:off x="1904" y="2757"/>
              <a:ext cx="0" cy="55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ru-RU"/>
            </a:p>
          </p:txBody>
        </p:sp>
        <p:sp>
          <p:nvSpPr>
            <p:cNvPr id="11293" name="Text Box 192"/>
            <p:cNvSpPr txBox="1">
              <a:spLocks noChangeArrowheads="1"/>
            </p:cNvSpPr>
            <p:nvPr/>
          </p:nvSpPr>
          <p:spPr bwMode="auto">
            <a:xfrm>
              <a:off x="1262" y="2493"/>
              <a:ext cx="473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49263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49263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49263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49263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5000"/>
                </a:lnSpc>
                <a:spcBef>
                  <a:spcPct val="50000"/>
                </a:spcBef>
                <a:buSzPct val="100000"/>
                <a:buFont typeface="Times New Roman" pitchFamily="18" charset="0"/>
                <a:buNone/>
              </a:pPr>
              <a:r>
                <a:rPr lang="ru-RU" altLang="fr-FR" sz="800">
                  <a:solidFill>
                    <a:srgbClr val="000000"/>
                  </a:solidFill>
                  <a:latin typeface="Arial Narrow" pitchFamily="34" charset="0"/>
                  <a:ea typeface="Arial Unicode MS" pitchFamily="34" charset="-128"/>
                  <a:cs typeface="Arial Unicode MS" pitchFamily="34" charset="-128"/>
                </a:rPr>
                <a:t>Заполняющийуголок</a:t>
              </a:r>
              <a:endParaRPr lang="en-GB" altLang="fr-FR" sz="800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1294" name="Line 205"/>
            <p:cNvSpPr>
              <a:spLocks noChangeShapeType="1"/>
            </p:cNvSpPr>
            <p:nvPr/>
          </p:nvSpPr>
          <p:spPr bwMode="auto">
            <a:xfrm>
              <a:off x="1400" y="2719"/>
              <a:ext cx="0" cy="11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ru-RU"/>
            </a:p>
          </p:txBody>
        </p:sp>
        <p:sp>
          <p:nvSpPr>
            <p:cNvPr id="11295" name="Text Box 193"/>
            <p:cNvSpPr txBox="1">
              <a:spLocks noChangeArrowheads="1"/>
            </p:cNvSpPr>
            <p:nvPr/>
          </p:nvSpPr>
          <p:spPr bwMode="auto">
            <a:xfrm>
              <a:off x="654" y="2493"/>
              <a:ext cx="352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49263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49263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49263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49263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5000"/>
                </a:lnSpc>
                <a:spcBef>
                  <a:spcPct val="50000"/>
                </a:spcBef>
                <a:buSzPct val="100000"/>
                <a:buFont typeface="Times New Roman" pitchFamily="18" charset="0"/>
                <a:buNone/>
              </a:pPr>
              <a:r>
                <a:rPr lang="ru-RU" altLang="fr-FR" sz="800">
                  <a:solidFill>
                    <a:srgbClr val="000000"/>
                  </a:solidFill>
                  <a:latin typeface="Arial Narrow" pitchFamily="34" charset="0"/>
                  <a:ea typeface="Arial Unicode MS" pitchFamily="34" charset="-128"/>
                  <a:cs typeface="Arial Unicode MS" pitchFamily="34" charset="-128"/>
                </a:rPr>
                <a:t>Гибкий остряк</a:t>
              </a:r>
              <a:endParaRPr lang="en-GB" altLang="fr-FR" sz="800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1296" name="Text Box 190"/>
            <p:cNvSpPr txBox="1">
              <a:spLocks noChangeArrowheads="1"/>
            </p:cNvSpPr>
            <p:nvPr/>
          </p:nvSpPr>
          <p:spPr bwMode="auto">
            <a:xfrm>
              <a:off x="2241" y="2495"/>
              <a:ext cx="338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49263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49263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49263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49263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5000"/>
                </a:lnSpc>
                <a:spcBef>
                  <a:spcPct val="50000"/>
                </a:spcBef>
                <a:buSzPct val="100000"/>
                <a:buFont typeface="Times New Roman" pitchFamily="18" charset="0"/>
                <a:buNone/>
              </a:pPr>
              <a:r>
                <a:rPr lang="ru-RU" altLang="fr-FR" sz="800">
                  <a:solidFill>
                    <a:srgbClr val="000000"/>
                  </a:solidFill>
                  <a:latin typeface="Arial Narrow" pitchFamily="34" charset="0"/>
                  <a:ea typeface="Arial Unicode MS" pitchFamily="34" charset="-128"/>
                  <a:cs typeface="Arial Unicode MS" pitchFamily="34" charset="-128"/>
                </a:rPr>
                <a:t>Сварная корневая часть</a:t>
              </a:r>
              <a:endParaRPr lang="en-GB" altLang="fr-FR" sz="800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1297" name="Line 264"/>
            <p:cNvSpPr>
              <a:spLocks noChangeShapeType="1"/>
            </p:cNvSpPr>
            <p:nvPr/>
          </p:nvSpPr>
          <p:spPr bwMode="auto">
            <a:xfrm flipH="1">
              <a:off x="2348" y="2758"/>
              <a:ext cx="0" cy="29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ru-RU"/>
            </a:p>
          </p:txBody>
        </p:sp>
        <p:sp>
          <p:nvSpPr>
            <p:cNvPr id="11298" name="Text Box 196"/>
            <p:cNvSpPr txBox="1">
              <a:spLocks noChangeArrowheads="1"/>
            </p:cNvSpPr>
            <p:nvPr/>
          </p:nvSpPr>
          <p:spPr bwMode="auto">
            <a:xfrm>
              <a:off x="654" y="3960"/>
              <a:ext cx="439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49263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49263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49263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49263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5000"/>
                </a:lnSpc>
                <a:spcBef>
                  <a:spcPct val="50000"/>
                </a:spcBef>
                <a:buSzPct val="100000"/>
                <a:buFont typeface="Times New Roman" pitchFamily="18" charset="0"/>
                <a:buNone/>
              </a:pPr>
              <a:r>
                <a:rPr lang="ru-RU" altLang="fr-FR" sz="900">
                  <a:solidFill>
                    <a:srgbClr val="000000"/>
                  </a:solidFill>
                  <a:latin typeface="Arial Narrow" pitchFamily="34" charset="0"/>
                  <a:ea typeface="Arial Unicode MS" pitchFamily="34" charset="-128"/>
                  <a:cs typeface="Arial Unicode MS" pitchFamily="34" charset="-128"/>
                </a:rPr>
                <a:t>Направляющий рельс</a:t>
              </a:r>
              <a:endParaRPr lang="en-GB" altLang="fr-FR" sz="900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1299" name="Line 266"/>
            <p:cNvSpPr>
              <a:spLocks noChangeShapeType="1"/>
            </p:cNvSpPr>
            <p:nvPr/>
          </p:nvSpPr>
          <p:spPr bwMode="auto">
            <a:xfrm flipH="1" flipV="1">
              <a:off x="755" y="3904"/>
              <a:ext cx="0" cy="5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ru-RU"/>
            </a:p>
          </p:txBody>
        </p:sp>
        <p:sp>
          <p:nvSpPr>
            <p:cNvPr id="11300" name="Text Box 191"/>
            <p:cNvSpPr txBox="1">
              <a:spLocks noChangeArrowheads="1"/>
            </p:cNvSpPr>
            <p:nvPr/>
          </p:nvSpPr>
          <p:spPr bwMode="auto">
            <a:xfrm>
              <a:off x="1494" y="3961"/>
              <a:ext cx="507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49263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49263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49263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49263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5000"/>
                </a:lnSpc>
                <a:spcBef>
                  <a:spcPct val="50000"/>
                </a:spcBef>
                <a:buSzPct val="100000"/>
                <a:buFont typeface="Times New Roman" pitchFamily="18" charset="0"/>
                <a:buNone/>
              </a:pPr>
              <a:r>
                <a:rPr lang="ru-RU" altLang="fr-FR" sz="900">
                  <a:solidFill>
                    <a:srgbClr val="000000"/>
                  </a:solidFill>
                  <a:latin typeface="Arial Narrow" pitchFamily="34" charset="0"/>
                  <a:ea typeface="Arial Unicode MS" pitchFamily="34" charset="-128"/>
                  <a:cs typeface="Arial Unicode MS" pitchFamily="34" charset="-128"/>
                </a:rPr>
                <a:t>Закладной блок</a:t>
              </a:r>
              <a:endParaRPr lang="en-GB" altLang="fr-FR" sz="900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1301" name="Line 200"/>
            <p:cNvSpPr>
              <a:spLocks noChangeShapeType="1"/>
            </p:cNvSpPr>
            <p:nvPr/>
          </p:nvSpPr>
          <p:spPr bwMode="auto">
            <a:xfrm flipH="1" flipV="1">
              <a:off x="1564" y="3536"/>
              <a:ext cx="2" cy="349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ru-RU"/>
            </a:p>
          </p:txBody>
        </p:sp>
        <p:grpSp>
          <p:nvGrpSpPr>
            <p:cNvPr id="11302" name="Group 308"/>
            <p:cNvGrpSpPr>
              <a:grpSpLocks/>
            </p:cNvGrpSpPr>
            <p:nvPr/>
          </p:nvGrpSpPr>
          <p:grpSpPr bwMode="auto">
            <a:xfrm>
              <a:off x="1768" y="3222"/>
              <a:ext cx="507" cy="659"/>
              <a:chOff x="2544" y="2832"/>
              <a:chExt cx="529" cy="786"/>
            </a:xfrm>
          </p:grpSpPr>
          <p:sp>
            <p:nvSpPr>
              <p:cNvPr id="11306" name="Line 262"/>
              <p:cNvSpPr>
                <a:spLocks noChangeShapeType="1"/>
              </p:cNvSpPr>
              <p:nvPr/>
            </p:nvSpPr>
            <p:spPr bwMode="auto">
              <a:xfrm flipH="1" flipV="1">
                <a:off x="3069" y="3021"/>
                <a:ext cx="0" cy="59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1307" name="Line 263"/>
              <p:cNvSpPr>
                <a:spLocks noChangeShapeType="1"/>
              </p:cNvSpPr>
              <p:nvPr/>
            </p:nvSpPr>
            <p:spPr bwMode="auto">
              <a:xfrm flipH="1" flipV="1">
                <a:off x="2544" y="2832"/>
                <a:ext cx="529" cy="192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ru-RU"/>
              </a:p>
            </p:txBody>
          </p:sp>
        </p:grpSp>
        <p:sp>
          <p:nvSpPr>
            <p:cNvPr id="11303" name="Line 324"/>
            <p:cNvSpPr>
              <a:spLocks noChangeShapeType="1"/>
            </p:cNvSpPr>
            <p:nvPr/>
          </p:nvSpPr>
          <p:spPr bwMode="auto">
            <a:xfrm flipH="1">
              <a:off x="755" y="2763"/>
              <a:ext cx="0" cy="29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ru-RU"/>
            </a:p>
          </p:txBody>
        </p:sp>
        <p:sp>
          <p:nvSpPr>
            <p:cNvPr id="11304" name="Line 405"/>
            <p:cNvSpPr>
              <a:spLocks noChangeShapeType="1"/>
            </p:cNvSpPr>
            <p:nvPr/>
          </p:nvSpPr>
          <p:spPr bwMode="auto">
            <a:xfrm flipH="1" flipV="1">
              <a:off x="1194" y="3901"/>
              <a:ext cx="0" cy="5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ru-RU"/>
            </a:p>
          </p:txBody>
        </p:sp>
        <p:sp>
          <p:nvSpPr>
            <p:cNvPr id="11305" name="Text Box 265"/>
            <p:cNvSpPr txBox="1">
              <a:spLocks noChangeArrowheads="1"/>
            </p:cNvSpPr>
            <p:nvPr/>
          </p:nvSpPr>
          <p:spPr bwMode="auto">
            <a:xfrm>
              <a:off x="2140" y="3902"/>
              <a:ext cx="525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49263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49263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49263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49263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5000"/>
                </a:lnSpc>
                <a:spcBef>
                  <a:spcPct val="50000"/>
                </a:spcBef>
                <a:buSzPct val="100000"/>
                <a:buFont typeface="Times New Roman" pitchFamily="18" charset="0"/>
                <a:buNone/>
              </a:pPr>
              <a:r>
                <a:rPr lang="ru-RU" altLang="fr-FR" sz="900">
                  <a:solidFill>
                    <a:srgbClr val="000000"/>
                  </a:solidFill>
                  <a:latin typeface="Arial Narrow" pitchFamily="34" charset="0"/>
                  <a:ea typeface="Arial Unicode MS" pitchFamily="34" charset="-128"/>
                  <a:cs typeface="Arial Unicode MS" pitchFamily="34" charset="-128"/>
                </a:rPr>
                <a:t>Комплект мелких деталей</a:t>
              </a:r>
              <a:endParaRPr lang="en-GB" altLang="fr-FR" sz="900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11268" name="Rectangle 26"/>
          <p:cNvSpPr>
            <a:spLocks noChangeArrowheads="1"/>
          </p:cNvSpPr>
          <p:nvPr/>
        </p:nvSpPr>
        <p:spPr bwMode="auto">
          <a:xfrm>
            <a:off x="709613" y="738188"/>
            <a:ext cx="7858125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fr-FR" sz="2000" dirty="0">
                <a:solidFill>
                  <a:schemeClr val="accent2"/>
                </a:solidFill>
                <a:cs typeface="Arial" charset="0"/>
              </a:rPr>
              <a:t>Предложения по перспективным стрелочным переводам </a:t>
            </a:r>
            <a:r>
              <a:rPr lang="ru-RU" altLang="fr-FR" sz="2000" dirty="0">
                <a:cs typeface="Arial" charset="0"/>
              </a:rPr>
              <a:t>Сравнение различных технологий</a:t>
            </a:r>
            <a:endParaRPr lang="en-US" altLang="fr-FR" sz="2000" dirty="0">
              <a:cs typeface="Arial" charset="0"/>
            </a:endParaRPr>
          </a:p>
        </p:txBody>
      </p:sp>
      <p:sp>
        <p:nvSpPr>
          <p:cNvPr id="11269" name="Text Box 27"/>
          <p:cNvSpPr txBox="1">
            <a:spLocks noChangeArrowheads="1"/>
          </p:cNvSpPr>
          <p:nvPr/>
        </p:nvSpPr>
        <p:spPr bwMode="auto">
          <a:xfrm>
            <a:off x="903288" y="2336800"/>
            <a:ext cx="365125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0975" indent="-180975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 3" pitchFamily="18" charset="2"/>
              <a:buChar char=""/>
            </a:pPr>
            <a:r>
              <a:rPr lang="ru-RU" altLang="fr-FR" sz="1200">
                <a:cs typeface="Arial" charset="0"/>
                <a:sym typeface="Wingdings 3" pitchFamily="18" charset="2"/>
              </a:rPr>
              <a:t>Множество компонентов – высокая трудоемкость, большой объем ручной работы</a:t>
            </a:r>
            <a:endParaRPr lang="en-GB" altLang="fr-FR" sz="1200">
              <a:solidFill>
                <a:srgbClr val="000000"/>
              </a:solidFill>
              <a:cs typeface="Arial" charset="0"/>
              <a:sym typeface="Wingdings 3" pitchFamily="18" charset="2"/>
            </a:endParaRPr>
          </a:p>
          <a:p>
            <a:pPr eaLnBrk="1" hangingPunct="1">
              <a:buFont typeface="Wingdings 3" pitchFamily="18" charset="2"/>
              <a:buChar char=""/>
            </a:pPr>
            <a:r>
              <a:rPr lang="en-GB" altLang="fr-FR" sz="120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altLang="fr-FR" sz="1200">
                <a:solidFill>
                  <a:srgbClr val="000000"/>
                </a:solidFill>
                <a:cs typeface="Arial" charset="0"/>
              </a:rPr>
              <a:t>Сборка сваркой – низкая точность сборки</a:t>
            </a:r>
            <a:endParaRPr lang="en-GB" altLang="fr-FR" sz="1200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buFont typeface="Wingdings 3" pitchFamily="18" charset="2"/>
              <a:buChar char=""/>
            </a:pPr>
            <a:r>
              <a:rPr lang="en-GB" altLang="fr-FR" sz="120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altLang="fr-FR" sz="1200">
                <a:solidFill>
                  <a:srgbClr val="000000"/>
                </a:solidFill>
                <a:cs typeface="Arial" charset="0"/>
              </a:rPr>
              <a:t>Широкие допуски</a:t>
            </a:r>
            <a:r>
              <a:rPr lang="en-GB" altLang="fr-FR" sz="1200">
                <a:solidFill>
                  <a:srgbClr val="000000"/>
                </a:solidFill>
                <a:cs typeface="Arial" charset="0"/>
              </a:rPr>
              <a:t> (1 </a:t>
            </a:r>
            <a:r>
              <a:rPr lang="ru-RU" altLang="fr-FR" sz="1200">
                <a:solidFill>
                  <a:srgbClr val="000000"/>
                </a:solidFill>
                <a:cs typeface="Arial" charset="0"/>
              </a:rPr>
              <a:t>мм</a:t>
            </a:r>
            <a:r>
              <a:rPr lang="en-GB" altLang="fr-FR" sz="1200">
                <a:solidFill>
                  <a:srgbClr val="000000"/>
                </a:solidFill>
                <a:cs typeface="Arial" charset="0"/>
              </a:rPr>
              <a:t>)</a:t>
            </a:r>
            <a:endParaRPr lang="fr-FR" altLang="fr-FR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270" name="Text Box 28"/>
          <p:cNvSpPr txBox="1">
            <a:spLocks noChangeArrowheads="1"/>
          </p:cNvSpPr>
          <p:nvPr/>
        </p:nvSpPr>
        <p:spPr bwMode="auto">
          <a:xfrm>
            <a:off x="4956175" y="2336800"/>
            <a:ext cx="3824288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0975" indent="-180975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 3" pitchFamily="18" charset="2"/>
              <a:buChar char=""/>
            </a:pPr>
            <a:r>
              <a:rPr lang="ru-RU" altLang="fr-FR" sz="1200">
                <a:cs typeface="Arial" charset="0"/>
              </a:rPr>
              <a:t>Моноблочная стрелка</a:t>
            </a:r>
            <a:endParaRPr lang="en-US" altLang="fr-FR" sz="1200">
              <a:cs typeface="Arial" charset="0"/>
            </a:endParaRPr>
          </a:p>
          <a:p>
            <a:pPr eaLnBrk="1" hangingPunct="1">
              <a:buFont typeface="Wingdings 3" pitchFamily="18" charset="2"/>
              <a:buChar char=""/>
            </a:pPr>
            <a:r>
              <a:rPr lang="ru-RU" altLang="fr-FR" sz="1200">
                <a:cs typeface="Arial" charset="0"/>
              </a:rPr>
              <a:t>Два основных компонента</a:t>
            </a:r>
            <a:endParaRPr lang="en-GB" altLang="fr-FR" sz="1200">
              <a:cs typeface="Arial" charset="0"/>
            </a:endParaRPr>
          </a:p>
          <a:p>
            <a:pPr eaLnBrk="1" hangingPunct="1">
              <a:buFont typeface="Wingdings 3" pitchFamily="18" charset="2"/>
              <a:buChar char=""/>
            </a:pPr>
            <a:r>
              <a:rPr lang="ru-RU" altLang="fr-FR" sz="1200">
                <a:cs typeface="Arial" charset="0"/>
              </a:rPr>
              <a:t>Высокая надежность за счет уменьшения числа свариваемых компонентов</a:t>
            </a:r>
            <a:endParaRPr lang="en-GB" altLang="fr-FR" sz="1200">
              <a:cs typeface="Arial" charset="0"/>
            </a:endParaRPr>
          </a:p>
          <a:p>
            <a:pPr eaLnBrk="1" hangingPunct="1">
              <a:buFont typeface="Wingdings 3" pitchFamily="18" charset="2"/>
              <a:buChar char=""/>
            </a:pPr>
            <a:r>
              <a:rPr lang="ru-RU" altLang="fr-FR" sz="1200">
                <a:cs typeface="Arial" charset="0"/>
              </a:rPr>
              <a:t>Малообслуживаемая конструкция</a:t>
            </a:r>
            <a:endParaRPr lang="en-GB" altLang="fr-FR" sz="1200">
              <a:cs typeface="Arial" charset="0"/>
            </a:endParaRPr>
          </a:p>
          <a:p>
            <a:pPr eaLnBrk="1" hangingPunct="1">
              <a:buFont typeface="Wingdings 3" pitchFamily="18" charset="2"/>
              <a:buChar char=""/>
            </a:pPr>
            <a:r>
              <a:rPr lang="ru-RU" altLang="fr-FR" sz="1200">
                <a:cs typeface="Arial" charset="0"/>
              </a:rPr>
              <a:t>Высокая точность изготовления (допуск </a:t>
            </a:r>
            <a:r>
              <a:rPr lang="en-GB" altLang="fr-FR" sz="1200">
                <a:cs typeface="Arial" charset="0"/>
              </a:rPr>
              <a:t> 0.1 </a:t>
            </a:r>
            <a:r>
              <a:rPr lang="ru-RU" altLang="fr-FR" sz="1200">
                <a:cs typeface="Arial" charset="0"/>
              </a:rPr>
              <a:t>мм) за счет применения станков с ЧПУ</a:t>
            </a:r>
            <a:endParaRPr lang="fr-FR" altLang="fr-FR" sz="1200">
              <a:cs typeface="Arial" charset="0"/>
            </a:endParaRPr>
          </a:p>
        </p:txBody>
      </p:sp>
      <p:grpSp>
        <p:nvGrpSpPr>
          <p:cNvPr id="11271" name="Group 29"/>
          <p:cNvGrpSpPr>
            <a:grpSpLocks/>
          </p:cNvGrpSpPr>
          <p:nvPr/>
        </p:nvGrpSpPr>
        <p:grpSpPr bwMode="auto">
          <a:xfrm>
            <a:off x="5392738" y="3813175"/>
            <a:ext cx="2795587" cy="2008188"/>
            <a:chOff x="3751" y="2738"/>
            <a:chExt cx="1761" cy="1265"/>
          </a:xfrm>
        </p:grpSpPr>
        <p:grpSp>
          <p:nvGrpSpPr>
            <p:cNvPr id="11277" name="Group 370"/>
            <p:cNvGrpSpPr>
              <a:grpSpLocks/>
            </p:cNvGrpSpPr>
            <p:nvPr/>
          </p:nvGrpSpPr>
          <p:grpSpPr bwMode="auto">
            <a:xfrm>
              <a:off x="3751" y="3459"/>
              <a:ext cx="624" cy="245"/>
              <a:chOff x="1956" y="5556"/>
              <a:chExt cx="624" cy="245"/>
            </a:xfrm>
          </p:grpSpPr>
          <p:sp>
            <p:nvSpPr>
              <p:cNvPr id="11285" name="Text Box 174"/>
              <p:cNvSpPr txBox="1">
                <a:spLocks noChangeArrowheads="1"/>
              </p:cNvSpPr>
              <p:nvPr/>
            </p:nvSpPr>
            <p:spPr bwMode="auto">
              <a:xfrm>
                <a:off x="1956" y="5556"/>
                <a:ext cx="624" cy="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defTabSz="449263">
                  <a:defRPr sz="1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49263">
                  <a:defRPr sz="1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49263"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49263"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49263"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lnSpc>
                    <a:spcPct val="95000"/>
                  </a:lnSpc>
                  <a:spcBef>
                    <a:spcPct val="50000"/>
                  </a:spcBef>
                  <a:buSzPct val="100000"/>
                  <a:buFont typeface="Times New Roman" pitchFamily="18" charset="0"/>
                  <a:buNone/>
                </a:pPr>
                <a:r>
                  <a:rPr lang="ru-RU" altLang="fr-FR" sz="900">
                    <a:solidFill>
                      <a:srgbClr val="000000"/>
                    </a:solidFill>
                    <a:ea typeface="Arial Unicode MS" pitchFamily="34" charset="-128"/>
                    <a:cs typeface="Arial Unicode MS" pitchFamily="34" charset="-128"/>
                  </a:rPr>
                  <a:t>Стрелочный блок</a:t>
                </a:r>
                <a:endParaRPr lang="en-GB" altLang="fr-FR" sz="900">
                  <a:solidFill>
                    <a:srgbClr val="000000"/>
                  </a:solidFill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11286" name="Line 180"/>
              <p:cNvSpPr>
                <a:spLocks noChangeShapeType="1"/>
              </p:cNvSpPr>
              <p:nvPr/>
            </p:nvSpPr>
            <p:spPr bwMode="auto">
              <a:xfrm>
                <a:off x="2016" y="5796"/>
                <a:ext cx="379" cy="5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ru-RU"/>
              </a:p>
            </p:txBody>
          </p:sp>
        </p:grpSp>
        <p:grpSp>
          <p:nvGrpSpPr>
            <p:cNvPr id="11278" name="Group 33"/>
            <p:cNvGrpSpPr>
              <a:grpSpLocks/>
            </p:cNvGrpSpPr>
            <p:nvPr/>
          </p:nvGrpSpPr>
          <p:grpSpPr bwMode="auto">
            <a:xfrm>
              <a:off x="3774" y="3005"/>
              <a:ext cx="755" cy="142"/>
              <a:chOff x="3810" y="3022"/>
              <a:chExt cx="755" cy="142"/>
            </a:xfrm>
          </p:grpSpPr>
          <p:sp>
            <p:nvSpPr>
              <p:cNvPr id="11283" name="Text Box 173"/>
              <p:cNvSpPr txBox="1">
                <a:spLocks noChangeArrowheads="1"/>
              </p:cNvSpPr>
              <p:nvPr/>
            </p:nvSpPr>
            <p:spPr bwMode="auto">
              <a:xfrm>
                <a:off x="3810" y="3022"/>
                <a:ext cx="755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defTabSz="449263">
                  <a:defRPr sz="1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49263">
                  <a:defRPr sz="1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49263"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49263"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49263"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lnSpc>
                    <a:spcPct val="95000"/>
                  </a:lnSpc>
                  <a:spcBef>
                    <a:spcPct val="50000"/>
                  </a:spcBef>
                  <a:buSzPct val="100000"/>
                  <a:buFont typeface="Times New Roman" pitchFamily="18" charset="0"/>
                  <a:buNone/>
                </a:pPr>
                <a:r>
                  <a:rPr lang="ru-RU" altLang="fr-FR" sz="900">
                    <a:solidFill>
                      <a:srgbClr val="000000"/>
                    </a:solidFill>
                    <a:latin typeface="Arial Narrow" pitchFamily="34" charset="0"/>
                    <a:ea typeface="Arial Unicode MS" pitchFamily="34" charset="-128"/>
                    <a:cs typeface="Arial Unicode MS" pitchFamily="34" charset="-128"/>
                  </a:rPr>
                  <a:t>Гибкий остряк</a:t>
                </a:r>
                <a:endParaRPr lang="en-GB" altLang="fr-FR" sz="900">
                  <a:solidFill>
                    <a:srgbClr val="000000"/>
                  </a:solidFill>
                  <a:latin typeface="Arial Narrow" pitchFamily="34" charset="0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11284" name="Line 179"/>
              <p:cNvSpPr>
                <a:spLocks noChangeShapeType="1"/>
              </p:cNvSpPr>
              <p:nvPr/>
            </p:nvSpPr>
            <p:spPr bwMode="auto">
              <a:xfrm>
                <a:off x="3844" y="3157"/>
                <a:ext cx="639" cy="1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ru-RU"/>
              </a:p>
            </p:txBody>
          </p:sp>
        </p:grpSp>
        <p:grpSp>
          <p:nvGrpSpPr>
            <p:cNvPr id="11279" name="Group 36"/>
            <p:cNvGrpSpPr>
              <a:grpSpLocks/>
            </p:cNvGrpSpPr>
            <p:nvPr/>
          </p:nvGrpSpPr>
          <p:grpSpPr bwMode="auto">
            <a:xfrm>
              <a:off x="4103" y="2738"/>
              <a:ext cx="1409" cy="1265"/>
              <a:chOff x="4133" y="2716"/>
              <a:chExt cx="1409" cy="1265"/>
            </a:xfrm>
          </p:grpSpPr>
          <p:pic>
            <p:nvPicPr>
              <p:cNvPr id="11280" name="Picture 157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33" y="2716"/>
                <a:ext cx="1409" cy="12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281" name="Rectangle 38"/>
              <p:cNvSpPr>
                <a:spLocks noChangeArrowheads="1"/>
              </p:cNvSpPr>
              <p:nvPr/>
            </p:nvSpPr>
            <p:spPr bwMode="auto">
              <a:xfrm>
                <a:off x="4560" y="2730"/>
                <a:ext cx="384" cy="15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fr-FR" altLang="fr-FR">
                  <a:cs typeface="Arial" charset="0"/>
                </a:endParaRPr>
              </a:p>
            </p:txBody>
          </p:sp>
          <p:sp>
            <p:nvSpPr>
              <p:cNvPr id="11282" name="Rectangle 39"/>
              <p:cNvSpPr>
                <a:spLocks noChangeArrowheads="1"/>
              </p:cNvSpPr>
              <p:nvPr/>
            </p:nvSpPr>
            <p:spPr bwMode="auto">
              <a:xfrm>
                <a:off x="4373" y="2812"/>
                <a:ext cx="384" cy="15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fr-FR" altLang="fr-FR">
                  <a:cs typeface="Arial" charset="0"/>
                </a:endParaRPr>
              </a:p>
            </p:txBody>
          </p:sp>
        </p:grpSp>
      </p:grpSp>
      <p:sp>
        <p:nvSpPr>
          <p:cNvPr id="11272" name="Rectangle 40"/>
          <p:cNvSpPr>
            <a:spLocks noChangeArrowheads="1"/>
          </p:cNvSpPr>
          <p:nvPr/>
        </p:nvSpPr>
        <p:spPr bwMode="auto">
          <a:xfrm>
            <a:off x="666750" y="2286000"/>
            <a:ext cx="3990975" cy="3924300"/>
          </a:xfrm>
          <a:prstGeom prst="rect">
            <a:avLst/>
          </a:prstGeom>
          <a:noFill/>
          <a:ln w="9525" algn="ctr">
            <a:solidFill>
              <a:srgbClr val="33AE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fr-FR" altLang="fr-FR">
              <a:cs typeface="Arial" charset="0"/>
            </a:endParaRPr>
          </a:p>
        </p:txBody>
      </p:sp>
      <p:sp>
        <p:nvSpPr>
          <p:cNvPr id="11273" name="Rectangle 41"/>
          <p:cNvSpPr>
            <a:spLocks noChangeArrowheads="1"/>
          </p:cNvSpPr>
          <p:nvPr/>
        </p:nvSpPr>
        <p:spPr bwMode="auto">
          <a:xfrm>
            <a:off x="4789488" y="2293938"/>
            <a:ext cx="3990975" cy="3924300"/>
          </a:xfrm>
          <a:prstGeom prst="rect">
            <a:avLst/>
          </a:prstGeom>
          <a:noFill/>
          <a:ln w="9525" algn="ctr">
            <a:solidFill>
              <a:srgbClr val="33AE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fr-FR" altLang="fr-FR">
              <a:cs typeface="Arial" charset="0"/>
            </a:endParaRPr>
          </a:p>
        </p:txBody>
      </p:sp>
      <p:sp>
        <p:nvSpPr>
          <p:cNvPr id="11274" name="Text Box 42"/>
          <p:cNvSpPr txBox="1">
            <a:spLocks noChangeArrowheads="1"/>
          </p:cNvSpPr>
          <p:nvPr/>
        </p:nvSpPr>
        <p:spPr bwMode="auto">
          <a:xfrm>
            <a:off x="1362075" y="1935163"/>
            <a:ext cx="28416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fr-FR" b="1">
                <a:solidFill>
                  <a:srgbClr val="33AE33"/>
                </a:solidFill>
                <a:cs typeface="Arial" charset="0"/>
              </a:rPr>
              <a:t>Сборно-Сварная конструкция</a:t>
            </a:r>
            <a:endParaRPr lang="en-GB" altLang="fr-FR" b="1">
              <a:solidFill>
                <a:srgbClr val="33AE33"/>
              </a:solidFill>
              <a:cs typeface="Arial" charset="0"/>
            </a:endParaRPr>
          </a:p>
        </p:txBody>
      </p:sp>
      <p:sp>
        <p:nvSpPr>
          <p:cNvPr id="11275" name="Text Box 43"/>
          <p:cNvSpPr txBox="1">
            <a:spLocks noChangeArrowheads="1"/>
          </p:cNvSpPr>
          <p:nvPr/>
        </p:nvSpPr>
        <p:spPr bwMode="auto">
          <a:xfrm>
            <a:off x="6469063" y="1936750"/>
            <a:ext cx="1076325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fr-FR" b="1">
                <a:solidFill>
                  <a:srgbClr val="33AE33"/>
                </a:solidFill>
                <a:cs typeface="Arial" charset="0"/>
              </a:rPr>
              <a:t>Моноблок</a:t>
            </a:r>
            <a:endParaRPr lang="en-GB" altLang="fr-FR" b="1">
              <a:solidFill>
                <a:srgbClr val="33AE33"/>
              </a:solidFill>
              <a:cs typeface="Arial" charset="0"/>
            </a:endParaRPr>
          </a:p>
        </p:txBody>
      </p:sp>
      <p:pic>
        <p:nvPicPr>
          <p:cNvPr id="11276" name="Picture 44" descr="valid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4781550"/>
            <a:ext cx="1382713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2CA4B-A99B-46D0-BD35-1B4372A377A4}" type="slidenum">
              <a:rPr lang="de-DE" altLang="fr-FR" smtClean="0"/>
              <a:pPr/>
              <a:t>8</a:t>
            </a:fld>
            <a:endParaRPr lang="de-DE" altLang="fr-FR"/>
          </a:p>
        </p:txBody>
      </p:sp>
      <p:pic>
        <p:nvPicPr>
          <p:cNvPr id="48130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5" t="2916" r="11743" b="5724"/>
          <a:stretch>
            <a:fillRect/>
          </a:stretch>
        </p:blipFill>
        <p:spPr bwMode="auto">
          <a:xfrm>
            <a:off x="71500" y="0"/>
            <a:ext cx="8929129" cy="683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 bwMode="auto">
          <a:xfrm>
            <a:off x="899592" y="1720057"/>
            <a:ext cx="1908212" cy="357545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ts val="600"/>
              </a:spcAft>
              <a:buClr>
                <a:srgbClr val="008000"/>
              </a:buClr>
              <a:buSzPct val="175000"/>
              <a:buFontTx/>
              <a:buNone/>
              <a:tabLst/>
            </a:pPr>
            <a:r>
              <a:rPr lang="ru-RU" dirty="0">
                <a:solidFill>
                  <a:schemeClr val="tx1"/>
                </a:solidFill>
                <a:latin typeface="Arial" charset="0"/>
              </a:rPr>
              <a:t>Стрелочная часть</a:t>
            </a: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3527884" y="1693684"/>
            <a:ext cx="2268252" cy="357545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ts val="600"/>
              </a:spcAft>
              <a:buClr>
                <a:srgbClr val="008000"/>
              </a:buClr>
              <a:buSzPct val="175000"/>
              <a:buFontTx/>
              <a:buNone/>
              <a:tabLst/>
            </a:pPr>
            <a:r>
              <a:rPr lang="ru-RU" dirty="0">
                <a:solidFill>
                  <a:schemeClr val="tx1"/>
                </a:solidFill>
                <a:latin typeface="Arial" charset="0"/>
              </a:rPr>
              <a:t>Соединительная часть</a:t>
            </a: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6865404" y="1682197"/>
            <a:ext cx="2268252" cy="357545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ts val="600"/>
              </a:spcAft>
              <a:buClr>
                <a:srgbClr val="008000"/>
              </a:buClr>
              <a:buSzPct val="175000"/>
              <a:buFontTx/>
              <a:buNone/>
              <a:tabLst/>
            </a:pPr>
            <a:r>
              <a:rPr lang="ru-RU" dirty="0" err="1">
                <a:solidFill>
                  <a:schemeClr val="tx1"/>
                </a:solidFill>
                <a:latin typeface="Arial" charset="0"/>
              </a:rPr>
              <a:t>Крестовинная</a:t>
            </a:r>
            <a:r>
              <a:rPr lang="ru-RU" dirty="0">
                <a:solidFill>
                  <a:schemeClr val="tx1"/>
                </a:solidFill>
                <a:latin typeface="Arial" charset="0"/>
              </a:rPr>
              <a:t> часть</a:t>
            </a: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71500" y="2815147"/>
            <a:ext cx="720080" cy="327607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ts val="600"/>
              </a:spcAft>
              <a:buClr>
                <a:srgbClr val="008000"/>
              </a:buClr>
              <a:buSzPct val="175000"/>
              <a:buFontTx/>
              <a:buNone/>
              <a:tabLst/>
            </a:pPr>
            <a:r>
              <a:rPr lang="ru-RU" sz="1050" dirty="0">
                <a:solidFill>
                  <a:schemeClr val="tx1"/>
                </a:solidFill>
                <a:latin typeface="Arial" charset="0"/>
              </a:rPr>
              <a:t>Привод</a:t>
            </a:r>
            <a:endParaRPr kumimoji="0" lang="ru-RU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4896036" y="0"/>
            <a:ext cx="900100" cy="327607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ts val="600"/>
              </a:spcAft>
              <a:buClr>
                <a:srgbClr val="008000"/>
              </a:buClr>
              <a:buSzPct val="175000"/>
              <a:buFontTx/>
              <a:buNone/>
              <a:tabLst/>
            </a:pPr>
            <a:r>
              <a:rPr lang="ru-RU" sz="1050" dirty="0">
                <a:solidFill>
                  <a:schemeClr val="tx1"/>
                </a:solidFill>
                <a:latin typeface="Arial" charset="0"/>
              </a:rPr>
              <a:t>Наплавка</a:t>
            </a:r>
            <a:endParaRPr kumimoji="0" lang="ru-RU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4896036" y="44624"/>
            <a:ext cx="965996" cy="357545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ts val="600"/>
              </a:spcAft>
              <a:buClr>
                <a:srgbClr val="008000"/>
              </a:buClr>
              <a:buSzPct val="175000"/>
              <a:buFontTx/>
              <a:buNone/>
              <a:tabLst/>
            </a:pPr>
            <a:r>
              <a:rPr lang="ru-RU" sz="1200" dirty="0">
                <a:solidFill>
                  <a:schemeClr val="tx1"/>
                </a:solidFill>
                <a:latin typeface="Arial" charset="0"/>
              </a:rPr>
              <a:t>Наплавка</a:t>
            </a:r>
            <a:endParaRPr kumimoji="0" 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6049260" y="72161"/>
            <a:ext cx="1331052" cy="332503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ts val="600"/>
              </a:spcAft>
              <a:buClr>
                <a:srgbClr val="008000"/>
              </a:buClr>
              <a:buSzPct val="175000"/>
              <a:buFontTx/>
              <a:buNone/>
              <a:tabLst/>
            </a:pPr>
            <a:r>
              <a:rPr lang="ru-RU" sz="1200" dirty="0">
                <a:solidFill>
                  <a:schemeClr val="tx1"/>
                </a:solidFill>
                <a:latin typeface="Arial" charset="0"/>
              </a:rPr>
              <a:t>Фрезеровка</a:t>
            </a:r>
            <a:endParaRPr kumimoji="0" 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7380311" y="-44513"/>
            <a:ext cx="1620317" cy="510778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>
                <a:srgbClr val="008000"/>
              </a:buClr>
              <a:buSzPct val="175000"/>
              <a:buFontTx/>
              <a:buNone/>
              <a:tabLst/>
            </a:pPr>
            <a:r>
              <a:rPr lang="ru-RU" sz="1200" dirty="0">
                <a:solidFill>
                  <a:schemeClr val="tx1"/>
                </a:solidFill>
                <a:latin typeface="Arial" charset="0"/>
              </a:rPr>
              <a:t>Фрезеровка из </a:t>
            </a:r>
            <a:r>
              <a:rPr lang="ru-RU" sz="1200" dirty="0" err="1">
                <a:solidFill>
                  <a:schemeClr val="tx1"/>
                </a:solidFill>
                <a:latin typeface="Arial" charset="0"/>
              </a:rPr>
              <a:t>спецпрофиля</a:t>
            </a:r>
            <a:endParaRPr kumimoji="0" 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494142"/>
      </p:ext>
    </p:extLst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2CA4B-A99B-46D0-BD35-1B4372A377A4}" type="slidenum">
              <a:rPr lang="de-DE" altLang="fr-FR" smtClean="0"/>
              <a:pPr/>
              <a:t>9</a:t>
            </a:fld>
            <a:endParaRPr lang="de-DE" altLang="fr-FR"/>
          </a:p>
        </p:txBody>
      </p:sp>
      <p:pic>
        <p:nvPicPr>
          <p:cNvPr id="2150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47" y="5689277"/>
            <a:ext cx="319405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30" y="3968427"/>
            <a:ext cx="3189288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3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27" y="3968427"/>
            <a:ext cx="4649787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5"/>
          <p:cNvSpPr>
            <a:spLocks noChangeArrowheads="1"/>
          </p:cNvSpPr>
          <p:nvPr/>
        </p:nvSpPr>
        <p:spPr bwMode="auto">
          <a:xfrm>
            <a:off x="900113" y="549275"/>
            <a:ext cx="74882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fr-FR" sz="2000" dirty="0">
                <a:solidFill>
                  <a:schemeClr val="accent2"/>
                </a:solidFill>
              </a:rPr>
              <a:t>Предложения по перспективным стрелочным переводам </a:t>
            </a:r>
            <a:r>
              <a:rPr lang="ru-RU" altLang="fr-FR" sz="2000" dirty="0"/>
              <a:t>Типовые решения для организации электрического обогрева стрелок</a:t>
            </a:r>
            <a:endParaRPr lang="en-US" altLang="fr-FR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857830" y="2420888"/>
            <a:ext cx="31039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1) Размещение </a:t>
            </a:r>
            <a:r>
              <a:rPr lang="ru-RU" dirty="0" err="1"/>
              <a:t>ТЭНов</a:t>
            </a:r>
            <a:r>
              <a:rPr lang="ru-RU" dirty="0"/>
              <a:t> обогрева в теле стрелки под поверхностью скольжения остряка: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Напряжение питания </a:t>
            </a:r>
            <a:r>
              <a:rPr lang="ru-RU" dirty="0" err="1"/>
              <a:t>ТЭНов</a:t>
            </a:r>
            <a:r>
              <a:rPr lang="ru-RU" dirty="0"/>
              <a:t> 230 В</a:t>
            </a:r>
            <a:r>
              <a:rPr lang="en-US" dirty="0"/>
              <a:t> (~)</a:t>
            </a:r>
            <a:r>
              <a:rPr lang="ru-RU" dirty="0"/>
              <a:t>, 400 В (</a:t>
            </a:r>
            <a:r>
              <a:rPr lang="en-US" dirty="0"/>
              <a:t>~)</a:t>
            </a:r>
            <a:r>
              <a:rPr lang="ru-RU" dirty="0"/>
              <a:t>, 600 В (-);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Мощность – 1 кВт на 1 ТЭН;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28571" y="2420888"/>
            <a:ext cx="31039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2) Размещение пластин обогрева на теле стрелки: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Напряжение питания  230 В</a:t>
            </a:r>
            <a:r>
              <a:rPr lang="en-US" dirty="0"/>
              <a:t> (~)</a:t>
            </a:r>
            <a:r>
              <a:rPr lang="ru-RU" dirty="0"/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Мощность – 0,5 кВт на 1 пластину</a:t>
            </a:r>
          </a:p>
        </p:txBody>
      </p:sp>
    </p:spTree>
    <p:extLst>
      <p:ext uri="{BB962C8B-B14F-4D97-AF65-F5344CB8AC3E}">
        <p14:creationId xmlns:p14="http://schemas.microsoft.com/office/powerpoint/2010/main" val="4027577050"/>
      </p:ext>
    </p:extLst>
  </p:cSld>
  <p:clrMapOvr>
    <a:masterClrMapping/>
  </p:clrMapOvr>
  <p:transition>
    <p:wipe dir="r"/>
  </p:transition>
</p:sld>
</file>

<file path=ppt/theme/theme1.xml><?xml version="1.0" encoding="utf-8"?>
<a:theme xmlns:a="http://schemas.openxmlformats.org/drawingml/2006/main" name="Standard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0000"/>
      </a:accent1>
      <a:accent2>
        <a:srgbClr val="33AE33"/>
      </a:accent2>
      <a:accent3>
        <a:srgbClr val="FFFFFF"/>
      </a:accent3>
      <a:accent4>
        <a:srgbClr val="000000"/>
      </a:accent4>
      <a:accent5>
        <a:srgbClr val="CAAAAA"/>
      </a:accent5>
      <a:accent6>
        <a:srgbClr val="2D9D2D"/>
      </a:accent6>
      <a:hlink>
        <a:srgbClr val="009900"/>
      </a:hlink>
      <a:folHlink>
        <a:srgbClr val="7D8296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ts val="1800"/>
          </a:lnSpc>
          <a:spcBef>
            <a:spcPct val="0"/>
          </a:spcBef>
          <a:spcAft>
            <a:spcPts val="600"/>
          </a:spcAft>
          <a:buClr>
            <a:srgbClr val="008000"/>
          </a:buClr>
          <a:buSzPct val="175000"/>
          <a:buFontTx/>
          <a:buNone/>
          <a:tabLst/>
          <a:defRPr kumimoji="0" lang="de-DE" altLang="fr-FR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ts val="1800"/>
          </a:lnSpc>
          <a:spcBef>
            <a:spcPct val="0"/>
          </a:spcBef>
          <a:spcAft>
            <a:spcPts val="600"/>
          </a:spcAft>
          <a:buClr>
            <a:srgbClr val="008000"/>
          </a:buClr>
          <a:buSzPct val="175000"/>
          <a:buFontTx/>
          <a:buNone/>
          <a:tabLst/>
          <a:defRPr kumimoji="0" lang="de-DE" altLang="fr-FR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0000"/>
        </a:accent1>
        <a:accent2>
          <a:srgbClr val="008200"/>
        </a:accent2>
        <a:accent3>
          <a:srgbClr val="FFFFFF"/>
        </a:accent3>
        <a:accent4>
          <a:srgbClr val="000000"/>
        </a:accent4>
        <a:accent5>
          <a:srgbClr val="CAAAAA"/>
        </a:accent5>
        <a:accent6>
          <a:srgbClr val="007500"/>
        </a:accent6>
        <a:hlink>
          <a:srgbClr val="E6BE14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0000"/>
        </a:accent1>
        <a:accent2>
          <a:srgbClr val="008200"/>
        </a:accent2>
        <a:accent3>
          <a:srgbClr val="FFFFFF"/>
        </a:accent3>
        <a:accent4>
          <a:srgbClr val="000000"/>
        </a:accent4>
        <a:accent5>
          <a:srgbClr val="CAAAAA"/>
        </a:accent5>
        <a:accent6>
          <a:srgbClr val="007500"/>
        </a:accent6>
        <a:hlink>
          <a:srgbClr val="F2A60E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0000"/>
        </a:accent1>
        <a:accent2>
          <a:srgbClr val="008200"/>
        </a:accent2>
        <a:accent3>
          <a:srgbClr val="FFFFFF"/>
        </a:accent3>
        <a:accent4>
          <a:srgbClr val="000000"/>
        </a:accent4>
        <a:accent5>
          <a:srgbClr val="CAAAAA"/>
        </a:accent5>
        <a:accent6>
          <a:srgbClr val="007500"/>
        </a:accent6>
        <a:hlink>
          <a:srgbClr val="F0B40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0000"/>
        </a:accent1>
        <a:accent2>
          <a:srgbClr val="008200"/>
        </a:accent2>
        <a:accent3>
          <a:srgbClr val="FFFFFF"/>
        </a:accent3>
        <a:accent4>
          <a:srgbClr val="000000"/>
        </a:accent4>
        <a:accent5>
          <a:srgbClr val="CAAAAA"/>
        </a:accent5>
        <a:accent6>
          <a:srgbClr val="007500"/>
        </a:accent6>
        <a:hlink>
          <a:srgbClr val="F0B40F"/>
        </a:hlink>
        <a:folHlink>
          <a:srgbClr val="00288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Weißer Hintergrund">
  <a:themeElements>
    <a:clrScheme name="1_Weißer Hintergrund 2">
      <a:dk1>
        <a:srgbClr val="000000"/>
      </a:dk1>
      <a:lt1>
        <a:srgbClr val="FFFFFF"/>
      </a:lt1>
      <a:dk2>
        <a:srgbClr val="33AE33"/>
      </a:dk2>
      <a:lt2>
        <a:srgbClr val="F0B40F"/>
      </a:lt2>
      <a:accent1>
        <a:srgbClr val="990000"/>
      </a:accent1>
      <a:accent2>
        <a:srgbClr val="808080"/>
      </a:accent2>
      <a:accent3>
        <a:srgbClr val="FFFFFF"/>
      </a:accent3>
      <a:accent4>
        <a:srgbClr val="000000"/>
      </a:accent4>
      <a:accent5>
        <a:srgbClr val="CAAAAA"/>
      </a:accent5>
      <a:accent6>
        <a:srgbClr val="737373"/>
      </a:accent6>
      <a:hlink>
        <a:srgbClr val="B2B2B2"/>
      </a:hlink>
      <a:folHlink>
        <a:srgbClr val="7D8296"/>
      </a:folHlink>
    </a:clrScheme>
    <a:fontScheme name="1_Weißer Hintergru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ts val="1800"/>
          </a:lnSpc>
          <a:spcBef>
            <a:spcPct val="0"/>
          </a:spcBef>
          <a:spcAft>
            <a:spcPts val="600"/>
          </a:spcAft>
          <a:buClr>
            <a:srgbClr val="008000"/>
          </a:buClr>
          <a:buSzPct val="175000"/>
          <a:buFontTx/>
          <a:buNone/>
          <a:tabLst/>
          <a:defRPr kumimoji="0" lang="de-DE" altLang="fr-FR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ts val="1800"/>
          </a:lnSpc>
          <a:spcBef>
            <a:spcPct val="0"/>
          </a:spcBef>
          <a:spcAft>
            <a:spcPts val="600"/>
          </a:spcAft>
          <a:buClr>
            <a:srgbClr val="008000"/>
          </a:buClr>
          <a:buSzPct val="175000"/>
          <a:buFontTx/>
          <a:buNone/>
          <a:tabLst/>
          <a:defRPr kumimoji="0" lang="de-DE" altLang="fr-FR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Weißer Hintergrund 1">
        <a:dk1>
          <a:srgbClr val="000000"/>
        </a:dk1>
        <a:lt1>
          <a:srgbClr val="FFFFFF"/>
        </a:lt1>
        <a:dk2>
          <a:srgbClr val="33AE33"/>
        </a:dk2>
        <a:lt2>
          <a:srgbClr val="F0B40F"/>
        </a:lt2>
        <a:accent1>
          <a:srgbClr val="99000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CAAAAA"/>
        </a:accent5>
        <a:accent6>
          <a:srgbClr val="737373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eißer Hintergrund 2">
        <a:dk1>
          <a:srgbClr val="000000"/>
        </a:dk1>
        <a:lt1>
          <a:srgbClr val="FFFFFF"/>
        </a:lt1>
        <a:dk2>
          <a:srgbClr val="33AE33"/>
        </a:dk2>
        <a:lt2>
          <a:srgbClr val="F0B40F"/>
        </a:lt2>
        <a:accent1>
          <a:srgbClr val="99000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CAAAAA"/>
        </a:accent5>
        <a:accent6>
          <a:srgbClr val="737373"/>
        </a:accent6>
        <a:hlink>
          <a:srgbClr val="B2B2B2"/>
        </a:hlink>
        <a:folHlink>
          <a:srgbClr val="7D82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1429</Words>
  <Application>Microsoft Office PowerPoint</Application>
  <PresentationFormat>Экран (4:3)</PresentationFormat>
  <Paragraphs>377</Paragraphs>
  <Slides>26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37" baseType="lpstr">
      <vt:lpstr>Arial</vt:lpstr>
      <vt:lpstr>Arial Narrow</vt:lpstr>
      <vt:lpstr>Open Sans</vt:lpstr>
      <vt:lpstr>Times New Roman</vt:lpstr>
      <vt:lpstr>Transit-Normal</vt:lpstr>
      <vt:lpstr>Wingdings</vt:lpstr>
      <vt:lpstr>Wingdings 3</vt:lpstr>
      <vt:lpstr>Standarddesign</vt:lpstr>
      <vt:lpstr>1_Weißer Hintergrund</vt:lpstr>
      <vt:lpstr>Adobe Acrobat Document</vt:lpstr>
      <vt:lpstr>Microsoft Excel Chart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Трамвайные стрелочные переводы  Автоматический привод с контролем положения остряков</vt:lpstr>
      <vt:lpstr>Презентация PowerPoint</vt:lpstr>
      <vt:lpstr>Трамвайные стрелочные переводы  Система автоматического управления стрелочным переводом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Характеристика объекта: 6 стрелочных переводов, 3 глухих пересечения</vt:lpstr>
      <vt:lpstr>Презентация PowerPoint</vt:lpstr>
      <vt:lpstr>Презентация PowerPoint</vt:lpstr>
      <vt:lpstr>Презентация PowerPoint</vt:lpstr>
    </vt:vector>
  </TitlesOfParts>
  <Company>VOSSLOH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Vossloh Rail Infrastructure - Version Française</dc:title>
  <dc:creator>Effertz</dc:creator>
  <cp:lastModifiedBy>Polityko Mikhail</cp:lastModifiedBy>
  <cp:revision>1636</cp:revision>
  <cp:lastPrinted>2019-02-26T11:48:54Z</cp:lastPrinted>
  <dcterms:created xsi:type="dcterms:W3CDTF">2006-12-15T12:54:52Z</dcterms:created>
  <dcterms:modified xsi:type="dcterms:W3CDTF">2021-05-12T08:06:03Z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  <property fmtid="{D5CDD505-2E9C-101B-9397-08002B2CF9AE}" pid="3" name="Subject">
    <vt:lpwstr/>
  </property>
  <property fmtid="{D5CDD505-2E9C-101B-9397-08002B2CF9AE}" pid="4" name="Keywords">
    <vt:lpwstr/>
  </property>
  <property fmtid="{D5CDD505-2E9C-101B-9397-08002B2CF9AE}" pid="5" name="_Author">
    <vt:lpwstr>Effertz</vt:lpwstr>
  </property>
  <property fmtid="{D5CDD505-2E9C-101B-9397-08002B2CF9AE}" pid="6" name="_Category">
    <vt:lpwstr/>
  </property>
  <property fmtid="{D5CDD505-2E9C-101B-9397-08002B2CF9AE}" pid="7" name="Slides">
    <vt:lpwstr>45</vt:lpwstr>
  </property>
  <property fmtid="{D5CDD505-2E9C-101B-9397-08002B2CF9AE}" pid="8" name="Categories">
    <vt:lpwstr/>
  </property>
  <property fmtid="{D5CDD505-2E9C-101B-9397-08002B2CF9AE}" pid="9" name="Approval Level">
    <vt:lpwstr/>
  </property>
  <property fmtid="{D5CDD505-2E9C-101B-9397-08002B2CF9AE}" pid="10" name="_Comments">
    <vt:lpwstr/>
  </property>
  <property fmtid="{D5CDD505-2E9C-101B-9397-08002B2CF9AE}" pid="11" name="Assigned To">
    <vt:lpwstr/>
  </property>
  <property fmtid="{D5CDD505-2E9C-101B-9397-08002B2CF9AE}" pid="12" name="display_urn:schemas-microsoft-com:office:office#Editor">
    <vt:lpwstr>Delerue Sophie</vt:lpwstr>
  </property>
  <property fmtid="{D5CDD505-2E9C-101B-9397-08002B2CF9AE}" pid="13" name="Tri">
    <vt:lpwstr/>
  </property>
  <property fmtid="{D5CDD505-2E9C-101B-9397-08002B2CF9AE}" pid="14" name="xd_Signature">
    <vt:lpwstr/>
  </property>
  <property fmtid="{D5CDD505-2E9C-101B-9397-08002B2CF9AE}" pid="15" name="display_urn:schemas-microsoft-com:office:office#Author">
    <vt:lpwstr>Delerue Sophie</vt:lpwstr>
  </property>
  <property fmtid="{D5CDD505-2E9C-101B-9397-08002B2CF9AE}" pid="16" name="TemplateUrl">
    <vt:lpwstr/>
  </property>
  <property fmtid="{D5CDD505-2E9C-101B-9397-08002B2CF9AE}" pid="17" name="xd_ProgID">
    <vt:lpwstr/>
  </property>
  <property fmtid="{D5CDD505-2E9C-101B-9397-08002B2CF9AE}" pid="18" name="_SourceUrl">
    <vt:lpwstr/>
  </property>
</Properties>
</file>