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72" r:id="rId5"/>
    <p:sldId id="308" r:id="rId6"/>
    <p:sldId id="309" r:id="rId7"/>
    <p:sldId id="310" r:id="rId8"/>
    <p:sldId id="748" r:id="rId9"/>
    <p:sldId id="749" r:id="rId10"/>
    <p:sldId id="276" r:id="rId11"/>
    <p:sldId id="278" r:id="rId12"/>
    <p:sldId id="302" r:id="rId13"/>
    <p:sldId id="751" r:id="rId14"/>
    <p:sldId id="297" r:id="rId15"/>
    <p:sldId id="445" r:id="rId16"/>
    <p:sldId id="301" r:id="rId17"/>
    <p:sldId id="331" r:id="rId18"/>
    <p:sldId id="535" r:id="rId19"/>
    <p:sldId id="536" r:id="rId20"/>
    <p:sldId id="283" r:id="rId21"/>
    <p:sldId id="284" r:id="rId22"/>
    <p:sldId id="285" r:id="rId23"/>
    <p:sldId id="286" r:id="rId24"/>
    <p:sldId id="287" r:id="rId25"/>
    <p:sldId id="537" r:id="rId26"/>
    <p:sldId id="290" r:id="rId27"/>
    <p:sldId id="291" r:id="rId28"/>
    <p:sldId id="538" r:id="rId29"/>
    <p:sldId id="540" r:id="rId30"/>
    <p:sldId id="541" r:id="rId31"/>
    <p:sldId id="275" r:id="rId32"/>
  </p:sldIdLst>
  <p:sldSz cx="12192000" cy="6858000"/>
  <p:notesSz cx="6797675" cy="9928225"/>
  <p:defaultTextStyle>
    <a:defPPr>
      <a:defRPr lang="en-GB"/>
    </a:defPPr>
    <a:lvl1pPr marL="0" indent="0" algn="l" defTabSz="914400" rtl="0" eaLnBrk="1" latinLnBrk="0" hangingPunct="1">
      <a:lnSpc>
        <a:spcPct val="110000"/>
      </a:lnSpc>
      <a:spcBef>
        <a:spcPts val="0"/>
      </a:spcBef>
      <a:buFont typeface="Arial" panose="020B0604020202020204" pitchFamily="34" charset="0"/>
      <a:buNone/>
      <a:defRPr sz="950" kern="1200">
        <a:solidFill>
          <a:schemeClr val="tx1"/>
        </a:solidFill>
        <a:latin typeface="+mn-lt"/>
        <a:ea typeface="+mn-ea"/>
        <a:cs typeface="+mn-cs"/>
      </a:defRPr>
    </a:lvl1pPr>
    <a:lvl2pPr marL="180000" indent="-180000" algn="l" defTabSz="914400" rtl="0" eaLnBrk="1" latinLnBrk="0" hangingPunct="1">
      <a:lnSpc>
        <a:spcPct val="110000"/>
      </a:lnSpc>
      <a:spcBef>
        <a:spcPts val="0"/>
      </a:spcBef>
      <a:buClr>
        <a:schemeClr val="accent3"/>
      </a:buClr>
      <a:buFont typeface="Wingdings 2" panose="05020102010507070707" pitchFamily="18" charset="2"/>
      <a:buChar char=""/>
      <a:defRPr sz="950" kern="1200">
        <a:solidFill>
          <a:schemeClr val="tx1"/>
        </a:solidFill>
        <a:latin typeface="+mn-lt"/>
        <a:ea typeface="+mn-ea"/>
        <a:cs typeface="+mn-cs"/>
      </a:defRPr>
    </a:lvl2pPr>
    <a:lvl3pPr marL="360000" indent="-180000" algn="l" defTabSz="914400" rtl="0" eaLnBrk="1" latinLnBrk="0" hangingPunct="1">
      <a:lnSpc>
        <a:spcPct val="110000"/>
      </a:lnSpc>
      <a:spcBef>
        <a:spcPts val="0"/>
      </a:spcBef>
      <a:buClr>
        <a:schemeClr val="tx1"/>
      </a:buClr>
      <a:buFont typeface="Arial" panose="020B0604020202020204" pitchFamily="34" charset="0"/>
      <a:buChar char="–"/>
      <a:defRPr sz="950" kern="1200">
        <a:solidFill>
          <a:schemeClr val="tx1"/>
        </a:solidFill>
        <a:latin typeface="+mn-lt"/>
        <a:ea typeface="+mn-ea"/>
        <a:cs typeface="+mn-cs"/>
      </a:defRPr>
    </a:lvl3pPr>
    <a:lvl4pPr marL="540000" indent="-180000" algn="l" defTabSz="914400" rtl="0" eaLnBrk="1" latinLnBrk="0" hangingPunct="1">
      <a:lnSpc>
        <a:spcPct val="110000"/>
      </a:lnSpc>
      <a:spcBef>
        <a:spcPts val="0"/>
      </a:spcBef>
      <a:buClr>
        <a:schemeClr val="tx1"/>
      </a:buClr>
      <a:buFont typeface="Arial" panose="020B0604020202020204" pitchFamily="34" charset="0"/>
      <a:buChar char="–"/>
      <a:defRPr sz="950" kern="1200">
        <a:solidFill>
          <a:schemeClr val="tx1"/>
        </a:solidFill>
        <a:latin typeface="+mn-lt"/>
        <a:ea typeface="+mn-ea"/>
        <a:cs typeface="+mn-cs"/>
      </a:defRPr>
    </a:lvl4pPr>
    <a:lvl5pPr marL="0" indent="0" algn="l" defTabSz="914400" rtl="0" eaLnBrk="1" latinLnBrk="0" hangingPunct="1">
      <a:lnSpc>
        <a:spcPct val="110000"/>
      </a:lnSpc>
      <a:spcBef>
        <a:spcPts val="0"/>
      </a:spcBef>
      <a:buFont typeface="Arial" panose="020B0604020202020204" pitchFamily="34" charset="0"/>
      <a:buNone/>
      <a:defRPr sz="1200" b="1" kern="1200">
        <a:solidFill>
          <a:schemeClr val="tx1"/>
        </a:solidFill>
        <a:latin typeface="+mn-lt"/>
        <a:ea typeface="+mn-ea"/>
        <a:cs typeface="+mn-cs"/>
      </a:defRPr>
    </a:lvl5pPr>
    <a:lvl6pPr marL="0" indent="0" algn="l" defTabSz="914400" rtl="0" eaLnBrk="1" latinLnBrk="0" hangingPunct="1">
      <a:lnSpc>
        <a:spcPct val="110000"/>
      </a:lnSpc>
      <a:spcBef>
        <a:spcPts val="0"/>
      </a:spcBef>
      <a:buFont typeface="Arial" panose="020B0604020202020204" pitchFamily="34" charset="0"/>
      <a:buNone/>
      <a:defRPr sz="1050" b="1" kern="1200">
        <a:solidFill>
          <a:schemeClr val="accent5"/>
        </a:solidFill>
        <a:latin typeface="+mn-lt"/>
        <a:ea typeface="+mn-ea"/>
        <a:cs typeface="+mn-cs"/>
      </a:defRPr>
    </a:lvl6pPr>
    <a:lvl7pPr marL="0" indent="0" algn="l" defTabSz="914400" rtl="0" eaLnBrk="1" latinLnBrk="0" hangingPunct="1">
      <a:lnSpc>
        <a:spcPct val="110000"/>
      </a:lnSpc>
      <a:spcBef>
        <a:spcPts val="0"/>
      </a:spcBef>
      <a:buFont typeface="Arial" panose="020B0604020202020204" pitchFamily="34" charset="0"/>
      <a:buNone/>
      <a:defRPr sz="950" kern="1200">
        <a:solidFill>
          <a:schemeClr val="tx1"/>
        </a:solidFill>
        <a:latin typeface="+mn-lt"/>
        <a:ea typeface="+mn-ea"/>
        <a:cs typeface="+mn-cs"/>
      </a:defRPr>
    </a:lvl7pPr>
    <a:lvl8pPr marL="180000" indent="-180000" algn="l" defTabSz="914400" rtl="0" eaLnBrk="1" latinLnBrk="0" hangingPunct="1">
      <a:lnSpc>
        <a:spcPct val="110000"/>
      </a:lnSpc>
      <a:spcBef>
        <a:spcPts val="0"/>
      </a:spcBef>
      <a:buClr>
        <a:schemeClr val="tx1"/>
      </a:buClr>
      <a:buFont typeface="+mj-lt"/>
      <a:buAutoNum type="arabicPeriod"/>
      <a:defRPr sz="950" kern="1200">
        <a:solidFill>
          <a:schemeClr val="tx1"/>
        </a:solidFill>
        <a:latin typeface="+mn-lt"/>
        <a:ea typeface="+mn-ea"/>
        <a:cs typeface="+mn-cs"/>
      </a:defRPr>
    </a:lvl8pPr>
    <a:lvl9pPr marL="360000" indent="-180000" algn="l" defTabSz="914400" rtl="0" eaLnBrk="1" latinLnBrk="0" hangingPunct="1">
      <a:lnSpc>
        <a:spcPct val="110000"/>
      </a:lnSpc>
      <a:spcBef>
        <a:spcPts val="0"/>
      </a:spcBef>
      <a:buClr>
        <a:schemeClr val="tx1"/>
      </a:buClr>
      <a:buFont typeface="+mj-lt"/>
      <a:buAutoNum type="alphaLcPeriod"/>
      <a:defRPr sz="9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EF6447A-24EA-4742-A8FB-1DF080B5CEFA}">
  <a:tblStyle styleId="{CEF6447A-24EA-4742-A8FB-1DF080B5CEFA}" styleName="Pandrol Table">
    <a:wholeTbl>
      <a:tcTxStyle>
        <a:fontRef idx="minor">
          <a:prstClr val="black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 cmpd="sng">
              <a:solidFill>
                <a:schemeClr val="accent1"/>
              </a:solidFill>
            </a:ln>
          </a:top>
          <a:bottom>
            <a:ln w="6350" cmpd="sng">
              <a:solidFill>
                <a:schemeClr val="accent1"/>
              </a:solidFill>
            </a:ln>
          </a:bottom>
          <a:insideH>
            <a:ln w="6350" cmpd="sng">
              <a:solidFill>
                <a:schemeClr val="accent1"/>
              </a:solidFill>
            </a:ln>
          </a:insideH>
          <a:insideV>
            <a:ln w="6350" cmpd="sng">
              <a:solidFill>
                <a:schemeClr val="accent1"/>
              </a:solidFill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TxStyle>
        <a:fontRef idx="minor">
          <a:prstClr val="black"/>
        </a:fontRef>
        <a:schemeClr val="dk1"/>
      </a:tcTxStyle>
      <a:tcStyle>
        <a:tcBdr/>
      </a:tcStyle>
    </a:lastCol>
    <a:firstCol>
      <a:tcTxStyle b="on">
        <a:fontRef idx="minor">
          <a:prstClr val="black"/>
        </a:fontRef>
        <a:schemeClr val="dk1"/>
      </a:tcTxStyle>
      <a:tcStyle>
        <a:tcBdr/>
      </a:tcStyle>
    </a:firstCol>
    <a:lastRow>
      <a:tcTxStyle>
        <a:fontRef idx="minor">
          <a:prstClr val="black"/>
        </a:fontRef>
        <a:schemeClr val="dk1"/>
      </a:tcTxStyle>
      <a:tcStyle>
        <a:tcBdr/>
      </a:tcStyle>
    </a:lastRow>
    <a:firstRow>
      <a:tcTxStyle b="on">
        <a:fontRef idx="minor">
          <a:prstClr val="black"/>
        </a:fontRef>
        <a:schemeClr val="lt1"/>
      </a:tcTxStyle>
      <a:tcStyle>
        <a:tcBdr>
          <a:top>
            <a:ln>
              <a:noFill/>
            </a:ln>
          </a:top>
          <a:bottom>
            <a:ln>
              <a:noFill/>
            </a:ln>
          </a:bottom>
          <a:insideH>
            <a:ln w="6350" cmpd="sng">
              <a:solidFill>
                <a:schemeClr val="lt1"/>
              </a:solidFill>
            </a:ln>
          </a:insideH>
          <a:insideV>
            <a:ln w="6350" cmpd="sng">
              <a:solidFill>
                <a:schemeClr val="lt1"/>
              </a:solidFill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5" autoAdjust="0"/>
    <p:restoredTop sz="94106" autoAdjust="0"/>
  </p:normalViewPr>
  <p:slideViewPr>
    <p:cSldViewPr snapToGrid="0" showGuides="1">
      <p:cViewPr varScale="1">
        <p:scale>
          <a:sx n="81" d="100"/>
          <a:sy n="81" d="100"/>
        </p:scale>
        <p:origin x="854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 showGuides="1">
      <p:cViewPr varScale="1">
        <p:scale>
          <a:sx n="53" d="100"/>
          <a:sy n="53" d="100"/>
        </p:scale>
        <p:origin x="149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B10A58-C4C0-492D-B2DB-6CA08AF240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F96875-979E-4ED1-B1B7-7A2BE36771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6E1B68-AC84-4BBE-8C7D-6DE596751852}" type="datetimeFigureOut">
              <a:rPr lang="en-GB" smtClean="0"/>
              <a:t>12/05/2021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95789D-19E6-404B-842C-D38EB4071F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4378B-EE5C-4AF8-AED4-5BC2497830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B4385-1C7E-48FE-9B20-4B12E081A0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7835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37934-1A4E-4116-A1E8-0E30448F5749}" type="datetimeFigureOut">
              <a:rPr lang="en-GB" smtClean="0"/>
              <a:t>12/05/2021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905A6-BCA3-493F-A3DB-421A9A2659D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455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905A6-BCA3-493F-A3DB-421A9A2659D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2388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905A6-BCA3-493F-A3DB-421A9A2659DD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3800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.xml"/><Relationship Id="rId4" Type="http://schemas.openxmlformats.org/officeDocument/2006/relationships/slide" Target="../slides/slide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Public/Clients/Delachaux%20Group/P453%20Brand%20Strategy/2527%20-%20Brand%20-%20Design%20Development%20/Studio/Creative/PPT/Images/Pandrol-PPT%20Backgrounds-v1.1_Artboard%202.pn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file://localhost/Volumes/Public/Clients/Delachaux%20Group/P453%20Brand%20Strategy/2527%20-%20Brand%20-%20Design%20Development%20/Studio/Artwork/Logo/RGB/PNG/High%20Res/Pandrol-Logo-RGB-Blue-300dpi.png" TargetMode="External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_Background">
            <a:extLst>
              <a:ext uri="{FF2B5EF4-FFF2-40B4-BE49-F238E27FC236}">
                <a16:creationId xmlns:a16="http://schemas.microsoft.com/office/drawing/2014/main" id="{A4FBE1F9-0DE9-46EE-B234-3195783F3E24}"/>
              </a:ext>
            </a:extLst>
          </p:cNvPr>
          <p:cNvSpPr/>
          <p:nvPr userDrawn="1"/>
        </p:nvSpPr>
        <p:spPr bwMode="gray">
          <a:xfrm>
            <a:off x="1" y="0"/>
            <a:ext cx="12192000" cy="6858000"/>
          </a:xfrm>
          <a:prstGeom prst="rect">
            <a:avLst/>
          </a:prstGeom>
          <a:solidFill>
            <a:srgbClr val="ECE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 err="1"/>
          </a:p>
        </p:txBody>
      </p:sp>
      <p:cxnSp>
        <p:nvCxnSpPr>
          <p:cNvPr id="14" name="Yellow_Line">
            <a:extLst>
              <a:ext uri="{FF2B5EF4-FFF2-40B4-BE49-F238E27FC236}">
                <a16:creationId xmlns:a16="http://schemas.microsoft.com/office/drawing/2014/main" id="{377B4E8F-800D-4898-A0AF-5C8307B79719}"/>
              </a:ext>
            </a:extLst>
          </p:cNvPr>
          <p:cNvCxnSpPr>
            <a:cxnSpLocks/>
          </p:cNvCxnSpPr>
          <p:nvPr userDrawn="1"/>
        </p:nvCxnSpPr>
        <p:spPr bwMode="gray">
          <a:xfrm rot="1380000">
            <a:off x="10679859" y="3815920"/>
            <a:ext cx="0" cy="316800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Blue_Line">
            <a:extLst>
              <a:ext uri="{FF2B5EF4-FFF2-40B4-BE49-F238E27FC236}">
                <a16:creationId xmlns:a16="http://schemas.microsoft.com/office/drawing/2014/main" id="{55B4E7CF-9B9C-4B34-A72C-A79FB44EB9F9}"/>
              </a:ext>
            </a:extLst>
          </p:cNvPr>
          <p:cNvCxnSpPr>
            <a:cxnSpLocks/>
          </p:cNvCxnSpPr>
          <p:nvPr userDrawn="1"/>
        </p:nvCxnSpPr>
        <p:spPr bwMode="gray">
          <a:xfrm rot="1380000">
            <a:off x="1523291" y="-125920"/>
            <a:ext cx="0" cy="316800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">
            <a:extLst>
              <a:ext uri="{FF2B5EF4-FFF2-40B4-BE49-F238E27FC236}">
                <a16:creationId xmlns:a16="http://schemas.microsoft.com/office/drawing/2014/main" id="{B60AE56D-726B-4494-BA97-BD48105EA4E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1524000" y="3934438"/>
            <a:ext cx="9144000" cy="252000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Insert date (see Instructions)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EC26F00D-0F35-4AE5-8C40-DC537460274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524000" y="3570175"/>
            <a:ext cx="9144000" cy="252000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795500D7-4663-43A4-94C7-AF341BF323E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524000" y="1683657"/>
            <a:ext cx="9144000" cy="151200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9E053D61-BADF-490C-B38C-63816F755F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944000" y="5816127"/>
            <a:ext cx="2304000" cy="52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10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20" userDrawn="1">
          <p15:clr>
            <a:srgbClr val="A4A3A4"/>
          </p15:clr>
        </p15:guide>
        <p15:guide id="2" pos="960" userDrawn="1">
          <p15:clr>
            <a:srgbClr val="A4A3A4"/>
          </p15:clr>
        </p15:guide>
        <p15:guide id="3" orient="horz" pos="2015" userDrawn="1">
          <p15:clr>
            <a:srgbClr val="A4A3A4"/>
          </p15:clr>
        </p15:guide>
        <p15:guide id="4" orient="horz" pos="1061" userDrawn="1">
          <p15:clr>
            <a:srgbClr val="A4A3A4"/>
          </p15:clr>
        </p15:guide>
        <p15:guide id="5" orient="horz" pos="2249" userDrawn="1">
          <p15:clr>
            <a:srgbClr val="A4A3A4"/>
          </p15:clr>
        </p15:guide>
        <p15:guide id="6" orient="horz" pos="2409" userDrawn="1">
          <p15:clr>
            <a:srgbClr val="A4A3A4"/>
          </p15:clr>
        </p15:guide>
        <p15:guide id="7" orient="horz" pos="2478" userDrawn="1">
          <p15:clr>
            <a:srgbClr val="A4A3A4"/>
          </p15:clr>
        </p15:guide>
        <p15:guide id="8" orient="horz" pos="2639" userDrawn="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CCBB57D-2F44-42C1-879E-B9CF2FD7C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6F1111-3204-4823-B331-7DDC40690F45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6489DF3-D5C4-40D6-9560-9CA1C90F0F8D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8322000" y="1825625"/>
            <a:ext cx="3330000" cy="39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D22316-FC95-4184-8487-37DFE4F9B8F1}"/>
              </a:ext>
            </a:extLst>
          </p:cNvPr>
          <p:cNvSpPr>
            <a:spLocks noGrp="1"/>
          </p:cNvSpPr>
          <p:nvPr>
            <p:ph sz="half" idx="2"/>
          </p:nvPr>
        </p:nvSpPr>
        <p:spPr bwMode="gray">
          <a:xfrm>
            <a:off x="4430999" y="1825625"/>
            <a:ext cx="3330000" cy="39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CF812B4-5FD0-4634-9FC7-50E1BE0B5810}"/>
              </a:ext>
            </a:extLst>
          </p:cNvPr>
          <p:cNvSpPr>
            <a:spLocks noGrp="1"/>
          </p:cNvSpPr>
          <p:nvPr>
            <p:ph sz="half" idx="1"/>
          </p:nvPr>
        </p:nvSpPr>
        <p:spPr bwMode="gray">
          <a:xfrm>
            <a:off x="539998" y="1825625"/>
            <a:ext cx="3330000" cy="39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FED1F3B9-D735-4476-BC2A-B0FB18249323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2435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A4A3A4"/>
          </p15:clr>
        </p15:guide>
        <p15:guide id="2" orient="horz" pos="1149" userDrawn="1">
          <p15:clr>
            <a:srgbClr val="A4A3A4"/>
          </p15:clr>
        </p15:guide>
        <p15:guide id="3" pos="2439" userDrawn="1">
          <p15:clr>
            <a:srgbClr val="A4A3A4"/>
          </p15:clr>
        </p15:guide>
        <p15:guide id="4" pos="2790" userDrawn="1">
          <p15:clr>
            <a:srgbClr val="A4A3A4"/>
          </p15:clr>
        </p15:guide>
        <p15:guide id="5" pos="4890" userDrawn="1">
          <p15:clr>
            <a:srgbClr val="A4A3A4"/>
          </p15:clr>
        </p15:guide>
        <p15:guide id="6" pos="5241" userDrawn="1">
          <p15:clr>
            <a:srgbClr val="A4A3A4"/>
          </p15:clr>
        </p15:guide>
        <p15:guide id="7" pos="7341" userDrawn="1">
          <p15:clr>
            <a:srgbClr val="A4A3A4"/>
          </p15:clr>
        </p15:guide>
        <p15:guide id="8" orient="horz" pos="749" userDrawn="1">
          <p15:clr>
            <a:srgbClr val="A4A3A4"/>
          </p15:clr>
        </p15:guide>
        <p15:guide id="9" orient="horz" pos="339" userDrawn="1">
          <p15:clr>
            <a:srgbClr val="A4A3A4"/>
          </p15:clr>
        </p15:guide>
        <p15:guide id="10" orient="horz" pos="3645" userDrawn="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CCBB57D-2F44-42C1-879E-B9CF2FD7C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6F1111-3204-4823-B331-7DDC40690F45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D22316-FC95-4184-8487-37DFE4F9B8F1}"/>
              </a:ext>
            </a:extLst>
          </p:cNvPr>
          <p:cNvSpPr>
            <a:spLocks noGrp="1"/>
          </p:cNvSpPr>
          <p:nvPr>
            <p:ph sz="half" idx="2"/>
          </p:nvPr>
        </p:nvSpPr>
        <p:spPr bwMode="gray">
          <a:xfrm>
            <a:off x="8322000" y="1825625"/>
            <a:ext cx="3330000" cy="39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CF812B4-5FD0-4634-9FC7-50E1BE0B5810}"/>
              </a:ext>
            </a:extLst>
          </p:cNvPr>
          <p:cNvSpPr>
            <a:spLocks noGrp="1"/>
          </p:cNvSpPr>
          <p:nvPr>
            <p:ph sz="half" idx="1"/>
          </p:nvPr>
        </p:nvSpPr>
        <p:spPr bwMode="gray">
          <a:xfrm>
            <a:off x="539997" y="1825625"/>
            <a:ext cx="7220995" cy="39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CB9EA52A-92E5-47A3-8EC0-C34D1FA48060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399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90" userDrawn="1">
          <p15:clr>
            <a:srgbClr val="A4A3A4"/>
          </p15:clr>
        </p15:guide>
        <p15:guide id="2" orient="horz" pos="1149" userDrawn="1">
          <p15:clr>
            <a:srgbClr val="A4A3A4"/>
          </p15:clr>
        </p15:guide>
        <p15:guide id="3" pos="339" userDrawn="1">
          <p15:clr>
            <a:srgbClr val="A4A3A4"/>
          </p15:clr>
        </p15:guide>
        <p15:guide id="4" pos="5241" userDrawn="1">
          <p15:clr>
            <a:srgbClr val="A4A3A4"/>
          </p15:clr>
        </p15:guide>
        <p15:guide id="5" pos="7341" userDrawn="1">
          <p15:clr>
            <a:srgbClr val="A4A3A4"/>
          </p15:clr>
        </p15:guide>
        <p15:guide id="6" orient="horz" pos="749" userDrawn="1">
          <p15:clr>
            <a:srgbClr val="A4A3A4"/>
          </p15:clr>
        </p15:guide>
        <p15:guide id="7" orient="horz" pos="339" userDrawn="1">
          <p15:clr>
            <a:srgbClr val="A4A3A4"/>
          </p15:clr>
        </p15:guide>
        <p15:guide id="8" orient="horz" pos="3645" userDrawn="1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2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CCBB57D-2F44-42C1-879E-B9CF2FD7C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6F1111-3204-4823-B331-7DDC40690F45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D22316-FC95-4184-8487-37DFE4F9B8F1}"/>
              </a:ext>
            </a:extLst>
          </p:cNvPr>
          <p:cNvSpPr>
            <a:spLocks noGrp="1"/>
          </p:cNvSpPr>
          <p:nvPr>
            <p:ph sz="half" idx="2"/>
          </p:nvPr>
        </p:nvSpPr>
        <p:spPr bwMode="gray">
          <a:xfrm>
            <a:off x="4430998" y="1825625"/>
            <a:ext cx="7220989" cy="39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CF812B4-5FD0-4634-9FC7-50E1BE0B5810}"/>
              </a:ext>
            </a:extLst>
          </p:cNvPr>
          <p:cNvSpPr>
            <a:spLocks noGrp="1"/>
          </p:cNvSpPr>
          <p:nvPr>
            <p:ph sz="half" idx="1"/>
          </p:nvPr>
        </p:nvSpPr>
        <p:spPr bwMode="gray">
          <a:xfrm>
            <a:off x="539998" y="1825625"/>
            <a:ext cx="3330000" cy="39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99890C91-C522-48A7-BE5A-635AA3C43BFE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9731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A4A3A4"/>
          </p15:clr>
        </p15:guide>
        <p15:guide id="2" orient="horz" pos="1149" userDrawn="1">
          <p15:clr>
            <a:srgbClr val="A4A3A4"/>
          </p15:clr>
        </p15:guide>
        <p15:guide id="3" orient="horz" pos="3645" userDrawn="1">
          <p15:clr>
            <a:srgbClr val="A4A3A4"/>
          </p15:clr>
        </p15:guide>
        <p15:guide id="4" pos="2439" userDrawn="1">
          <p15:clr>
            <a:srgbClr val="A4A3A4"/>
          </p15:clr>
        </p15:guide>
        <p15:guide id="5" pos="2790" userDrawn="1">
          <p15:clr>
            <a:srgbClr val="A4A3A4"/>
          </p15:clr>
        </p15:guide>
        <p15:guide id="6" pos="4890" userDrawn="1">
          <p15:clr>
            <a:srgbClr val="A4A3A4"/>
          </p15:clr>
        </p15:guide>
        <p15:guide id="7" pos="7341" userDrawn="1">
          <p15:clr>
            <a:srgbClr val="A4A3A4"/>
          </p15:clr>
        </p15:guide>
        <p15:guide id="8" orient="horz" pos="749" userDrawn="1">
          <p15:clr>
            <a:srgbClr val="A4A3A4"/>
          </p15:clr>
        </p15:guide>
        <p15:guide id="9" orient="horz" pos="339" userDrawn="1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ue_Background">
            <a:extLst>
              <a:ext uri="{FF2B5EF4-FFF2-40B4-BE49-F238E27FC236}">
                <a16:creationId xmlns:a16="http://schemas.microsoft.com/office/drawing/2014/main" id="{3DB8D600-7423-436E-A027-C6B5AE5E612D}"/>
              </a:ext>
            </a:extLst>
          </p:cNvPr>
          <p:cNvSpPr/>
          <p:nvPr userDrawn="1"/>
        </p:nvSpPr>
        <p:spPr bwMode="gray"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 err="1"/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F6CD7D8-B93B-412D-A865-3FC8F7A286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0191750" cy="6858000"/>
          </a:xfrm>
          <a:custGeom>
            <a:avLst/>
            <a:gdLst>
              <a:gd name="connsiteX0" fmla="*/ 0 w 10191750"/>
              <a:gd name="connsiteY0" fmla="*/ 0 h 6858000"/>
              <a:gd name="connsiteX1" fmla="*/ 10191750 w 10191750"/>
              <a:gd name="connsiteY1" fmla="*/ 0 h 6858000"/>
              <a:gd name="connsiteX2" fmla="*/ 10191750 w 10191750"/>
              <a:gd name="connsiteY2" fmla="*/ 13939 h 6858000"/>
              <a:gd name="connsiteX3" fmla="*/ 7283024 w 10191750"/>
              <a:gd name="connsiteY3" fmla="*/ 6858000 h 6858000"/>
              <a:gd name="connsiteX4" fmla="*/ 0 w 101917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1750" h="6858000">
                <a:moveTo>
                  <a:pt x="0" y="0"/>
                </a:moveTo>
                <a:lnTo>
                  <a:pt x="10191750" y="0"/>
                </a:lnTo>
                <a:lnTo>
                  <a:pt x="10191750" y="13939"/>
                </a:lnTo>
                <a:lnTo>
                  <a:pt x="728302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E7C007D-FB9E-4280-BFCE-1C7CDBED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292000" y="6217741"/>
            <a:ext cx="360000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6F1111-3204-4823-B331-7DDC40690F4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9FC6A297-7B52-4812-8955-A42EAA03336E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9546000" y="3759199"/>
            <a:ext cx="2106000" cy="2039125"/>
          </a:xfrm>
        </p:spPr>
        <p:txBody>
          <a:bodyPr/>
          <a:lstStyle>
            <a:lvl1pPr>
              <a:spcBef>
                <a:spcPts val="600"/>
              </a:spcBef>
              <a:defRPr sz="1200" b="0">
                <a:solidFill>
                  <a:schemeClr val="bg1"/>
                </a:solidFill>
              </a:defRPr>
            </a:lvl1pPr>
            <a:lvl2pPr marL="180000" indent="-180000">
              <a:spcBef>
                <a:spcPts val="600"/>
              </a:spcBef>
              <a:buClr>
                <a:schemeClr val="accent3"/>
              </a:buClr>
              <a:buFont typeface="Wingdings 2" panose="05020102010507070707" pitchFamily="18" charset="2"/>
              <a:buChar char=""/>
              <a:defRPr sz="1200" b="0">
                <a:solidFill>
                  <a:schemeClr val="bg1"/>
                </a:solidFill>
              </a:defRPr>
            </a:lvl2pPr>
            <a:lvl3pPr marL="360000" indent="-179388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–"/>
              <a:defRPr sz="1200" b="0">
                <a:solidFill>
                  <a:schemeClr val="bg1"/>
                </a:solidFill>
              </a:defRPr>
            </a:lvl3pPr>
            <a:lvl4pPr marL="539750" indent="-179388">
              <a:spcBef>
                <a:spcPts val="600"/>
              </a:spcBef>
              <a:buClr>
                <a:schemeClr val="bg1"/>
              </a:buClr>
              <a:defRPr sz="1200" b="0">
                <a:solidFill>
                  <a:schemeClr val="bg1"/>
                </a:solidFill>
              </a:defRPr>
            </a:lvl4pPr>
            <a:lvl5pPr marL="720000" indent="-179388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–"/>
              <a:defRPr sz="1200" b="0">
                <a:solidFill>
                  <a:schemeClr val="bg1"/>
                </a:solidFill>
              </a:defRPr>
            </a:lvl5pPr>
            <a:lvl6pPr marL="900000" indent="-1800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–"/>
              <a:defRPr sz="1200" b="0">
                <a:solidFill>
                  <a:schemeClr val="bg1"/>
                </a:solidFill>
              </a:defRPr>
            </a:lvl6pPr>
            <a:lvl7pPr marL="1079500" indent="-1800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–"/>
              <a:defRPr sz="1200" b="0">
                <a:solidFill>
                  <a:schemeClr val="bg1"/>
                </a:solidFill>
              </a:defRPr>
            </a:lvl7pPr>
            <a:lvl8pPr marL="1260000" indent="-180975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–"/>
              <a:defRPr sz="1200" b="0">
                <a:solidFill>
                  <a:schemeClr val="bg1"/>
                </a:solidFill>
              </a:defRPr>
            </a:lvl8pPr>
            <a:lvl9pPr marL="1440000" indent="-1800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–"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C71D6BF-032F-4C32-849F-FE898E34792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546000" y="2990701"/>
            <a:ext cx="2106000" cy="648000"/>
          </a:xfrm>
        </p:spPr>
        <p:txBody>
          <a:bodyPr anchor="b" anchorCtr="0"/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Logo_Icon">
            <a:extLst>
              <a:ext uri="{FF2B5EF4-FFF2-40B4-BE49-F238E27FC236}">
                <a16:creationId xmlns:a16="http://schemas.microsoft.com/office/drawing/2014/main" id="{669C9DCD-19DB-466B-984D-E4992E397D8C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130000" y="535500"/>
            <a:ext cx="522000" cy="453612"/>
          </a:xfrm>
          <a:custGeom>
            <a:avLst/>
            <a:gdLst>
              <a:gd name="T0" fmla="*/ 1692 w 2509"/>
              <a:gd name="T1" fmla="*/ 0 h 2178"/>
              <a:gd name="T2" fmla="*/ 702 w 2509"/>
              <a:gd name="T3" fmla="*/ 0 h 2178"/>
              <a:gd name="T4" fmla="*/ 702 w 2509"/>
              <a:gd name="T5" fmla="*/ 1111 h 2178"/>
              <a:gd name="T6" fmla="*/ 221 w 2509"/>
              <a:gd name="T7" fmla="*/ 1111 h 2178"/>
              <a:gd name="T8" fmla="*/ 0 w 2509"/>
              <a:gd name="T9" fmla="*/ 1634 h 2178"/>
              <a:gd name="T10" fmla="*/ 702 w 2509"/>
              <a:gd name="T11" fmla="*/ 1634 h 2178"/>
              <a:gd name="T12" fmla="*/ 702 w 2509"/>
              <a:gd name="T13" fmla="*/ 2178 h 2178"/>
              <a:gd name="T14" fmla="*/ 1261 w 2509"/>
              <a:gd name="T15" fmla="*/ 2178 h 2178"/>
              <a:gd name="T16" fmla="*/ 1261 w 2509"/>
              <a:gd name="T17" fmla="*/ 1634 h 2178"/>
              <a:gd name="T18" fmla="*/ 1692 w 2509"/>
              <a:gd name="T19" fmla="*/ 1634 h 2178"/>
              <a:gd name="T20" fmla="*/ 2509 w 2509"/>
              <a:gd name="T21" fmla="*/ 817 h 2178"/>
              <a:gd name="T22" fmla="*/ 1692 w 2509"/>
              <a:gd name="T23" fmla="*/ 0 h 2178"/>
              <a:gd name="T24" fmla="*/ 1667 w 2509"/>
              <a:gd name="T25" fmla="*/ 1111 h 2178"/>
              <a:gd name="T26" fmla="*/ 1261 w 2509"/>
              <a:gd name="T27" fmla="*/ 1111 h 2178"/>
              <a:gd name="T28" fmla="*/ 1261 w 2509"/>
              <a:gd name="T29" fmla="*/ 523 h 2178"/>
              <a:gd name="T30" fmla="*/ 1667 w 2509"/>
              <a:gd name="T31" fmla="*/ 523 h 2178"/>
              <a:gd name="T32" fmla="*/ 1961 w 2509"/>
              <a:gd name="T33" fmla="*/ 817 h 2178"/>
              <a:gd name="T34" fmla="*/ 1667 w 2509"/>
              <a:gd name="T35" fmla="*/ 1111 h 2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09" h="2178">
                <a:moveTo>
                  <a:pt x="1692" y="0"/>
                </a:moveTo>
                <a:cubicBezTo>
                  <a:pt x="702" y="0"/>
                  <a:pt x="702" y="0"/>
                  <a:pt x="702" y="0"/>
                </a:cubicBezTo>
                <a:cubicBezTo>
                  <a:pt x="702" y="1111"/>
                  <a:pt x="702" y="1111"/>
                  <a:pt x="702" y="1111"/>
                </a:cubicBezTo>
                <a:cubicBezTo>
                  <a:pt x="221" y="1111"/>
                  <a:pt x="221" y="1111"/>
                  <a:pt x="221" y="1111"/>
                </a:cubicBezTo>
                <a:cubicBezTo>
                  <a:pt x="0" y="1634"/>
                  <a:pt x="0" y="1634"/>
                  <a:pt x="0" y="1634"/>
                </a:cubicBezTo>
                <a:cubicBezTo>
                  <a:pt x="702" y="1634"/>
                  <a:pt x="702" y="1634"/>
                  <a:pt x="702" y="1634"/>
                </a:cubicBezTo>
                <a:cubicBezTo>
                  <a:pt x="702" y="2178"/>
                  <a:pt x="702" y="2178"/>
                  <a:pt x="702" y="2178"/>
                </a:cubicBezTo>
                <a:cubicBezTo>
                  <a:pt x="1261" y="2178"/>
                  <a:pt x="1261" y="2178"/>
                  <a:pt x="1261" y="2178"/>
                </a:cubicBezTo>
                <a:cubicBezTo>
                  <a:pt x="1261" y="1634"/>
                  <a:pt x="1261" y="1634"/>
                  <a:pt x="1261" y="1634"/>
                </a:cubicBezTo>
                <a:cubicBezTo>
                  <a:pt x="1692" y="1634"/>
                  <a:pt x="1692" y="1634"/>
                  <a:pt x="1692" y="1634"/>
                </a:cubicBezTo>
                <a:cubicBezTo>
                  <a:pt x="2143" y="1634"/>
                  <a:pt x="2509" y="1268"/>
                  <a:pt x="2509" y="817"/>
                </a:cubicBezTo>
                <a:cubicBezTo>
                  <a:pt x="2509" y="366"/>
                  <a:pt x="2143" y="0"/>
                  <a:pt x="1692" y="0"/>
                </a:cubicBezTo>
                <a:close/>
                <a:moveTo>
                  <a:pt x="1667" y="1111"/>
                </a:moveTo>
                <a:cubicBezTo>
                  <a:pt x="1261" y="1111"/>
                  <a:pt x="1261" y="1111"/>
                  <a:pt x="1261" y="1111"/>
                </a:cubicBezTo>
                <a:cubicBezTo>
                  <a:pt x="1261" y="523"/>
                  <a:pt x="1261" y="523"/>
                  <a:pt x="1261" y="523"/>
                </a:cubicBezTo>
                <a:cubicBezTo>
                  <a:pt x="1667" y="523"/>
                  <a:pt x="1667" y="523"/>
                  <a:pt x="1667" y="523"/>
                </a:cubicBezTo>
                <a:cubicBezTo>
                  <a:pt x="1829" y="523"/>
                  <a:pt x="1961" y="655"/>
                  <a:pt x="1961" y="817"/>
                </a:cubicBezTo>
                <a:cubicBezTo>
                  <a:pt x="1961" y="980"/>
                  <a:pt x="1829" y="1111"/>
                  <a:pt x="1667" y="11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0925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12" userDrawn="1">
          <p15:clr>
            <a:srgbClr val="A4A3A4"/>
          </p15:clr>
        </p15:guide>
        <p15:guide id="2" orient="horz" pos="1883" userDrawn="1">
          <p15:clr>
            <a:srgbClr val="A4A3A4"/>
          </p15:clr>
        </p15:guide>
        <p15:guide id="3" orient="horz" pos="2294" userDrawn="1">
          <p15:clr>
            <a:srgbClr val="A4A3A4"/>
          </p15:clr>
        </p15:guide>
        <p15:guide id="4" orient="horz" pos="2367" userDrawn="1">
          <p15:clr>
            <a:srgbClr val="A4A3A4"/>
          </p15:clr>
        </p15:guide>
        <p15:guide id="5" orient="horz" pos="3653" userDrawn="1">
          <p15:clr>
            <a:srgbClr val="A4A3A4"/>
          </p15:clr>
        </p15:guide>
        <p15:guide id="6" pos="7341" userDrawn="1">
          <p15:clr>
            <a:srgbClr val="A4A3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ictur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ue_Background">
            <a:extLst>
              <a:ext uri="{FF2B5EF4-FFF2-40B4-BE49-F238E27FC236}">
                <a16:creationId xmlns:a16="http://schemas.microsoft.com/office/drawing/2014/main" id="{3DB8D600-7423-436E-A027-C6B5AE5E612D}"/>
              </a:ext>
            </a:extLst>
          </p:cNvPr>
          <p:cNvSpPr/>
          <p:nvPr userDrawn="1"/>
        </p:nvSpPr>
        <p:spPr bwMode="gray">
          <a:xfrm>
            <a:off x="1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 err="1"/>
          </a:p>
        </p:txBody>
      </p:sp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64D65D0F-4C12-41C1-80D1-F9B1E60D81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7511624" cy="6858000"/>
          </a:xfrm>
          <a:custGeom>
            <a:avLst/>
            <a:gdLst>
              <a:gd name="connsiteX0" fmla="*/ 0 w 7511624"/>
              <a:gd name="connsiteY0" fmla="*/ 0 h 6858000"/>
              <a:gd name="connsiteX1" fmla="*/ 7511624 w 7511624"/>
              <a:gd name="connsiteY1" fmla="*/ 0 h 6858000"/>
              <a:gd name="connsiteX2" fmla="*/ 7511624 w 7511624"/>
              <a:gd name="connsiteY2" fmla="*/ 13939 h 6858000"/>
              <a:gd name="connsiteX3" fmla="*/ 4602898 w 7511624"/>
              <a:gd name="connsiteY3" fmla="*/ 6858000 h 6858000"/>
              <a:gd name="connsiteX4" fmla="*/ 0 w 751162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1624" h="6858000">
                <a:moveTo>
                  <a:pt x="0" y="0"/>
                </a:moveTo>
                <a:lnTo>
                  <a:pt x="7511624" y="0"/>
                </a:lnTo>
                <a:lnTo>
                  <a:pt x="7511624" y="13939"/>
                </a:lnTo>
                <a:lnTo>
                  <a:pt x="460289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E7C007D-FB9E-4280-BFCE-1C7CDBED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292000" y="6217741"/>
            <a:ext cx="360000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6F1111-3204-4823-B331-7DDC40690F4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9FC6A297-7B52-4812-8955-A42EAA03336E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6862727" y="3759199"/>
            <a:ext cx="4789273" cy="2039125"/>
          </a:xfrm>
        </p:spPr>
        <p:txBody>
          <a:bodyPr/>
          <a:lstStyle>
            <a:lvl1pPr>
              <a:spcBef>
                <a:spcPts val="600"/>
              </a:spcBef>
              <a:defRPr sz="1200" b="0">
                <a:solidFill>
                  <a:schemeClr val="bg1"/>
                </a:solidFill>
              </a:defRPr>
            </a:lvl1pPr>
            <a:lvl2pPr marL="180000" indent="-180000">
              <a:spcBef>
                <a:spcPts val="600"/>
              </a:spcBef>
              <a:buClr>
                <a:schemeClr val="accent3"/>
              </a:buClr>
              <a:buFont typeface="Wingdings 2" panose="05020102010507070707" pitchFamily="18" charset="2"/>
              <a:buChar char=""/>
              <a:defRPr sz="1200" b="0">
                <a:solidFill>
                  <a:schemeClr val="bg1"/>
                </a:solidFill>
              </a:defRPr>
            </a:lvl2pPr>
            <a:lvl3pPr marL="360000" indent="-179388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–"/>
              <a:defRPr sz="1200" b="0">
                <a:solidFill>
                  <a:schemeClr val="bg1"/>
                </a:solidFill>
              </a:defRPr>
            </a:lvl3pPr>
            <a:lvl4pPr marL="539750" indent="-179388">
              <a:spcBef>
                <a:spcPts val="600"/>
              </a:spcBef>
              <a:buClr>
                <a:schemeClr val="bg1"/>
              </a:buClr>
              <a:defRPr sz="1200" b="0">
                <a:solidFill>
                  <a:schemeClr val="bg1"/>
                </a:solidFill>
              </a:defRPr>
            </a:lvl4pPr>
            <a:lvl5pPr marL="720000" indent="-179388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–"/>
              <a:defRPr sz="1200" b="0">
                <a:solidFill>
                  <a:schemeClr val="bg1"/>
                </a:solidFill>
              </a:defRPr>
            </a:lvl5pPr>
            <a:lvl6pPr marL="900000" indent="-1800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–"/>
              <a:defRPr sz="1200" b="0">
                <a:solidFill>
                  <a:schemeClr val="bg1"/>
                </a:solidFill>
              </a:defRPr>
            </a:lvl6pPr>
            <a:lvl7pPr marL="1079500" indent="-1800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–"/>
              <a:defRPr sz="1200" b="0">
                <a:solidFill>
                  <a:schemeClr val="bg1"/>
                </a:solidFill>
              </a:defRPr>
            </a:lvl7pPr>
            <a:lvl8pPr marL="1260000" indent="-180975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–"/>
              <a:defRPr sz="1200" b="0">
                <a:solidFill>
                  <a:schemeClr val="bg1"/>
                </a:solidFill>
              </a:defRPr>
            </a:lvl8pPr>
            <a:lvl9pPr marL="1440000" indent="-1800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–"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C71D6BF-032F-4C32-849F-FE898E34792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862727" y="2990701"/>
            <a:ext cx="4789273" cy="648000"/>
          </a:xfrm>
        </p:spPr>
        <p:txBody>
          <a:bodyPr anchor="b" anchorCtr="0"/>
          <a:lstStyle>
            <a:lvl1pPr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Logo_Icon">
            <a:extLst>
              <a:ext uri="{FF2B5EF4-FFF2-40B4-BE49-F238E27FC236}">
                <a16:creationId xmlns:a16="http://schemas.microsoft.com/office/drawing/2014/main" id="{669C9DCD-19DB-466B-984D-E4992E397D8C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130000" y="535500"/>
            <a:ext cx="522000" cy="453612"/>
          </a:xfrm>
          <a:custGeom>
            <a:avLst/>
            <a:gdLst>
              <a:gd name="T0" fmla="*/ 1692 w 2509"/>
              <a:gd name="T1" fmla="*/ 0 h 2178"/>
              <a:gd name="T2" fmla="*/ 702 w 2509"/>
              <a:gd name="T3" fmla="*/ 0 h 2178"/>
              <a:gd name="T4" fmla="*/ 702 w 2509"/>
              <a:gd name="T5" fmla="*/ 1111 h 2178"/>
              <a:gd name="T6" fmla="*/ 221 w 2509"/>
              <a:gd name="T7" fmla="*/ 1111 h 2178"/>
              <a:gd name="T8" fmla="*/ 0 w 2509"/>
              <a:gd name="T9" fmla="*/ 1634 h 2178"/>
              <a:gd name="T10" fmla="*/ 702 w 2509"/>
              <a:gd name="T11" fmla="*/ 1634 h 2178"/>
              <a:gd name="T12" fmla="*/ 702 w 2509"/>
              <a:gd name="T13" fmla="*/ 2178 h 2178"/>
              <a:gd name="T14" fmla="*/ 1261 w 2509"/>
              <a:gd name="T15" fmla="*/ 2178 h 2178"/>
              <a:gd name="T16" fmla="*/ 1261 w 2509"/>
              <a:gd name="T17" fmla="*/ 1634 h 2178"/>
              <a:gd name="T18" fmla="*/ 1692 w 2509"/>
              <a:gd name="T19" fmla="*/ 1634 h 2178"/>
              <a:gd name="T20" fmla="*/ 2509 w 2509"/>
              <a:gd name="T21" fmla="*/ 817 h 2178"/>
              <a:gd name="T22" fmla="*/ 1692 w 2509"/>
              <a:gd name="T23" fmla="*/ 0 h 2178"/>
              <a:gd name="T24" fmla="*/ 1667 w 2509"/>
              <a:gd name="T25" fmla="*/ 1111 h 2178"/>
              <a:gd name="T26" fmla="*/ 1261 w 2509"/>
              <a:gd name="T27" fmla="*/ 1111 h 2178"/>
              <a:gd name="T28" fmla="*/ 1261 w 2509"/>
              <a:gd name="T29" fmla="*/ 523 h 2178"/>
              <a:gd name="T30" fmla="*/ 1667 w 2509"/>
              <a:gd name="T31" fmla="*/ 523 h 2178"/>
              <a:gd name="T32" fmla="*/ 1961 w 2509"/>
              <a:gd name="T33" fmla="*/ 817 h 2178"/>
              <a:gd name="T34" fmla="*/ 1667 w 2509"/>
              <a:gd name="T35" fmla="*/ 1111 h 2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09" h="2178">
                <a:moveTo>
                  <a:pt x="1692" y="0"/>
                </a:moveTo>
                <a:cubicBezTo>
                  <a:pt x="702" y="0"/>
                  <a:pt x="702" y="0"/>
                  <a:pt x="702" y="0"/>
                </a:cubicBezTo>
                <a:cubicBezTo>
                  <a:pt x="702" y="1111"/>
                  <a:pt x="702" y="1111"/>
                  <a:pt x="702" y="1111"/>
                </a:cubicBezTo>
                <a:cubicBezTo>
                  <a:pt x="221" y="1111"/>
                  <a:pt x="221" y="1111"/>
                  <a:pt x="221" y="1111"/>
                </a:cubicBezTo>
                <a:cubicBezTo>
                  <a:pt x="0" y="1634"/>
                  <a:pt x="0" y="1634"/>
                  <a:pt x="0" y="1634"/>
                </a:cubicBezTo>
                <a:cubicBezTo>
                  <a:pt x="702" y="1634"/>
                  <a:pt x="702" y="1634"/>
                  <a:pt x="702" y="1634"/>
                </a:cubicBezTo>
                <a:cubicBezTo>
                  <a:pt x="702" y="2178"/>
                  <a:pt x="702" y="2178"/>
                  <a:pt x="702" y="2178"/>
                </a:cubicBezTo>
                <a:cubicBezTo>
                  <a:pt x="1261" y="2178"/>
                  <a:pt x="1261" y="2178"/>
                  <a:pt x="1261" y="2178"/>
                </a:cubicBezTo>
                <a:cubicBezTo>
                  <a:pt x="1261" y="1634"/>
                  <a:pt x="1261" y="1634"/>
                  <a:pt x="1261" y="1634"/>
                </a:cubicBezTo>
                <a:cubicBezTo>
                  <a:pt x="1692" y="1634"/>
                  <a:pt x="1692" y="1634"/>
                  <a:pt x="1692" y="1634"/>
                </a:cubicBezTo>
                <a:cubicBezTo>
                  <a:pt x="2143" y="1634"/>
                  <a:pt x="2509" y="1268"/>
                  <a:pt x="2509" y="817"/>
                </a:cubicBezTo>
                <a:cubicBezTo>
                  <a:pt x="2509" y="366"/>
                  <a:pt x="2143" y="0"/>
                  <a:pt x="1692" y="0"/>
                </a:cubicBezTo>
                <a:close/>
                <a:moveTo>
                  <a:pt x="1667" y="1111"/>
                </a:moveTo>
                <a:cubicBezTo>
                  <a:pt x="1261" y="1111"/>
                  <a:pt x="1261" y="1111"/>
                  <a:pt x="1261" y="1111"/>
                </a:cubicBezTo>
                <a:cubicBezTo>
                  <a:pt x="1261" y="523"/>
                  <a:pt x="1261" y="523"/>
                  <a:pt x="1261" y="523"/>
                </a:cubicBezTo>
                <a:cubicBezTo>
                  <a:pt x="1667" y="523"/>
                  <a:pt x="1667" y="523"/>
                  <a:pt x="1667" y="523"/>
                </a:cubicBezTo>
                <a:cubicBezTo>
                  <a:pt x="1829" y="523"/>
                  <a:pt x="1961" y="655"/>
                  <a:pt x="1961" y="817"/>
                </a:cubicBezTo>
                <a:cubicBezTo>
                  <a:pt x="1961" y="980"/>
                  <a:pt x="1829" y="1111"/>
                  <a:pt x="1667" y="11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6765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2" userDrawn="1">
          <p15:clr>
            <a:srgbClr val="A4A3A4"/>
          </p15:clr>
        </p15:guide>
        <p15:guide id="2" orient="horz" pos="1883">
          <p15:clr>
            <a:srgbClr val="A4A3A4"/>
          </p15:clr>
        </p15:guide>
        <p15:guide id="3" orient="horz" pos="2294">
          <p15:clr>
            <a:srgbClr val="A4A3A4"/>
          </p15:clr>
        </p15:guide>
        <p15:guide id="4" orient="horz" pos="2367">
          <p15:clr>
            <a:srgbClr val="A4A3A4"/>
          </p15:clr>
        </p15:guide>
        <p15:guide id="5" orient="horz" pos="3653">
          <p15:clr>
            <a:srgbClr val="A4A3A4"/>
          </p15:clr>
        </p15:guide>
        <p15:guide id="6" pos="7341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E7C007D-FB9E-4280-BFCE-1C7CDBED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6F1111-3204-4823-B331-7DDC40690F45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C71D6BF-032F-4C32-849F-FE898E347923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0045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>
          <p15:clr>
            <a:srgbClr val="A4A3A4"/>
          </p15:clr>
        </p15:guide>
        <p15:guide id="2" orient="horz" pos="3645">
          <p15:clr>
            <a:srgbClr val="A4A3A4"/>
          </p15:clr>
        </p15:guide>
        <p15:guide id="3" pos="4890">
          <p15:clr>
            <a:srgbClr val="A4A3A4"/>
          </p15:clr>
        </p15:guide>
        <p15:guide id="4" orient="horz" pos="1149">
          <p15:clr>
            <a:srgbClr val="A4A3A4"/>
          </p15:clr>
        </p15:guide>
        <p15:guide id="5" orient="horz" pos="749">
          <p15:clr>
            <a:srgbClr val="A4A3A4"/>
          </p15:clr>
        </p15:guide>
        <p15:guide id="6" orient="horz" pos="339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F081BAC2-2A67-4707-BEA6-781820A5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6F1111-3204-4823-B331-7DDC40690F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3612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Back Slid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ey_Shape">
            <a:extLst>
              <a:ext uri="{FF2B5EF4-FFF2-40B4-BE49-F238E27FC236}">
                <a16:creationId xmlns:a16="http://schemas.microsoft.com/office/drawing/2014/main" id="{72872290-6B55-475E-B63E-E8DDB3EB87C5}"/>
              </a:ext>
            </a:extLst>
          </p:cNvPr>
          <p:cNvSpPr/>
          <p:nvPr userDrawn="1"/>
        </p:nvSpPr>
        <p:spPr bwMode="gray">
          <a:xfrm>
            <a:off x="0" y="0"/>
            <a:ext cx="7324139" cy="6858000"/>
          </a:xfrm>
          <a:custGeom>
            <a:avLst/>
            <a:gdLst>
              <a:gd name="connsiteX0" fmla="*/ 0 w 7324139"/>
              <a:gd name="connsiteY0" fmla="*/ 0 h 6858000"/>
              <a:gd name="connsiteX1" fmla="*/ 30086 w 7324139"/>
              <a:gd name="connsiteY1" fmla="*/ 0 h 6858000"/>
              <a:gd name="connsiteX2" fmla="*/ 955963 w 7324139"/>
              <a:gd name="connsiteY2" fmla="*/ 0 h 6858000"/>
              <a:gd name="connsiteX3" fmla="*/ 7324139 w 7324139"/>
              <a:gd name="connsiteY3" fmla="*/ 0 h 6858000"/>
              <a:gd name="connsiteX4" fmla="*/ 4409489 w 7324139"/>
              <a:gd name="connsiteY4" fmla="*/ 6858000 h 6858000"/>
              <a:gd name="connsiteX5" fmla="*/ 955963 w 7324139"/>
              <a:gd name="connsiteY5" fmla="*/ 6858000 h 6858000"/>
              <a:gd name="connsiteX6" fmla="*/ 30086 w 7324139"/>
              <a:gd name="connsiteY6" fmla="*/ 6858000 h 6858000"/>
              <a:gd name="connsiteX7" fmla="*/ 0 w 732413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24139" h="6858000">
                <a:moveTo>
                  <a:pt x="0" y="0"/>
                </a:moveTo>
                <a:lnTo>
                  <a:pt x="30086" y="0"/>
                </a:lnTo>
                <a:lnTo>
                  <a:pt x="955963" y="0"/>
                </a:lnTo>
                <a:lnTo>
                  <a:pt x="7324139" y="0"/>
                </a:lnTo>
                <a:lnTo>
                  <a:pt x="4409489" y="6858000"/>
                </a:lnTo>
                <a:lnTo>
                  <a:pt x="955963" y="6858000"/>
                </a:lnTo>
                <a:lnTo>
                  <a:pt x="3008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CE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22DB37C-5238-46A2-BE33-523F96D67B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76000" y="3530600"/>
            <a:ext cx="10440000" cy="720000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accent3"/>
                </a:solidFill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6pPr>
            <a:lvl7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7pPr>
            <a:lvl8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8pPr>
            <a:lvl9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&lt;Contact&gt;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E47E949E-77E7-44E4-BF1C-2582907562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6000" y="2610921"/>
            <a:ext cx="10440000" cy="573414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4000" b="1">
                <a:solidFill>
                  <a:schemeClr val="accent3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4000" b="1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4000" b="1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40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&lt;Thank you&gt;</a:t>
            </a: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91C306A4-B717-4523-8E48-A0823AD75C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944000" y="5816127"/>
            <a:ext cx="2304000" cy="52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67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A4A3A4"/>
          </p15:clr>
        </p15:guide>
        <p15:guide id="2" orient="horz" pos="2223" userDrawn="1">
          <p15:clr>
            <a:srgbClr val="A4A3A4"/>
          </p15:clr>
        </p15:guide>
        <p15:guide id="3" orient="horz" pos="2679" userDrawn="1">
          <p15:clr>
            <a:srgbClr val="A4A3A4"/>
          </p15:clr>
        </p15:guide>
        <p15:guide id="4" orient="horz" pos="2007" userDrawn="1">
          <p15:clr>
            <a:srgbClr val="A4A3A4"/>
          </p15:clr>
        </p15:guide>
        <p15:guide id="5" orient="horz" pos="1644" userDrawn="1">
          <p15:clr>
            <a:srgbClr val="A4A3A4"/>
          </p15:clr>
        </p15:guide>
        <p15:guide id="6" pos="7130" userDrawn="1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ured Back Slid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rkBlue_Background">
            <a:extLst>
              <a:ext uri="{FF2B5EF4-FFF2-40B4-BE49-F238E27FC236}">
                <a16:creationId xmlns:a16="http://schemas.microsoft.com/office/drawing/2014/main" id="{0D0DA438-0603-4A54-BE62-E1E232285312}"/>
              </a:ext>
            </a:extLst>
          </p:cNvPr>
          <p:cNvSpPr/>
          <p:nvPr userDrawn="1"/>
        </p:nvSpPr>
        <p:spPr bwMode="gray">
          <a:xfrm>
            <a:off x="1" y="0"/>
            <a:ext cx="12192000" cy="6858000"/>
          </a:xfrm>
          <a:prstGeom prst="rect">
            <a:avLst/>
          </a:prstGeom>
          <a:solidFill>
            <a:srgbClr val="182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 err="1"/>
          </a:p>
        </p:txBody>
      </p:sp>
      <p:sp>
        <p:nvSpPr>
          <p:cNvPr id="12" name="Blue_Shape">
            <a:extLst>
              <a:ext uri="{FF2B5EF4-FFF2-40B4-BE49-F238E27FC236}">
                <a16:creationId xmlns:a16="http://schemas.microsoft.com/office/drawing/2014/main" id="{72872290-6B55-475E-B63E-E8DDB3EB87C5}"/>
              </a:ext>
            </a:extLst>
          </p:cNvPr>
          <p:cNvSpPr/>
          <p:nvPr userDrawn="1"/>
        </p:nvSpPr>
        <p:spPr bwMode="gray">
          <a:xfrm>
            <a:off x="0" y="0"/>
            <a:ext cx="7324139" cy="6858000"/>
          </a:xfrm>
          <a:custGeom>
            <a:avLst/>
            <a:gdLst>
              <a:gd name="connsiteX0" fmla="*/ 0 w 7324139"/>
              <a:gd name="connsiteY0" fmla="*/ 0 h 6858000"/>
              <a:gd name="connsiteX1" fmla="*/ 30086 w 7324139"/>
              <a:gd name="connsiteY1" fmla="*/ 0 h 6858000"/>
              <a:gd name="connsiteX2" fmla="*/ 955963 w 7324139"/>
              <a:gd name="connsiteY2" fmla="*/ 0 h 6858000"/>
              <a:gd name="connsiteX3" fmla="*/ 7324139 w 7324139"/>
              <a:gd name="connsiteY3" fmla="*/ 0 h 6858000"/>
              <a:gd name="connsiteX4" fmla="*/ 4409489 w 7324139"/>
              <a:gd name="connsiteY4" fmla="*/ 6858000 h 6858000"/>
              <a:gd name="connsiteX5" fmla="*/ 955963 w 7324139"/>
              <a:gd name="connsiteY5" fmla="*/ 6858000 h 6858000"/>
              <a:gd name="connsiteX6" fmla="*/ 30086 w 7324139"/>
              <a:gd name="connsiteY6" fmla="*/ 6858000 h 6858000"/>
              <a:gd name="connsiteX7" fmla="*/ 0 w 732413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24139" h="6858000">
                <a:moveTo>
                  <a:pt x="0" y="0"/>
                </a:moveTo>
                <a:lnTo>
                  <a:pt x="30086" y="0"/>
                </a:lnTo>
                <a:lnTo>
                  <a:pt x="955963" y="0"/>
                </a:lnTo>
                <a:lnTo>
                  <a:pt x="7324139" y="0"/>
                </a:lnTo>
                <a:lnTo>
                  <a:pt x="4409489" y="6858000"/>
                </a:lnTo>
                <a:lnTo>
                  <a:pt x="955963" y="6858000"/>
                </a:lnTo>
                <a:lnTo>
                  <a:pt x="300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22DB37C-5238-46A2-BE33-523F96D67B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76000" y="3530600"/>
            <a:ext cx="10440000" cy="720000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accent3"/>
                </a:solidFill>
              </a:defRPr>
            </a:lvl1pPr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&lt;Contact&gt;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E47E949E-77E7-44E4-BF1C-2582907562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6000" y="2610921"/>
            <a:ext cx="10440000" cy="573414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4000" b="1">
                <a:solidFill>
                  <a:schemeClr val="accent3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4000" b="1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4000" b="1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40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&lt;Thank you&gt;</a:t>
            </a:r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E02E3DE7-FD7C-4B54-95A7-C51B0A6384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944000" y="5816127"/>
            <a:ext cx="2304000" cy="52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38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30" userDrawn="1">
          <p15:clr>
            <a:srgbClr val="A4A3A4"/>
          </p15:clr>
        </p15:guide>
        <p15:guide id="2" orient="horz" pos="1644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orient="horz" pos="2007" userDrawn="1">
          <p15:clr>
            <a:srgbClr val="A4A3A4"/>
          </p15:clr>
        </p15:guide>
        <p15:guide id="5" orient="horz" pos="2223" userDrawn="1">
          <p15:clr>
            <a:srgbClr val="A4A3A4"/>
          </p15:clr>
        </p15:guide>
        <p15:guide id="6" orient="horz" pos="2679" userDrawn="1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89AA93D-E860-4C80-A541-98E117EBEA56}"/>
              </a:ext>
            </a:extLst>
          </p:cNvPr>
          <p:cNvCxnSpPr/>
          <p:nvPr userDrawn="1"/>
        </p:nvCxnSpPr>
        <p:spPr>
          <a:xfrm>
            <a:off x="574743" y="1029574"/>
            <a:ext cx="1044525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EFF7E-2CD8-4FB1-A52A-48CBB8D9B3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675" y="584200"/>
            <a:ext cx="10074275" cy="317500"/>
          </a:xfrm>
        </p:spPr>
        <p:txBody>
          <a:bodyPr/>
          <a:lstStyle>
            <a:lvl1pPr>
              <a:defRPr lang="en-US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aphic 4">
            <a:extLst>
              <a:ext uri="{FF2B5EF4-FFF2-40B4-BE49-F238E27FC236}">
                <a16:creationId xmlns:a16="http://schemas.microsoft.com/office/drawing/2014/main" id="{2D80722D-BFE8-431F-99D6-8D3D11C27EAA}"/>
              </a:ext>
            </a:extLst>
          </p:cNvPr>
          <p:cNvGrpSpPr/>
          <p:nvPr userDrawn="1"/>
        </p:nvGrpSpPr>
        <p:grpSpPr>
          <a:xfrm>
            <a:off x="6354834" y="6564180"/>
            <a:ext cx="225240" cy="151525"/>
            <a:chOff x="5834062" y="3252787"/>
            <a:chExt cx="3852114" cy="2591422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5960C14-704B-4946-91D3-DCFB642944D4}"/>
                </a:ext>
              </a:extLst>
            </p:cNvPr>
            <p:cNvSpPr/>
            <p:nvPr/>
          </p:nvSpPr>
          <p:spPr>
            <a:xfrm>
              <a:off x="8390465" y="3287806"/>
              <a:ext cx="1260692" cy="1260692"/>
            </a:xfrm>
            <a:custGeom>
              <a:avLst/>
              <a:gdLst>
                <a:gd name="connsiteX0" fmla="*/ 0 w 1260691"/>
                <a:gd name="connsiteY0" fmla="*/ 0 h 1260691"/>
                <a:gd name="connsiteX1" fmla="*/ 1260692 w 1260691"/>
                <a:gd name="connsiteY1" fmla="*/ 1260692 h 1260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0691" h="1260691">
                  <a:moveTo>
                    <a:pt x="0" y="0"/>
                  </a:moveTo>
                  <a:lnTo>
                    <a:pt x="1260692" y="1260692"/>
                  </a:lnTo>
                </a:path>
              </a:pathLst>
            </a:custGeom>
            <a:ln w="25400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0526BA-A6EC-4CD8-AE52-4DE83A2CAB27}"/>
                </a:ext>
              </a:extLst>
            </p:cNvPr>
            <p:cNvSpPr/>
            <p:nvPr/>
          </p:nvSpPr>
          <p:spPr>
            <a:xfrm>
              <a:off x="8390465" y="4548498"/>
              <a:ext cx="1260692" cy="1260692"/>
            </a:xfrm>
            <a:custGeom>
              <a:avLst/>
              <a:gdLst>
                <a:gd name="connsiteX0" fmla="*/ 0 w 1260691"/>
                <a:gd name="connsiteY0" fmla="*/ 1260692 h 1260691"/>
                <a:gd name="connsiteX1" fmla="*/ 1260692 w 1260691"/>
                <a:gd name="connsiteY1" fmla="*/ 0 h 1260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0691" h="1260691">
                  <a:moveTo>
                    <a:pt x="0" y="1260692"/>
                  </a:moveTo>
                  <a:lnTo>
                    <a:pt x="1260692" y="0"/>
                  </a:lnTo>
                </a:path>
              </a:pathLst>
            </a:custGeom>
            <a:ln w="25400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C9BA5F1-5CC9-4194-98DD-87934B8455F7}"/>
                </a:ext>
              </a:extLst>
            </p:cNvPr>
            <p:cNvSpPr/>
            <p:nvPr/>
          </p:nvSpPr>
          <p:spPr>
            <a:xfrm>
              <a:off x="5869081" y="4548498"/>
              <a:ext cx="3782076" cy="70038"/>
            </a:xfrm>
            <a:custGeom>
              <a:avLst/>
              <a:gdLst>
                <a:gd name="connsiteX0" fmla="*/ 0 w 3782075"/>
                <a:gd name="connsiteY0" fmla="*/ 0 h 0"/>
                <a:gd name="connsiteX1" fmla="*/ 3782076 w 37820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82075">
                  <a:moveTo>
                    <a:pt x="0" y="0"/>
                  </a:moveTo>
                  <a:lnTo>
                    <a:pt x="3782076" y="0"/>
                  </a:lnTo>
                </a:path>
              </a:pathLst>
            </a:custGeom>
            <a:ln w="25400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</p:grpSp>
      <p:grpSp>
        <p:nvGrpSpPr>
          <p:cNvPr id="9" name="Graphic 4">
            <a:extLst>
              <a:ext uri="{FF2B5EF4-FFF2-40B4-BE49-F238E27FC236}">
                <a16:creationId xmlns:a16="http://schemas.microsoft.com/office/drawing/2014/main" id="{D57EAC3B-BA75-4F80-80F6-0044B6007969}"/>
              </a:ext>
            </a:extLst>
          </p:cNvPr>
          <p:cNvGrpSpPr/>
          <p:nvPr userDrawn="1"/>
        </p:nvGrpSpPr>
        <p:grpSpPr>
          <a:xfrm rot="10800000">
            <a:off x="5609879" y="6566228"/>
            <a:ext cx="225240" cy="151525"/>
            <a:chOff x="5834062" y="3252787"/>
            <a:chExt cx="3852114" cy="259142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C498C70-90F1-4209-923B-19F2EE166CE8}"/>
                </a:ext>
              </a:extLst>
            </p:cNvPr>
            <p:cNvSpPr/>
            <p:nvPr/>
          </p:nvSpPr>
          <p:spPr>
            <a:xfrm>
              <a:off x="8390465" y="3287806"/>
              <a:ext cx="1260692" cy="1260692"/>
            </a:xfrm>
            <a:custGeom>
              <a:avLst/>
              <a:gdLst>
                <a:gd name="connsiteX0" fmla="*/ 0 w 1260691"/>
                <a:gd name="connsiteY0" fmla="*/ 0 h 1260691"/>
                <a:gd name="connsiteX1" fmla="*/ 1260692 w 1260691"/>
                <a:gd name="connsiteY1" fmla="*/ 1260692 h 1260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0691" h="1260691">
                  <a:moveTo>
                    <a:pt x="0" y="0"/>
                  </a:moveTo>
                  <a:lnTo>
                    <a:pt x="1260692" y="1260692"/>
                  </a:lnTo>
                </a:path>
              </a:pathLst>
            </a:custGeom>
            <a:ln w="25400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B864E97-EECE-48BE-B275-CDDF697AD67D}"/>
                </a:ext>
              </a:extLst>
            </p:cNvPr>
            <p:cNvSpPr/>
            <p:nvPr/>
          </p:nvSpPr>
          <p:spPr>
            <a:xfrm>
              <a:off x="8390465" y="4548498"/>
              <a:ext cx="1260692" cy="1260692"/>
            </a:xfrm>
            <a:custGeom>
              <a:avLst/>
              <a:gdLst>
                <a:gd name="connsiteX0" fmla="*/ 0 w 1260691"/>
                <a:gd name="connsiteY0" fmla="*/ 1260692 h 1260691"/>
                <a:gd name="connsiteX1" fmla="*/ 1260692 w 1260691"/>
                <a:gd name="connsiteY1" fmla="*/ 0 h 1260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0691" h="1260691">
                  <a:moveTo>
                    <a:pt x="0" y="1260692"/>
                  </a:moveTo>
                  <a:lnTo>
                    <a:pt x="1260692" y="0"/>
                  </a:lnTo>
                </a:path>
              </a:pathLst>
            </a:custGeom>
            <a:ln w="25400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B150492-1C27-421F-90D2-A149F92807FC}"/>
                </a:ext>
              </a:extLst>
            </p:cNvPr>
            <p:cNvSpPr/>
            <p:nvPr/>
          </p:nvSpPr>
          <p:spPr>
            <a:xfrm>
              <a:off x="5869081" y="4548498"/>
              <a:ext cx="3782076" cy="70038"/>
            </a:xfrm>
            <a:custGeom>
              <a:avLst/>
              <a:gdLst>
                <a:gd name="connsiteX0" fmla="*/ 0 w 3782075"/>
                <a:gd name="connsiteY0" fmla="*/ 0 h 0"/>
                <a:gd name="connsiteX1" fmla="*/ 3782076 w 37820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82075">
                  <a:moveTo>
                    <a:pt x="0" y="0"/>
                  </a:moveTo>
                  <a:lnTo>
                    <a:pt x="3782076" y="0"/>
                  </a:lnTo>
                </a:path>
              </a:pathLst>
            </a:custGeom>
            <a:ln w="25400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</p:grpSp>
      <p:pic>
        <p:nvPicPr>
          <p:cNvPr id="13" name="Graphic 12" descr="Home">
            <a:extLst>
              <a:ext uri="{FF2B5EF4-FFF2-40B4-BE49-F238E27FC236}">
                <a16:creationId xmlns:a16="http://schemas.microsoft.com/office/drawing/2014/main" id="{26D9796F-83F6-4017-9EBF-94AB67BE97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690" y="6356569"/>
            <a:ext cx="419318" cy="419318"/>
          </a:xfrm>
          <a:prstGeom prst="rect">
            <a:avLst/>
          </a:prstGeom>
        </p:spPr>
      </p:pic>
      <p:sp>
        <p:nvSpPr>
          <p:cNvPr id="14" name="Rectangle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7F71BDA-CD56-4C90-B837-EA29E771E093}"/>
              </a:ext>
            </a:extLst>
          </p:cNvPr>
          <p:cNvSpPr/>
          <p:nvPr userDrawn="1"/>
        </p:nvSpPr>
        <p:spPr>
          <a:xfrm>
            <a:off x="5400831" y="6418099"/>
            <a:ext cx="522583" cy="43990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15" name="Rectangl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6529DF-1E81-4463-B7AA-00E71225E416}"/>
              </a:ext>
            </a:extLst>
          </p:cNvPr>
          <p:cNvSpPr/>
          <p:nvPr userDrawn="1"/>
        </p:nvSpPr>
        <p:spPr>
          <a:xfrm>
            <a:off x="6268588" y="6418099"/>
            <a:ext cx="522583" cy="43990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16" name="Rectangle 15">
            <a:hlinkClick r:id="rId4" action="ppaction://hlinksldjump"/>
            <a:extLst>
              <a:ext uri="{FF2B5EF4-FFF2-40B4-BE49-F238E27FC236}">
                <a16:creationId xmlns:a16="http://schemas.microsoft.com/office/drawing/2014/main" id="{5E2E31BF-6C63-46BE-A7F6-193D84231726}"/>
              </a:ext>
            </a:extLst>
          </p:cNvPr>
          <p:cNvSpPr/>
          <p:nvPr userDrawn="1"/>
        </p:nvSpPr>
        <p:spPr>
          <a:xfrm>
            <a:off x="84102" y="6356569"/>
            <a:ext cx="572494" cy="505219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97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(Picture)">
    <p:bg bwMode="gray">
      <p:bgPr>
        <a:solidFill>
          <a:srgbClr val="ECE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lue_Shape">
            <a:extLst>
              <a:ext uri="{FF2B5EF4-FFF2-40B4-BE49-F238E27FC236}">
                <a16:creationId xmlns:a16="http://schemas.microsoft.com/office/drawing/2014/main" id="{8D07777C-B4A5-47D8-A58F-F5829179BAE8}"/>
              </a:ext>
            </a:extLst>
          </p:cNvPr>
          <p:cNvSpPr/>
          <p:nvPr userDrawn="1"/>
        </p:nvSpPr>
        <p:spPr bwMode="gray">
          <a:xfrm>
            <a:off x="8743950" y="4305300"/>
            <a:ext cx="3476780" cy="2552700"/>
          </a:xfrm>
          <a:custGeom>
            <a:avLst/>
            <a:gdLst>
              <a:gd name="connsiteX0" fmla="*/ 1084897 w 3476780"/>
              <a:gd name="connsiteY0" fmla="*/ 0 h 2552700"/>
              <a:gd name="connsiteX1" fmla="*/ 3476780 w 3476780"/>
              <a:gd name="connsiteY1" fmla="*/ 0 h 2552700"/>
              <a:gd name="connsiteX2" fmla="*/ 3476780 w 3476780"/>
              <a:gd name="connsiteY2" fmla="*/ 2552700 h 2552700"/>
              <a:gd name="connsiteX3" fmla="*/ 0 w 3476780"/>
              <a:gd name="connsiteY3" fmla="*/ 2552700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6780" h="2552700">
                <a:moveTo>
                  <a:pt x="1084897" y="0"/>
                </a:moveTo>
                <a:lnTo>
                  <a:pt x="3476780" y="0"/>
                </a:lnTo>
                <a:lnTo>
                  <a:pt x="3476780" y="2552700"/>
                </a:lnTo>
                <a:lnTo>
                  <a:pt x="0" y="2552700"/>
                </a:lnTo>
                <a:close/>
              </a:path>
            </a:pathLst>
          </a:custGeom>
          <a:solidFill>
            <a:srgbClr val="182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Yellow_Shape">
            <a:extLst>
              <a:ext uri="{FF2B5EF4-FFF2-40B4-BE49-F238E27FC236}">
                <a16:creationId xmlns:a16="http://schemas.microsoft.com/office/drawing/2014/main" id="{ADCC9138-81EC-487C-ACF0-14D45E8EB9C6}"/>
              </a:ext>
            </a:extLst>
          </p:cNvPr>
          <p:cNvSpPr/>
          <p:nvPr userDrawn="1"/>
        </p:nvSpPr>
        <p:spPr bwMode="gray">
          <a:xfrm>
            <a:off x="9828848" y="0"/>
            <a:ext cx="2391883" cy="4305300"/>
          </a:xfrm>
          <a:custGeom>
            <a:avLst/>
            <a:gdLst>
              <a:gd name="connsiteX0" fmla="*/ 1829753 w 2391883"/>
              <a:gd name="connsiteY0" fmla="*/ 0 h 4305300"/>
              <a:gd name="connsiteX1" fmla="*/ 2391883 w 2391883"/>
              <a:gd name="connsiteY1" fmla="*/ 0 h 4305300"/>
              <a:gd name="connsiteX2" fmla="*/ 2391883 w 2391883"/>
              <a:gd name="connsiteY2" fmla="*/ 4305300 h 4305300"/>
              <a:gd name="connsiteX3" fmla="*/ 0 w 2391883"/>
              <a:gd name="connsiteY3" fmla="*/ 430530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1883" h="4305300">
                <a:moveTo>
                  <a:pt x="1829753" y="0"/>
                </a:moveTo>
                <a:lnTo>
                  <a:pt x="2391883" y="0"/>
                </a:lnTo>
                <a:lnTo>
                  <a:pt x="2391883" y="4305300"/>
                </a:lnTo>
                <a:lnTo>
                  <a:pt x="0" y="43053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Grey_Shape">
            <a:extLst>
              <a:ext uri="{FF2B5EF4-FFF2-40B4-BE49-F238E27FC236}">
                <a16:creationId xmlns:a16="http://schemas.microsoft.com/office/drawing/2014/main" id="{46DC352C-D34E-48AB-980B-A8774B377586}"/>
              </a:ext>
            </a:extLst>
          </p:cNvPr>
          <p:cNvSpPr/>
          <p:nvPr userDrawn="1"/>
        </p:nvSpPr>
        <p:spPr bwMode="gray">
          <a:xfrm>
            <a:off x="0" y="4305300"/>
            <a:ext cx="9828847" cy="2552700"/>
          </a:xfrm>
          <a:custGeom>
            <a:avLst/>
            <a:gdLst>
              <a:gd name="connsiteX0" fmla="*/ 0 w 9828847"/>
              <a:gd name="connsiteY0" fmla="*/ 0 h 2552700"/>
              <a:gd name="connsiteX1" fmla="*/ 9828847 w 9828847"/>
              <a:gd name="connsiteY1" fmla="*/ 0 h 2552700"/>
              <a:gd name="connsiteX2" fmla="*/ 8743950 w 9828847"/>
              <a:gd name="connsiteY2" fmla="*/ 2552700 h 2552700"/>
              <a:gd name="connsiteX3" fmla="*/ 0 w 9828847"/>
              <a:gd name="connsiteY3" fmla="*/ 2552700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28847" h="2552700">
                <a:moveTo>
                  <a:pt x="0" y="0"/>
                </a:moveTo>
                <a:lnTo>
                  <a:pt x="9828847" y="0"/>
                </a:lnTo>
                <a:lnTo>
                  <a:pt x="8743950" y="2552700"/>
                </a:lnTo>
                <a:lnTo>
                  <a:pt x="0" y="2552700"/>
                </a:lnTo>
                <a:close/>
              </a:path>
            </a:pathLst>
          </a:custGeom>
          <a:solidFill>
            <a:srgbClr val="ECE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Picture Placeholder">
            <a:extLst>
              <a:ext uri="{FF2B5EF4-FFF2-40B4-BE49-F238E27FC236}">
                <a16:creationId xmlns:a16="http://schemas.microsoft.com/office/drawing/2014/main" id="{71D1DD93-7AED-4E47-9118-D796888586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1652250" cy="4305300"/>
          </a:xfrm>
          <a:custGeom>
            <a:avLst/>
            <a:gdLst>
              <a:gd name="connsiteX0" fmla="*/ 0 w 11652250"/>
              <a:gd name="connsiteY0" fmla="*/ 0 h 4305300"/>
              <a:gd name="connsiteX1" fmla="*/ 11652250 w 11652250"/>
              <a:gd name="connsiteY1" fmla="*/ 0 h 4305300"/>
              <a:gd name="connsiteX2" fmla="*/ 11652250 w 11652250"/>
              <a:gd name="connsiteY2" fmla="*/ 14942 h 4305300"/>
              <a:gd name="connsiteX3" fmla="*/ 9828848 w 11652250"/>
              <a:gd name="connsiteY3" fmla="*/ 4305300 h 4305300"/>
              <a:gd name="connsiteX4" fmla="*/ 0 w 11652250"/>
              <a:gd name="connsiteY4" fmla="*/ 430530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2250" h="4305300">
                <a:moveTo>
                  <a:pt x="0" y="0"/>
                </a:moveTo>
                <a:lnTo>
                  <a:pt x="11652250" y="0"/>
                </a:lnTo>
                <a:lnTo>
                  <a:pt x="11652250" y="14942"/>
                </a:lnTo>
                <a:lnTo>
                  <a:pt x="9828848" y="4305300"/>
                </a:lnTo>
                <a:lnTo>
                  <a:pt x="0" y="43053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cxnSp>
        <p:nvCxnSpPr>
          <p:cNvPr id="28" name="Yellow_Line">
            <a:extLst>
              <a:ext uri="{FF2B5EF4-FFF2-40B4-BE49-F238E27FC236}">
                <a16:creationId xmlns:a16="http://schemas.microsoft.com/office/drawing/2014/main" id="{5BAB5C23-6785-4027-B48C-A137D72C03B3}"/>
              </a:ext>
            </a:extLst>
          </p:cNvPr>
          <p:cNvCxnSpPr/>
          <p:nvPr userDrawn="1"/>
        </p:nvCxnSpPr>
        <p:spPr bwMode="gray">
          <a:xfrm>
            <a:off x="847" y="4305300"/>
            <a:ext cx="982800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">
            <a:extLst>
              <a:ext uri="{FF2B5EF4-FFF2-40B4-BE49-F238E27FC236}">
                <a16:creationId xmlns:a16="http://schemas.microsoft.com/office/drawing/2014/main" id="{B60AE56D-726B-4494-BA97-BD48105EA4E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540000" y="6182338"/>
            <a:ext cx="8280000" cy="252000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Insert date (see Instructions)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EC26F00D-0F35-4AE5-8C40-DC537460274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540000" y="5818075"/>
            <a:ext cx="8280000" cy="2520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795500D7-4663-43A4-94C7-AF341BF323E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540000" y="4470399"/>
            <a:ext cx="8280000" cy="973157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E8F7BE78-4838-4364-A350-0E5018523A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668400" y="5913212"/>
            <a:ext cx="2304000" cy="52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2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A4A3A4"/>
          </p15:clr>
        </p15:guide>
        <p15:guide id="2" orient="horz" pos="2816" userDrawn="1">
          <p15:clr>
            <a:srgbClr val="A4A3A4"/>
          </p15:clr>
        </p15:guide>
        <p15:guide id="3" orient="horz" pos="3431" userDrawn="1">
          <p15:clr>
            <a:srgbClr val="A4A3A4"/>
          </p15:clr>
        </p15:guide>
        <p15:guide id="4" orient="horz" pos="3665" userDrawn="1">
          <p15:clr>
            <a:srgbClr val="A4A3A4"/>
          </p15:clr>
        </p15:guide>
        <p15:guide id="5" orient="horz" pos="3825" userDrawn="1">
          <p15:clr>
            <a:srgbClr val="A4A3A4"/>
          </p15:clr>
        </p15:guide>
        <p15:guide id="6" orient="horz" pos="3894" userDrawn="1">
          <p15:clr>
            <a:srgbClr val="A4A3A4"/>
          </p15:clr>
        </p15:guide>
        <p15:guide id="7" orient="horz" pos="4055" userDrawn="1">
          <p15:clr>
            <a:srgbClr val="A4A3A4"/>
          </p15:clr>
        </p15:guide>
        <p15:guide id="8" pos="5556" userDrawn="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89AA93D-E860-4C80-A541-98E117EBEA56}"/>
              </a:ext>
            </a:extLst>
          </p:cNvPr>
          <p:cNvCxnSpPr/>
          <p:nvPr userDrawn="1"/>
        </p:nvCxnSpPr>
        <p:spPr>
          <a:xfrm>
            <a:off x="574743" y="1029574"/>
            <a:ext cx="1044525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EFF7E-2CD8-4FB1-A52A-48CBB8D9B3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675" y="584200"/>
            <a:ext cx="10074275" cy="317500"/>
          </a:xfrm>
        </p:spPr>
        <p:txBody>
          <a:bodyPr/>
          <a:lstStyle>
            <a:lvl1pPr>
              <a:defRPr lang="en-US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aphic 4">
            <a:extLst>
              <a:ext uri="{FF2B5EF4-FFF2-40B4-BE49-F238E27FC236}">
                <a16:creationId xmlns:a16="http://schemas.microsoft.com/office/drawing/2014/main" id="{2D80722D-BFE8-431F-99D6-8D3D11C27EAA}"/>
              </a:ext>
            </a:extLst>
          </p:cNvPr>
          <p:cNvGrpSpPr/>
          <p:nvPr userDrawn="1"/>
        </p:nvGrpSpPr>
        <p:grpSpPr>
          <a:xfrm>
            <a:off x="6354834" y="6564180"/>
            <a:ext cx="225240" cy="151525"/>
            <a:chOff x="5834062" y="3252787"/>
            <a:chExt cx="3852114" cy="2591422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5960C14-704B-4946-91D3-DCFB642944D4}"/>
                </a:ext>
              </a:extLst>
            </p:cNvPr>
            <p:cNvSpPr/>
            <p:nvPr/>
          </p:nvSpPr>
          <p:spPr>
            <a:xfrm>
              <a:off x="8390465" y="3287806"/>
              <a:ext cx="1260692" cy="1260692"/>
            </a:xfrm>
            <a:custGeom>
              <a:avLst/>
              <a:gdLst>
                <a:gd name="connsiteX0" fmla="*/ 0 w 1260691"/>
                <a:gd name="connsiteY0" fmla="*/ 0 h 1260691"/>
                <a:gd name="connsiteX1" fmla="*/ 1260692 w 1260691"/>
                <a:gd name="connsiteY1" fmla="*/ 1260692 h 1260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0691" h="1260691">
                  <a:moveTo>
                    <a:pt x="0" y="0"/>
                  </a:moveTo>
                  <a:lnTo>
                    <a:pt x="1260692" y="1260692"/>
                  </a:lnTo>
                </a:path>
              </a:pathLst>
            </a:custGeom>
            <a:ln w="25400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0526BA-A6EC-4CD8-AE52-4DE83A2CAB27}"/>
                </a:ext>
              </a:extLst>
            </p:cNvPr>
            <p:cNvSpPr/>
            <p:nvPr/>
          </p:nvSpPr>
          <p:spPr>
            <a:xfrm>
              <a:off x="8390465" y="4548498"/>
              <a:ext cx="1260692" cy="1260692"/>
            </a:xfrm>
            <a:custGeom>
              <a:avLst/>
              <a:gdLst>
                <a:gd name="connsiteX0" fmla="*/ 0 w 1260691"/>
                <a:gd name="connsiteY0" fmla="*/ 1260692 h 1260691"/>
                <a:gd name="connsiteX1" fmla="*/ 1260692 w 1260691"/>
                <a:gd name="connsiteY1" fmla="*/ 0 h 1260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0691" h="1260691">
                  <a:moveTo>
                    <a:pt x="0" y="1260692"/>
                  </a:moveTo>
                  <a:lnTo>
                    <a:pt x="1260692" y="0"/>
                  </a:lnTo>
                </a:path>
              </a:pathLst>
            </a:custGeom>
            <a:ln w="25400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C9BA5F1-5CC9-4194-98DD-87934B8455F7}"/>
                </a:ext>
              </a:extLst>
            </p:cNvPr>
            <p:cNvSpPr/>
            <p:nvPr/>
          </p:nvSpPr>
          <p:spPr>
            <a:xfrm>
              <a:off x="5869081" y="4548498"/>
              <a:ext cx="3782076" cy="70038"/>
            </a:xfrm>
            <a:custGeom>
              <a:avLst/>
              <a:gdLst>
                <a:gd name="connsiteX0" fmla="*/ 0 w 3782075"/>
                <a:gd name="connsiteY0" fmla="*/ 0 h 0"/>
                <a:gd name="connsiteX1" fmla="*/ 3782076 w 37820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82075">
                  <a:moveTo>
                    <a:pt x="0" y="0"/>
                  </a:moveTo>
                  <a:lnTo>
                    <a:pt x="3782076" y="0"/>
                  </a:lnTo>
                </a:path>
              </a:pathLst>
            </a:custGeom>
            <a:ln w="25400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</p:grpSp>
      <p:grpSp>
        <p:nvGrpSpPr>
          <p:cNvPr id="9" name="Graphic 4">
            <a:extLst>
              <a:ext uri="{FF2B5EF4-FFF2-40B4-BE49-F238E27FC236}">
                <a16:creationId xmlns:a16="http://schemas.microsoft.com/office/drawing/2014/main" id="{D57EAC3B-BA75-4F80-80F6-0044B6007969}"/>
              </a:ext>
            </a:extLst>
          </p:cNvPr>
          <p:cNvGrpSpPr/>
          <p:nvPr userDrawn="1"/>
        </p:nvGrpSpPr>
        <p:grpSpPr>
          <a:xfrm rot="10800000">
            <a:off x="5609879" y="6566228"/>
            <a:ext cx="225240" cy="151525"/>
            <a:chOff x="5834062" y="3252787"/>
            <a:chExt cx="3852114" cy="259142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C498C70-90F1-4209-923B-19F2EE166CE8}"/>
                </a:ext>
              </a:extLst>
            </p:cNvPr>
            <p:cNvSpPr/>
            <p:nvPr/>
          </p:nvSpPr>
          <p:spPr>
            <a:xfrm>
              <a:off x="8390465" y="3287806"/>
              <a:ext cx="1260692" cy="1260692"/>
            </a:xfrm>
            <a:custGeom>
              <a:avLst/>
              <a:gdLst>
                <a:gd name="connsiteX0" fmla="*/ 0 w 1260691"/>
                <a:gd name="connsiteY0" fmla="*/ 0 h 1260691"/>
                <a:gd name="connsiteX1" fmla="*/ 1260692 w 1260691"/>
                <a:gd name="connsiteY1" fmla="*/ 1260692 h 1260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0691" h="1260691">
                  <a:moveTo>
                    <a:pt x="0" y="0"/>
                  </a:moveTo>
                  <a:lnTo>
                    <a:pt x="1260692" y="1260692"/>
                  </a:lnTo>
                </a:path>
              </a:pathLst>
            </a:custGeom>
            <a:ln w="25400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B864E97-EECE-48BE-B275-CDDF697AD67D}"/>
                </a:ext>
              </a:extLst>
            </p:cNvPr>
            <p:cNvSpPr/>
            <p:nvPr/>
          </p:nvSpPr>
          <p:spPr>
            <a:xfrm>
              <a:off x="8390465" y="4548498"/>
              <a:ext cx="1260692" cy="1260692"/>
            </a:xfrm>
            <a:custGeom>
              <a:avLst/>
              <a:gdLst>
                <a:gd name="connsiteX0" fmla="*/ 0 w 1260691"/>
                <a:gd name="connsiteY0" fmla="*/ 1260692 h 1260691"/>
                <a:gd name="connsiteX1" fmla="*/ 1260692 w 1260691"/>
                <a:gd name="connsiteY1" fmla="*/ 0 h 1260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0691" h="1260691">
                  <a:moveTo>
                    <a:pt x="0" y="1260692"/>
                  </a:moveTo>
                  <a:lnTo>
                    <a:pt x="1260692" y="0"/>
                  </a:lnTo>
                </a:path>
              </a:pathLst>
            </a:custGeom>
            <a:ln w="25400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B150492-1C27-421F-90D2-A149F92807FC}"/>
                </a:ext>
              </a:extLst>
            </p:cNvPr>
            <p:cNvSpPr/>
            <p:nvPr/>
          </p:nvSpPr>
          <p:spPr>
            <a:xfrm>
              <a:off x="5869081" y="4548498"/>
              <a:ext cx="3782076" cy="70038"/>
            </a:xfrm>
            <a:custGeom>
              <a:avLst/>
              <a:gdLst>
                <a:gd name="connsiteX0" fmla="*/ 0 w 3782075"/>
                <a:gd name="connsiteY0" fmla="*/ 0 h 0"/>
                <a:gd name="connsiteX1" fmla="*/ 3782076 w 37820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82075">
                  <a:moveTo>
                    <a:pt x="0" y="0"/>
                  </a:moveTo>
                  <a:lnTo>
                    <a:pt x="3782076" y="0"/>
                  </a:lnTo>
                </a:path>
              </a:pathLst>
            </a:custGeom>
            <a:ln w="25400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</p:grpSp>
      <p:pic>
        <p:nvPicPr>
          <p:cNvPr id="13" name="Graphic 12" descr="Home">
            <a:extLst>
              <a:ext uri="{FF2B5EF4-FFF2-40B4-BE49-F238E27FC236}">
                <a16:creationId xmlns:a16="http://schemas.microsoft.com/office/drawing/2014/main" id="{26D9796F-83F6-4017-9EBF-94AB67BE97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690" y="6356569"/>
            <a:ext cx="419318" cy="419318"/>
          </a:xfrm>
          <a:prstGeom prst="rect">
            <a:avLst/>
          </a:prstGeom>
        </p:spPr>
      </p:pic>
      <p:sp>
        <p:nvSpPr>
          <p:cNvPr id="14" name="Rectangle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7F71BDA-CD56-4C90-B837-EA29E771E093}"/>
              </a:ext>
            </a:extLst>
          </p:cNvPr>
          <p:cNvSpPr/>
          <p:nvPr userDrawn="1"/>
        </p:nvSpPr>
        <p:spPr>
          <a:xfrm>
            <a:off x="5400831" y="6418099"/>
            <a:ext cx="522583" cy="43990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15" name="Rectangl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6529DF-1E81-4463-B7AA-00E71225E416}"/>
              </a:ext>
            </a:extLst>
          </p:cNvPr>
          <p:cNvSpPr/>
          <p:nvPr userDrawn="1"/>
        </p:nvSpPr>
        <p:spPr>
          <a:xfrm>
            <a:off x="6268588" y="6418099"/>
            <a:ext cx="522583" cy="43990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16" name="Rectangle 15">
            <a:hlinkClick r:id="rId4" action="ppaction://hlinksldjump"/>
            <a:extLst>
              <a:ext uri="{FF2B5EF4-FFF2-40B4-BE49-F238E27FC236}">
                <a16:creationId xmlns:a16="http://schemas.microsoft.com/office/drawing/2014/main" id="{5E2E31BF-6C63-46BE-A7F6-193D84231726}"/>
              </a:ext>
            </a:extLst>
          </p:cNvPr>
          <p:cNvSpPr/>
          <p:nvPr userDrawn="1"/>
        </p:nvSpPr>
        <p:spPr>
          <a:xfrm>
            <a:off x="84102" y="6356569"/>
            <a:ext cx="572494" cy="505219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66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lank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BDE3ED1-32A2-4BDA-BE74-4EA9C381ABFB}"/>
              </a:ext>
            </a:extLst>
          </p:cNvPr>
          <p:cNvSpPr/>
          <p:nvPr userDrawn="1"/>
        </p:nvSpPr>
        <p:spPr>
          <a:xfrm>
            <a:off x="8205873" y="0"/>
            <a:ext cx="3986128" cy="6858000"/>
          </a:xfrm>
          <a:custGeom>
            <a:avLst/>
            <a:gdLst>
              <a:gd name="connsiteX0" fmla="*/ 2914650 w 3986128"/>
              <a:gd name="connsiteY0" fmla="*/ 0 h 6858000"/>
              <a:gd name="connsiteX1" fmla="*/ 3986128 w 3986128"/>
              <a:gd name="connsiteY1" fmla="*/ 0 h 6858000"/>
              <a:gd name="connsiteX2" fmla="*/ 3986128 w 3986128"/>
              <a:gd name="connsiteY2" fmla="*/ 6858000 h 6858000"/>
              <a:gd name="connsiteX3" fmla="*/ 0 w 3986128"/>
              <a:gd name="connsiteY3" fmla="*/ 6858000 h 6858000"/>
              <a:gd name="connsiteX4" fmla="*/ 2914650 w 398612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6128" h="6858000">
                <a:moveTo>
                  <a:pt x="2914650" y="0"/>
                </a:moveTo>
                <a:lnTo>
                  <a:pt x="3986128" y="0"/>
                </a:lnTo>
                <a:lnTo>
                  <a:pt x="3986128" y="6858000"/>
                </a:lnTo>
                <a:lnTo>
                  <a:pt x="0" y="6858000"/>
                </a:lnTo>
                <a:lnTo>
                  <a:pt x="291465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EFF7E-2CD8-4FB1-A52A-48CBB8D9B3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675" y="584200"/>
            <a:ext cx="10074275" cy="317500"/>
          </a:xfrm>
        </p:spPr>
        <p:txBody>
          <a:bodyPr/>
          <a:lstStyle>
            <a:lvl1pPr>
              <a:defRPr lang="en-US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4" name="Graphic 4">
            <a:extLst>
              <a:ext uri="{FF2B5EF4-FFF2-40B4-BE49-F238E27FC236}">
                <a16:creationId xmlns:a16="http://schemas.microsoft.com/office/drawing/2014/main" id="{2D80722D-BFE8-431F-99D6-8D3D11C27EAA}"/>
              </a:ext>
            </a:extLst>
          </p:cNvPr>
          <p:cNvGrpSpPr/>
          <p:nvPr userDrawn="1"/>
        </p:nvGrpSpPr>
        <p:grpSpPr>
          <a:xfrm>
            <a:off x="6354834" y="6564180"/>
            <a:ext cx="225240" cy="151525"/>
            <a:chOff x="5834062" y="3252787"/>
            <a:chExt cx="3852114" cy="2591422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5960C14-704B-4946-91D3-DCFB642944D4}"/>
                </a:ext>
              </a:extLst>
            </p:cNvPr>
            <p:cNvSpPr/>
            <p:nvPr/>
          </p:nvSpPr>
          <p:spPr>
            <a:xfrm>
              <a:off x="8390465" y="3287806"/>
              <a:ext cx="1260692" cy="1260692"/>
            </a:xfrm>
            <a:custGeom>
              <a:avLst/>
              <a:gdLst>
                <a:gd name="connsiteX0" fmla="*/ 0 w 1260691"/>
                <a:gd name="connsiteY0" fmla="*/ 0 h 1260691"/>
                <a:gd name="connsiteX1" fmla="*/ 1260692 w 1260691"/>
                <a:gd name="connsiteY1" fmla="*/ 1260692 h 1260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0691" h="1260691">
                  <a:moveTo>
                    <a:pt x="0" y="0"/>
                  </a:moveTo>
                  <a:lnTo>
                    <a:pt x="1260692" y="1260692"/>
                  </a:lnTo>
                </a:path>
              </a:pathLst>
            </a:custGeom>
            <a:ln w="25400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0526BA-A6EC-4CD8-AE52-4DE83A2CAB27}"/>
                </a:ext>
              </a:extLst>
            </p:cNvPr>
            <p:cNvSpPr/>
            <p:nvPr/>
          </p:nvSpPr>
          <p:spPr>
            <a:xfrm>
              <a:off x="8390465" y="4548498"/>
              <a:ext cx="1260692" cy="1260692"/>
            </a:xfrm>
            <a:custGeom>
              <a:avLst/>
              <a:gdLst>
                <a:gd name="connsiteX0" fmla="*/ 0 w 1260691"/>
                <a:gd name="connsiteY0" fmla="*/ 1260692 h 1260691"/>
                <a:gd name="connsiteX1" fmla="*/ 1260692 w 1260691"/>
                <a:gd name="connsiteY1" fmla="*/ 0 h 1260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0691" h="1260691">
                  <a:moveTo>
                    <a:pt x="0" y="1260692"/>
                  </a:moveTo>
                  <a:lnTo>
                    <a:pt x="1260692" y="0"/>
                  </a:lnTo>
                </a:path>
              </a:pathLst>
            </a:custGeom>
            <a:ln w="25400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C9BA5F1-5CC9-4194-98DD-87934B8455F7}"/>
                </a:ext>
              </a:extLst>
            </p:cNvPr>
            <p:cNvSpPr/>
            <p:nvPr/>
          </p:nvSpPr>
          <p:spPr>
            <a:xfrm>
              <a:off x="5869081" y="4548498"/>
              <a:ext cx="3782076" cy="70038"/>
            </a:xfrm>
            <a:custGeom>
              <a:avLst/>
              <a:gdLst>
                <a:gd name="connsiteX0" fmla="*/ 0 w 3782075"/>
                <a:gd name="connsiteY0" fmla="*/ 0 h 0"/>
                <a:gd name="connsiteX1" fmla="*/ 3782076 w 37820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82075">
                  <a:moveTo>
                    <a:pt x="0" y="0"/>
                  </a:moveTo>
                  <a:lnTo>
                    <a:pt x="3782076" y="0"/>
                  </a:lnTo>
                </a:path>
              </a:pathLst>
            </a:custGeom>
            <a:ln w="25400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</p:grpSp>
      <p:grpSp>
        <p:nvGrpSpPr>
          <p:cNvPr id="9" name="Graphic 4">
            <a:extLst>
              <a:ext uri="{FF2B5EF4-FFF2-40B4-BE49-F238E27FC236}">
                <a16:creationId xmlns:a16="http://schemas.microsoft.com/office/drawing/2014/main" id="{D57EAC3B-BA75-4F80-80F6-0044B6007969}"/>
              </a:ext>
            </a:extLst>
          </p:cNvPr>
          <p:cNvGrpSpPr/>
          <p:nvPr userDrawn="1"/>
        </p:nvGrpSpPr>
        <p:grpSpPr>
          <a:xfrm rot="10800000">
            <a:off x="5609879" y="6566228"/>
            <a:ext cx="225240" cy="151525"/>
            <a:chOff x="5834062" y="3252787"/>
            <a:chExt cx="3852114" cy="259142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C498C70-90F1-4209-923B-19F2EE166CE8}"/>
                </a:ext>
              </a:extLst>
            </p:cNvPr>
            <p:cNvSpPr/>
            <p:nvPr/>
          </p:nvSpPr>
          <p:spPr>
            <a:xfrm>
              <a:off x="8390465" y="3287806"/>
              <a:ext cx="1260692" cy="1260692"/>
            </a:xfrm>
            <a:custGeom>
              <a:avLst/>
              <a:gdLst>
                <a:gd name="connsiteX0" fmla="*/ 0 w 1260691"/>
                <a:gd name="connsiteY0" fmla="*/ 0 h 1260691"/>
                <a:gd name="connsiteX1" fmla="*/ 1260692 w 1260691"/>
                <a:gd name="connsiteY1" fmla="*/ 1260692 h 1260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0691" h="1260691">
                  <a:moveTo>
                    <a:pt x="0" y="0"/>
                  </a:moveTo>
                  <a:lnTo>
                    <a:pt x="1260692" y="1260692"/>
                  </a:lnTo>
                </a:path>
              </a:pathLst>
            </a:custGeom>
            <a:ln w="25400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B864E97-EECE-48BE-B275-CDDF697AD67D}"/>
                </a:ext>
              </a:extLst>
            </p:cNvPr>
            <p:cNvSpPr/>
            <p:nvPr/>
          </p:nvSpPr>
          <p:spPr>
            <a:xfrm>
              <a:off x="8390465" y="4548498"/>
              <a:ext cx="1260692" cy="1260692"/>
            </a:xfrm>
            <a:custGeom>
              <a:avLst/>
              <a:gdLst>
                <a:gd name="connsiteX0" fmla="*/ 0 w 1260691"/>
                <a:gd name="connsiteY0" fmla="*/ 1260692 h 1260691"/>
                <a:gd name="connsiteX1" fmla="*/ 1260692 w 1260691"/>
                <a:gd name="connsiteY1" fmla="*/ 0 h 1260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0691" h="1260691">
                  <a:moveTo>
                    <a:pt x="0" y="1260692"/>
                  </a:moveTo>
                  <a:lnTo>
                    <a:pt x="1260692" y="0"/>
                  </a:lnTo>
                </a:path>
              </a:pathLst>
            </a:custGeom>
            <a:ln w="25400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B150492-1C27-421F-90D2-A149F92807FC}"/>
                </a:ext>
              </a:extLst>
            </p:cNvPr>
            <p:cNvSpPr/>
            <p:nvPr/>
          </p:nvSpPr>
          <p:spPr>
            <a:xfrm>
              <a:off x="5869081" y="4548498"/>
              <a:ext cx="3782076" cy="70038"/>
            </a:xfrm>
            <a:custGeom>
              <a:avLst/>
              <a:gdLst>
                <a:gd name="connsiteX0" fmla="*/ 0 w 3782075"/>
                <a:gd name="connsiteY0" fmla="*/ 0 h 0"/>
                <a:gd name="connsiteX1" fmla="*/ 3782076 w 37820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82075">
                  <a:moveTo>
                    <a:pt x="0" y="0"/>
                  </a:moveTo>
                  <a:lnTo>
                    <a:pt x="3782076" y="0"/>
                  </a:lnTo>
                </a:path>
              </a:pathLst>
            </a:custGeom>
            <a:ln w="25400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</p:grpSp>
      <p:pic>
        <p:nvPicPr>
          <p:cNvPr id="13" name="Graphic 12" descr="Home">
            <a:extLst>
              <a:ext uri="{FF2B5EF4-FFF2-40B4-BE49-F238E27FC236}">
                <a16:creationId xmlns:a16="http://schemas.microsoft.com/office/drawing/2014/main" id="{26D9796F-83F6-4017-9EBF-94AB67BE97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690" y="6356569"/>
            <a:ext cx="419318" cy="419318"/>
          </a:xfrm>
          <a:prstGeom prst="rect">
            <a:avLst/>
          </a:prstGeom>
        </p:spPr>
      </p:pic>
      <p:sp>
        <p:nvSpPr>
          <p:cNvPr id="14" name="Rectangle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7F71BDA-CD56-4C90-B837-EA29E771E093}"/>
              </a:ext>
            </a:extLst>
          </p:cNvPr>
          <p:cNvSpPr/>
          <p:nvPr userDrawn="1"/>
        </p:nvSpPr>
        <p:spPr>
          <a:xfrm>
            <a:off x="5400831" y="6418099"/>
            <a:ext cx="522583" cy="43990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15" name="Rectangl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6529DF-1E81-4463-B7AA-00E71225E416}"/>
              </a:ext>
            </a:extLst>
          </p:cNvPr>
          <p:cNvSpPr/>
          <p:nvPr userDrawn="1"/>
        </p:nvSpPr>
        <p:spPr>
          <a:xfrm>
            <a:off x="6268588" y="6418099"/>
            <a:ext cx="522583" cy="43990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16" name="Rectangle 15">
            <a:hlinkClick r:id="rId4" action="ppaction://hlinksldjump"/>
            <a:extLst>
              <a:ext uri="{FF2B5EF4-FFF2-40B4-BE49-F238E27FC236}">
                <a16:creationId xmlns:a16="http://schemas.microsoft.com/office/drawing/2014/main" id="{5E2E31BF-6C63-46BE-A7F6-193D84231726}"/>
              </a:ext>
            </a:extLst>
          </p:cNvPr>
          <p:cNvSpPr/>
          <p:nvPr userDrawn="1"/>
        </p:nvSpPr>
        <p:spPr>
          <a:xfrm>
            <a:off x="87464" y="6356569"/>
            <a:ext cx="572494" cy="505219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E6F6E84-83CE-4AC8-B2DC-000904A230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2769" y="6480903"/>
            <a:ext cx="3387725" cy="325189"/>
          </a:xfrm>
        </p:spPr>
        <p:txBody>
          <a:bodyPr anchor="ctr"/>
          <a:lstStyle>
            <a:lvl1pPr algn="r">
              <a:defRPr lang="en-US" sz="12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61A5AEF-AA7E-4F76-A413-6D2241B53407}"/>
              </a:ext>
            </a:extLst>
          </p:cNvPr>
          <p:cNvCxnSpPr/>
          <p:nvPr userDrawn="1"/>
        </p:nvCxnSpPr>
        <p:spPr>
          <a:xfrm>
            <a:off x="574743" y="1029574"/>
            <a:ext cx="1044525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aphic 4">
            <a:extLst>
              <a:ext uri="{FF2B5EF4-FFF2-40B4-BE49-F238E27FC236}">
                <a16:creationId xmlns:a16="http://schemas.microsoft.com/office/drawing/2014/main" id="{4566BBF5-E9F0-4DEC-85DA-A084FDCCFCCB}"/>
              </a:ext>
            </a:extLst>
          </p:cNvPr>
          <p:cNvGrpSpPr/>
          <p:nvPr userDrawn="1"/>
        </p:nvGrpSpPr>
        <p:grpSpPr>
          <a:xfrm rot="10800000">
            <a:off x="11797583" y="6568886"/>
            <a:ext cx="225240" cy="151525"/>
            <a:chOff x="5834062" y="3252787"/>
            <a:chExt cx="3852114" cy="2591422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149105A-C17A-4712-B824-7DAD8065702C}"/>
                </a:ext>
              </a:extLst>
            </p:cNvPr>
            <p:cNvSpPr/>
            <p:nvPr/>
          </p:nvSpPr>
          <p:spPr>
            <a:xfrm>
              <a:off x="8390465" y="3287806"/>
              <a:ext cx="1260692" cy="1260692"/>
            </a:xfrm>
            <a:custGeom>
              <a:avLst/>
              <a:gdLst>
                <a:gd name="connsiteX0" fmla="*/ 0 w 1260691"/>
                <a:gd name="connsiteY0" fmla="*/ 0 h 1260691"/>
                <a:gd name="connsiteX1" fmla="*/ 1260692 w 1260691"/>
                <a:gd name="connsiteY1" fmla="*/ 1260692 h 1260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0691" h="1260691">
                  <a:moveTo>
                    <a:pt x="0" y="0"/>
                  </a:moveTo>
                  <a:lnTo>
                    <a:pt x="1260692" y="1260692"/>
                  </a:lnTo>
                </a:path>
              </a:pathLst>
            </a:custGeom>
            <a:ln w="254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83FF976-FAF5-4C7F-AC13-3E8ABDF51AB6}"/>
                </a:ext>
              </a:extLst>
            </p:cNvPr>
            <p:cNvSpPr/>
            <p:nvPr/>
          </p:nvSpPr>
          <p:spPr>
            <a:xfrm>
              <a:off x="8390465" y="4548498"/>
              <a:ext cx="1260692" cy="1260692"/>
            </a:xfrm>
            <a:custGeom>
              <a:avLst/>
              <a:gdLst>
                <a:gd name="connsiteX0" fmla="*/ 0 w 1260691"/>
                <a:gd name="connsiteY0" fmla="*/ 1260692 h 1260691"/>
                <a:gd name="connsiteX1" fmla="*/ 1260692 w 1260691"/>
                <a:gd name="connsiteY1" fmla="*/ 0 h 1260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0691" h="1260691">
                  <a:moveTo>
                    <a:pt x="0" y="1260692"/>
                  </a:moveTo>
                  <a:lnTo>
                    <a:pt x="1260692" y="0"/>
                  </a:lnTo>
                </a:path>
              </a:pathLst>
            </a:custGeom>
            <a:ln w="254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2B3B6DE-5874-4A33-9ECA-871077540121}"/>
                </a:ext>
              </a:extLst>
            </p:cNvPr>
            <p:cNvSpPr/>
            <p:nvPr/>
          </p:nvSpPr>
          <p:spPr>
            <a:xfrm>
              <a:off x="5869081" y="4548498"/>
              <a:ext cx="3782076" cy="70038"/>
            </a:xfrm>
            <a:custGeom>
              <a:avLst/>
              <a:gdLst>
                <a:gd name="connsiteX0" fmla="*/ 0 w 3782075"/>
                <a:gd name="connsiteY0" fmla="*/ 0 h 0"/>
                <a:gd name="connsiteX1" fmla="*/ 3782076 w 37820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82075">
                  <a:moveTo>
                    <a:pt x="0" y="0"/>
                  </a:moveTo>
                  <a:lnTo>
                    <a:pt x="3782076" y="0"/>
                  </a:lnTo>
                </a:path>
              </a:pathLst>
            </a:custGeom>
            <a:ln w="254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</p:grpSp>
      <p:sp>
        <p:nvSpPr>
          <p:cNvPr id="24" name="Rectangle 23">
            <a:hlinkClick r:id="rId5" action="ppaction://hlinksldjump"/>
            <a:extLst>
              <a:ext uri="{FF2B5EF4-FFF2-40B4-BE49-F238E27FC236}">
                <a16:creationId xmlns:a16="http://schemas.microsoft.com/office/drawing/2014/main" id="{D68BAB44-E8A4-44FE-AA10-D11B7FF793FB}"/>
              </a:ext>
            </a:extLst>
          </p:cNvPr>
          <p:cNvSpPr/>
          <p:nvPr userDrawn="1"/>
        </p:nvSpPr>
        <p:spPr>
          <a:xfrm>
            <a:off x="11659612" y="6408380"/>
            <a:ext cx="501182" cy="41931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23" name="Logo_Icon">
            <a:extLst>
              <a:ext uri="{FF2B5EF4-FFF2-40B4-BE49-F238E27FC236}">
                <a16:creationId xmlns:a16="http://schemas.microsoft.com/office/drawing/2014/main" id="{3B92ECE4-EDE7-4B44-8D0D-B27AD78FCBC4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130000" y="535500"/>
            <a:ext cx="522000" cy="453612"/>
          </a:xfrm>
          <a:custGeom>
            <a:avLst/>
            <a:gdLst>
              <a:gd name="T0" fmla="*/ 1692 w 2509"/>
              <a:gd name="T1" fmla="*/ 0 h 2178"/>
              <a:gd name="T2" fmla="*/ 702 w 2509"/>
              <a:gd name="T3" fmla="*/ 0 h 2178"/>
              <a:gd name="T4" fmla="*/ 702 w 2509"/>
              <a:gd name="T5" fmla="*/ 1111 h 2178"/>
              <a:gd name="T6" fmla="*/ 221 w 2509"/>
              <a:gd name="T7" fmla="*/ 1111 h 2178"/>
              <a:gd name="T8" fmla="*/ 0 w 2509"/>
              <a:gd name="T9" fmla="*/ 1634 h 2178"/>
              <a:gd name="T10" fmla="*/ 702 w 2509"/>
              <a:gd name="T11" fmla="*/ 1634 h 2178"/>
              <a:gd name="T12" fmla="*/ 702 w 2509"/>
              <a:gd name="T13" fmla="*/ 2178 h 2178"/>
              <a:gd name="T14" fmla="*/ 1261 w 2509"/>
              <a:gd name="T15" fmla="*/ 2178 h 2178"/>
              <a:gd name="T16" fmla="*/ 1261 w 2509"/>
              <a:gd name="T17" fmla="*/ 1634 h 2178"/>
              <a:gd name="T18" fmla="*/ 1692 w 2509"/>
              <a:gd name="T19" fmla="*/ 1634 h 2178"/>
              <a:gd name="T20" fmla="*/ 2509 w 2509"/>
              <a:gd name="T21" fmla="*/ 817 h 2178"/>
              <a:gd name="T22" fmla="*/ 1692 w 2509"/>
              <a:gd name="T23" fmla="*/ 0 h 2178"/>
              <a:gd name="T24" fmla="*/ 1667 w 2509"/>
              <a:gd name="T25" fmla="*/ 1111 h 2178"/>
              <a:gd name="T26" fmla="*/ 1261 w 2509"/>
              <a:gd name="T27" fmla="*/ 1111 h 2178"/>
              <a:gd name="T28" fmla="*/ 1261 w 2509"/>
              <a:gd name="T29" fmla="*/ 523 h 2178"/>
              <a:gd name="T30" fmla="*/ 1667 w 2509"/>
              <a:gd name="T31" fmla="*/ 523 h 2178"/>
              <a:gd name="T32" fmla="*/ 1961 w 2509"/>
              <a:gd name="T33" fmla="*/ 817 h 2178"/>
              <a:gd name="T34" fmla="*/ 1667 w 2509"/>
              <a:gd name="T35" fmla="*/ 1111 h 2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09" h="2178">
                <a:moveTo>
                  <a:pt x="1692" y="0"/>
                </a:moveTo>
                <a:cubicBezTo>
                  <a:pt x="702" y="0"/>
                  <a:pt x="702" y="0"/>
                  <a:pt x="702" y="0"/>
                </a:cubicBezTo>
                <a:cubicBezTo>
                  <a:pt x="702" y="1111"/>
                  <a:pt x="702" y="1111"/>
                  <a:pt x="702" y="1111"/>
                </a:cubicBezTo>
                <a:cubicBezTo>
                  <a:pt x="221" y="1111"/>
                  <a:pt x="221" y="1111"/>
                  <a:pt x="221" y="1111"/>
                </a:cubicBezTo>
                <a:cubicBezTo>
                  <a:pt x="0" y="1634"/>
                  <a:pt x="0" y="1634"/>
                  <a:pt x="0" y="1634"/>
                </a:cubicBezTo>
                <a:cubicBezTo>
                  <a:pt x="702" y="1634"/>
                  <a:pt x="702" y="1634"/>
                  <a:pt x="702" y="1634"/>
                </a:cubicBezTo>
                <a:cubicBezTo>
                  <a:pt x="702" y="2178"/>
                  <a:pt x="702" y="2178"/>
                  <a:pt x="702" y="2178"/>
                </a:cubicBezTo>
                <a:cubicBezTo>
                  <a:pt x="1261" y="2178"/>
                  <a:pt x="1261" y="2178"/>
                  <a:pt x="1261" y="2178"/>
                </a:cubicBezTo>
                <a:cubicBezTo>
                  <a:pt x="1261" y="1634"/>
                  <a:pt x="1261" y="1634"/>
                  <a:pt x="1261" y="1634"/>
                </a:cubicBezTo>
                <a:cubicBezTo>
                  <a:pt x="1692" y="1634"/>
                  <a:pt x="1692" y="1634"/>
                  <a:pt x="1692" y="1634"/>
                </a:cubicBezTo>
                <a:cubicBezTo>
                  <a:pt x="2143" y="1634"/>
                  <a:pt x="2509" y="1268"/>
                  <a:pt x="2509" y="817"/>
                </a:cubicBezTo>
                <a:cubicBezTo>
                  <a:pt x="2509" y="366"/>
                  <a:pt x="2143" y="0"/>
                  <a:pt x="1692" y="0"/>
                </a:cubicBezTo>
                <a:close/>
                <a:moveTo>
                  <a:pt x="1667" y="1111"/>
                </a:moveTo>
                <a:cubicBezTo>
                  <a:pt x="1261" y="1111"/>
                  <a:pt x="1261" y="1111"/>
                  <a:pt x="1261" y="1111"/>
                </a:cubicBezTo>
                <a:cubicBezTo>
                  <a:pt x="1261" y="523"/>
                  <a:pt x="1261" y="523"/>
                  <a:pt x="1261" y="523"/>
                </a:cubicBezTo>
                <a:cubicBezTo>
                  <a:pt x="1667" y="523"/>
                  <a:pt x="1667" y="523"/>
                  <a:pt x="1667" y="523"/>
                </a:cubicBezTo>
                <a:cubicBezTo>
                  <a:pt x="1829" y="523"/>
                  <a:pt x="1961" y="655"/>
                  <a:pt x="1961" y="817"/>
                </a:cubicBezTo>
                <a:cubicBezTo>
                  <a:pt x="1961" y="980"/>
                  <a:pt x="1829" y="1111"/>
                  <a:pt x="1667" y="11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2044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ndrol-PPT Backgrounds-v1.1_Artboard 3.png"/>
          <p:cNvPicPr>
            <a:picLocks noChangeAspect="1"/>
          </p:cNvPicPr>
          <p:nvPr userDrawn="1"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013" y="1"/>
            <a:ext cx="4057988" cy="685799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7416800" cy="1442452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3733" b="1" i="0" baseline="0">
                <a:latin typeface="Arial"/>
                <a:cs typeface="Arial"/>
              </a:defRPr>
            </a:lvl1pPr>
          </a:lstStyle>
          <a:p>
            <a:r>
              <a:rPr lang="en-GB" dirty="0"/>
              <a:t>Page title or short statement </a:t>
            </a:r>
            <a:br>
              <a:rPr lang="en-GB" dirty="0"/>
            </a:br>
            <a:r>
              <a:rPr lang="en-GB" dirty="0"/>
              <a:t>of two lines maximum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2027444"/>
            <a:ext cx="7416800" cy="421048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androl-Logo-RGB-Blue-300dpi.png" descr="/Volumes/Public/Clients/Delachaux Group/P453 Brand Strategy/2527 - Brand - Design Development /Studio/Artwork/Logo/RGB/PNG/High Res/Pandrol-Logo-RGB-Blue-300dpi.png"/>
          <p:cNvPicPr>
            <a:picLocks noChangeAspect="1"/>
          </p:cNvPicPr>
          <p:nvPr userDrawn="1"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833" y="6362754"/>
            <a:ext cx="2126977" cy="243697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40888" y="6356351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1F2A4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DB4DA6-FA07-0742-91C2-7F21AD6CB039}" type="slidenum">
              <a:rPr lang="en-US" sz="1600" smtClean="0"/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71381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Blan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4">
            <a:extLst>
              <a:ext uri="{FF2B5EF4-FFF2-40B4-BE49-F238E27FC236}">
                <a16:creationId xmlns:a16="http://schemas.microsoft.com/office/drawing/2014/main" id="{B63B92B6-D63E-4593-8699-E5B6C2AC4383}"/>
              </a:ext>
            </a:extLst>
          </p:cNvPr>
          <p:cNvGrpSpPr/>
          <p:nvPr userDrawn="1"/>
        </p:nvGrpSpPr>
        <p:grpSpPr>
          <a:xfrm rot="10800000">
            <a:off x="11797583" y="6568886"/>
            <a:ext cx="225240" cy="151525"/>
            <a:chOff x="5834062" y="3252787"/>
            <a:chExt cx="3852114" cy="2591422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84DACB8-9530-410D-A9BA-F4DBB37E6942}"/>
                </a:ext>
              </a:extLst>
            </p:cNvPr>
            <p:cNvSpPr/>
            <p:nvPr/>
          </p:nvSpPr>
          <p:spPr>
            <a:xfrm>
              <a:off x="8390465" y="3287806"/>
              <a:ext cx="1260692" cy="1260692"/>
            </a:xfrm>
            <a:custGeom>
              <a:avLst/>
              <a:gdLst>
                <a:gd name="connsiteX0" fmla="*/ 0 w 1260691"/>
                <a:gd name="connsiteY0" fmla="*/ 0 h 1260691"/>
                <a:gd name="connsiteX1" fmla="*/ 1260692 w 1260691"/>
                <a:gd name="connsiteY1" fmla="*/ 1260692 h 1260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0691" h="1260691">
                  <a:moveTo>
                    <a:pt x="0" y="0"/>
                  </a:moveTo>
                  <a:lnTo>
                    <a:pt x="1260692" y="1260692"/>
                  </a:lnTo>
                </a:path>
              </a:pathLst>
            </a:custGeom>
            <a:ln w="254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F2C50AD-8ABE-4D38-BD7B-A511203A94BA}"/>
                </a:ext>
              </a:extLst>
            </p:cNvPr>
            <p:cNvSpPr/>
            <p:nvPr/>
          </p:nvSpPr>
          <p:spPr>
            <a:xfrm>
              <a:off x="8390465" y="4548498"/>
              <a:ext cx="1260692" cy="1260692"/>
            </a:xfrm>
            <a:custGeom>
              <a:avLst/>
              <a:gdLst>
                <a:gd name="connsiteX0" fmla="*/ 0 w 1260691"/>
                <a:gd name="connsiteY0" fmla="*/ 1260692 h 1260691"/>
                <a:gd name="connsiteX1" fmla="*/ 1260692 w 1260691"/>
                <a:gd name="connsiteY1" fmla="*/ 0 h 1260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0691" h="1260691">
                  <a:moveTo>
                    <a:pt x="0" y="1260692"/>
                  </a:moveTo>
                  <a:lnTo>
                    <a:pt x="1260692" y="0"/>
                  </a:lnTo>
                </a:path>
              </a:pathLst>
            </a:custGeom>
            <a:ln w="254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C612044-C2EA-4E1A-BBB1-D1DD71F5E17C}"/>
                </a:ext>
              </a:extLst>
            </p:cNvPr>
            <p:cNvSpPr/>
            <p:nvPr/>
          </p:nvSpPr>
          <p:spPr>
            <a:xfrm>
              <a:off x="5869081" y="4548498"/>
              <a:ext cx="3782076" cy="70038"/>
            </a:xfrm>
            <a:custGeom>
              <a:avLst/>
              <a:gdLst>
                <a:gd name="connsiteX0" fmla="*/ 0 w 3782075"/>
                <a:gd name="connsiteY0" fmla="*/ 0 h 0"/>
                <a:gd name="connsiteX1" fmla="*/ 3782076 w 37820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82075">
                  <a:moveTo>
                    <a:pt x="0" y="0"/>
                  </a:moveTo>
                  <a:lnTo>
                    <a:pt x="3782076" y="0"/>
                  </a:lnTo>
                </a:path>
              </a:pathLst>
            </a:custGeom>
            <a:ln w="254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</p:grpSp>
      <p:grpSp>
        <p:nvGrpSpPr>
          <p:cNvPr id="4" name="Graphic 4">
            <a:extLst>
              <a:ext uri="{FF2B5EF4-FFF2-40B4-BE49-F238E27FC236}">
                <a16:creationId xmlns:a16="http://schemas.microsoft.com/office/drawing/2014/main" id="{2D80722D-BFE8-431F-99D6-8D3D11C27EAA}"/>
              </a:ext>
            </a:extLst>
          </p:cNvPr>
          <p:cNvGrpSpPr/>
          <p:nvPr userDrawn="1"/>
        </p:nvGrpSpPr>
        <p:grpSpPr>
          <a:xfrm>
            <a:off x="6354834" y="6564180"/>
            <a:ext cx="225240" cy="151525"/>
            <a:chOff x="5834062" y="3252787"/>
            <a:chExt cx="3852114" cy="2591422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5960C14-704B-4946-91D3-DCFB642944D4}"/>
                </a:ext>
              </a:extLst>
            </p:cNvPr>
            <p:cNvSpPr/>
            <p:nvPr/>
          </p:nvSpPr>
          <p:spPr>
            <a:xfrm>
              <a:off x="8390465" y="3287806"/>
              <a:ext cx="1260692" cy="1260692"/>
            </a:xfrm>
            <a:custGeom>
              <a:avLst/>
              <a:gdLst>
                <a:gd name="connsiteX0" fmla="*/ 0 w 1260691"/>
                <a:gd name="connsiteY0" fmla="*/ 0 h 1260691"/>
                <a:gd name="connsiteX1" fmla="*/ 1260692 w 1260691"/>
                <a:gd name="connsiteY1" fmla="*/ 1260692 h 1260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0691" h="1260691">
                  <a:moveTo>
                    <a:pt x="0" y="0"/>
                  </a:moveTo>
                  <a:lnTo>
                    <a:pt x="1260692" y="1260692"/>
                  </a:lnTo>
                </a:path>
              </a:pathLst>
            </a:custGeom>
            <a:ln w="254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0526BA-A6EC-4CD8-AE52-4DE83A2CAB27}"/>
                </a:ext>
              </a:extLst>
            </p:cNvPr>
            <p:cNvSpPr/>
            <p:nvPr/>
          </p:nvSpPr>
          <p:spPr>
            <a:xfrm>
              <a:off x="8390465" y="4548498"/>
              <a:ext cx="1260692" cy="1260692"/>
            </a:xfrm>
            <a:custGeom>
              <a:avLst/>
              <a:gdLst>
                <a:gd name="connsiteX0" fmla="*/ 0 w 1260691"/>
                <a:gd name="connsiteY0" fmla="*/ 1260692 h 1260691"/>
                <a:gd name="connsiteX1" fmla="*/ 1260692 w 1260691"/>
                <a:gd name="connsiteY1" fmla="*/ 0 h 1260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0691" h="1260691">
                  <a:moveTo>
                    <a:pt x="0" y="1260692"/>
                  </a:moveTo>
                  <a:lnTo>
                    <a:pt x="1260692" y="0"/>
                  </a:lnTo>
                </a:path>
              </a:pathLst>
            </a:custGeom>
            <a:ln w="254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C9BA5F1-5CC9-4194-98DD-87934B8455F7}"/>
                </a:ext>
              </a:extLst>
            </p:cNvPr>
            <p:cNvSpPr/>
            <p:nvPr/>
          </p:nvSpPr>
          <p:spPr>
            <a:xfrm>
              <a:off x="5869081" y="4548498"/>
              <a:ext cx="3782076" cy="70038"/>
            </a:xfrm>
            <a:custGeom>
              <a:avLst/>
              <a:gdLst>
                <a:gd name="connsiteX0" fmla="*/ 0 w 3782075"/>
                <a:gd name="connsiteY0" fmla="*/ 0 h 0"/>
                <a:gd name="connsiteX1" fmla="*/ 3782076 w 37820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82075">
                  <a:moveTo>
                    <a:pt x="0" y="0"/>
                  </a:moveTo>
                  <a:lnTo>
                    <a:pt x="3782076" y="0"/>
                  </a:lnTo>
                </a:path>
              </a:pathLst>
            </a:custGeom>
            <a:ln w="254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</p:grpSp>
      <p:grpSp>
        <p:nvGrpSpPr>
          <p:cNvPr id="9" name="Graphic 4">
            <a:extLst>
              <a:ext uri="{FF2B5EF4-FFF2-40B4-BE49-F238E27FC236}">
                <a16:creationId xmlns:a16="http://schemas.microsoft.com/office/drawing/2014/main" id="{D57EAC3B-BA75-4F80-80F6-0044B6007969}"/>
              </a:ext>
            </a:extLst>
          </p:cNvPr>
          <p:cNvGrpSpPr/>
          <p:nvPr userDrawn="1"/>
        </p:nvGrpSpPr>
        <p:grpSpPr>
          <a:xfrm rot="10800000">
            <a:off x="5609879" y="6566228"/>
            <a:ext cx="225240" cy="151525"/>
            <a:chOff x="5834062" y="3252787"/>
            <a:chExt cx="3852114" cy="259142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C498C70-90F1-4209-923B-19F2EE166CE8}"/>
                </a:ext>
              </a:extLst>
            </p:cNvPr>
            <p:cNvSpPr/>
            <p:nvPr/>
          </p:nvSpPr>
          <p:spPr>
            <a:xfrm>
              <a:off x="8390465" y="3287806"/>
              <a:ext cx="1260692" cy="1260692"/>
            </a:xfrm>
            <a:custGeom>
              <a:avLst/>
              <a:gdLst>
                <a:gd name="connsiteX0" fmla="*/ 0 w 1260691"/>
                <a:gd name="connsiteY0" fmla="*/ 0 h 1260691"/>
                <a:gd name="connsiteX1" fmla="*/ 1260692 w 1260691"/>
                <a:gd name="connsiteY1" fmla="*/ 1260692 h 1260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0691" h="1260691">
                  <a:moveTo>
                    <a:pt x="0" y="0"/>
                  </a:moveTo>
                  <a:lnTo>
                    <a:pt x="1260692" y="1260692"/>
                  </a:lnTo>
                </a:path>
              </a:pathLst>
            </a:custGeom>
            <a:ln w="254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B864E97-EECE-48BE-B275-CDDF697AD67D}"/>
                </a:ext>
              </a:extLst>
            </p:cNvPr>
            <p:cNvSpPr/>
            <p:nvPr/>
          </p:nvSpPr>
          <p:spPr>
            <a:xfrm>
              <a:off x="8390465" y="4548498"/>
              <a:ext cx="1260692" cy="1260692"/>
            </a:xfrm>
            <a:custGeom>
              <a:avLst/>
              <a:gdLst>
                <a:gd name="connsiteX0" fmla="*/ 0 w 1260691"/>
                <a:gd name="connsiteY0" fmla="*/ 1260692 h 1260691"/>
                <a:gd name="connsiteX1" fmla="*/ 1260692 w 1260691"/>
                <a:gd name="connsiteY1" fmla="*/ 0 h 1260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0691" h="1260691">
                  <a:moveTo>
                    <a:pt x="0" y="1260692"/>
                  </a:moveTo>
                  <a:lnTo>
                    <a:pt x="1260692" y="0"/>
                  </a:lnTo>
                </a:path>
              </a:pathLst>
            </a:custGeom>
            <a:ln w="254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B150492-1C27-421F-90D2-A149F92807FC}"/>
                </a:ext>
              </a:extLst>
            </p:cNvPr>
            <p:cNvSpPr/>
            <p:nvPr/>
          </p:nvSpPr>
          <p:spPr>
            <a:xfrm>
              <a:off x="5869081" y="4548498"/>
              <a:ext cx="3782076" cy="70038"/>
            </a:xfrm>
            <a:custGeom>
              <a:avLst/>
              <a:gdLst>
                <a:gd name="connsiteX0" fmla="*/ 0 w 3782075"/>
                <a:gd name="connsiteY0" fmla="*/ 0 h 0"/>
                <a:gd name="connsiteX1" fmla="*/ 3782076 w 37820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82075">
                  <a:moveTo>
                    <a:pt x="0" y="0"/>
                  </a:moveTo>
                  <a:lnTo>
                    <a:pt x="3782076" y="0"/>
                  </a:lnTo>
                </a:path>
              </a:pathLst>
            </a:custGeom>
            <a:ln w="254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</p:grpSp>
      <p:pic>
        <p:nvPicPr>
          <p:cNvPr id="13" name="Graphic 12" descr="Home">
            <a:extLst>
              <a:ext uri="{FF2B5EF4-FFF2-40B4-BE49-F238E27FC236}">
                <a16:creationId xmlns:a16="http://schemas.microsoft.com/office/drawing/2014/main" id="{26D9796F-83F6-4017-9EBF-94AB67BE97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690" y="6356569"/>
            <a:ext cx="419318" cy="419318"/>
          </a:xfrm>
          <a:prstGeom prst="rect">
            <a:avLst/>
          </a:prstGeom>
        </p:spPr>
      </p:pic>
      <p:sp>
        <p:nvSpPr>
          <p:cNvPr id="14" name="Rectangle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7F71BDA-CD56-4C90-B837-EA29E771E093}"/>
              </a:ext>
            </a:extLst>
          </p:cNvPr>
          <p:cNvSpPr/>
          <p:nvPr userDrawn="1"/>
        </p:nvSpPr>
        <p:spPr>
          <a:xfrm>
            <a:off x="5400831" y="6418099"/>
            <a:ext cx="522583" cy="43990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15" name="Rectangl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6529DF-1E81-4463-B7AA-00E71225E416}"/>
              </a:ext>
            </a:extLst>
          </p:cNvPr>
          <p:cNvSpPr/>
          <p:nvPr userDrawn="1"/>
        </p:nvSpPr>
        <p:spPr>
          <a:xfrm>
            <a:off x="6268588" y="6418099"/>
            <a:ext cx="522583" cy="43990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16" name="Rectangle 15">
            <a:hlinkClick r:id="rId4" action="ppaction://hlinksldjump"/>
            <a:extLst>
              <a:ext uri="{FF2B5EF4-FFF2-40B4-BE49-F238E27FC236}">
                <a16:creationId xmlns:a16="http://schemas.microsoft.com/office/drawing/2014/main" id="{5E2E31BF-6C63-46BE-A7F6-193D84231726}"/>
              </a:ext>
            </a:extLst>
          </p:cNvPr>
          <p:cNvSpPr/>
          <p:nvPr userDrawn="1"/>
        </p:nvSpPr>
        <p:spPr>
          <a:xfrm>
            <a:off x="87464" y="6356569"/>
            <a:ext cx="572494" cy="505219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17" name="Logo_Icon">
            <a:extLst>
              <a:ext uri="{FF2B5EF4-FFF2-40B4-BE49-F238E27FC236}">
                <a16:creationId xmlns:a16="http://schemas.microsoft.com/office/drawing/2014/main" id="{E55AB797-413C-401C-8A64-833112669D62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130000" y="535500"/>
            <a:ext cx="522000" cy="453612"/>
          </a:xfrm>
          <a:custGeom>
            <a:avLst/>
            <a:gdLst>
              <a:gd name="T0" fmla="*/ 1692 w 2509"/>
              <a:gd name="T1" fmla="*/ 0 h 2178"/>
              <a:gd name="T2" fmla="*/ 702 w 2509"/>
              <a:gd name="T3" fmla="*/ 0 h 2178"/>
              <a:gd name="T4" fmla="*/ 702 w 2509"/>
              <a:gd name="T5" fmla="*/ 1111 h 2178"/>
              <a:gd name="T6" fmla="*/ 221 w 2509"/>
              <a:gd name="T7" fmla="*/ 1111 h 2178"/>
              <a:gd name="T8" fmla="*/ 0 w 2509"/>
              <a:gd name="T9" fmla="*/ 1634 h 2178"/>
              <a:gd name="T10" fmla="*/ 702 w 2509"/>
              <a:gd name="T11" fmla="*/ 1634 h 2178"/>
              <a:gd name="T12" fmla="*/ 702 w 2509"/>
              <a:gd name="T13" fmla="*/ 2178 h 2178"/>
              <a:gd name="T14" fmla="*/ 1261 w 2509"/>
              <a:gd name="T15" fmla="*/ 2178 h 2178"/>
              <a:gd name="T16" fmla="*/ 1261 w 2509"/>
              <a:gd name="T17" fmla="*/ 1634 h 2178"/>
              <a:gd name="T18" fmla="*/ 1692 w 2509"/>
              <a:gd name="T19" fmla="*/ 1634 h 2178"/>
              <a:gd name="T20" fmla="*/ 2509 w 2509"/>
              <a:gd name="T21" fmla="*/ 817 h 2178"/>
              <a:gd name="T22" fmla="*/ 1692 w 2509"/>
              <a:gd name="T23" fmla="*/ 0 h 2178"/>
              <a:gd name="T24" fmla="*/ 1667 w 2509"/>
              <a:gd name="T25" fmla="*/ 1111 h 2178"/>
              <a:gd name="T26" fmla="*/ 1261 w 2509"/>
              <a:gd name="T27" fmla="*/ 1111 h 2178"/>
              <a:gd name="T28" fmla="*/ 1261 w 2509"/>
              <a:gd name="T29" fmla="*/ 523 h 2178"/>
              <a:gd name="T30" fmla="*/ 1667 w 2509"/>
              <a:gd name="T31" fmla="*/ 523 h 2178"/>
              <a:gd name="T32" fmla="*/ 1961 w 2509"/>
              <a:gd name="T33" fmla="*/ 817 h 2178"/>
              <a:gd name="T34" fmla="*/ 1667 w 2509"/>
              <a:gd name="T35" fmla="*/ 1111 h 2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09" h="2178">
                <a:moveTo>
                  <a:pt x="1692" y="0"/>
                </a:moveTo>
                <a:cubicBezTo>
                  <a:pt x="702" y="0"/>
                  <a:pt x="702" y="0"/>
                  <a:pt x="702" y="0"/>
                </a:cubicBezTo>
                <a:cubicBezTo>
                  <a:pt x="702" y="1111"/>
                  <a:pt x="702" y="1111"/>
                  <a:pt x="702" y="1111"/>
                </a:cubicBezTo>
                <a:cubicBezTo>
                  <a:pt x="221" y="1111"/>
                  <a:pt x="221" y="1111"/>
                  <a:pt x="221" y="1111"/>
                </a:cubicBezTo>
                <a:cubicBezTo>
                  <a:pt x="0" y="1634"/>
                  <a:pt x="0" y="1634"/>
                  <a:pt x="0" y="1634"/>
                </a:cubicBezTo>
                <a:cubicBezTo>
                  <a:pt x="702" y="1634"/>
                  <a:pt x="702" y="1634"/>
                  <a:pt x="702" y="1634"/>
                </a:cubicBezTo>
                <a:cubicBezTo>
                  <a:pt x="702" y="2178"/>
                  <a:pt x="702" y="2178"/>
                  <a:pt x="702" y="2178"/>
                </a:cubicBezTo>
                <a:cubicBezTo>
                  <a:pt x="1261" y="2178"/>
                  <a:pt x="1261" y="2178"/>
                  <a:pt x="1261" y="2178"/>
                </a:cubicBezTo>
                <a:cubicBezTo>
                  <a:pt x="1261" y="1634"/>
                  <a:pt x="1261" y="1634"/>
                  <a:pt x="1261" y="1634"/>
                </a:cubicBezTo>
                <a:cubicBezTo>
                  <a:pt x="1692" y="1634"/>
                  <a:pt x="1692" y="1634"/>
                  <a:pt x="1692" y="1634"/>
                </a:cubicBezTo>
                <a:cubicBezTo>
                  <a:pt x="2143" y="1634"/>
                  <a:pt x="2509" y="1268"/>
                  <a:pt x="2509" y="817"/>
                </a:cubicBezTo>
                <a:cubicBezTo>
                  <a:pt x="2509" y="366"/>
                  <a:pt x="2143" y="0"/>
                  <a:pt x="1692" y="0"/>
                </a:cubicBezTo>
                <a:close/>
                <a:moveTo>
                  <a:pt x="1667" y="1111"/>
                </a:moveTo>
                <a:cubicBezTo>
                  <a:pt x="1261" y="1111"/>
                  <a:pt x="1261" y="1111"/>
                  <a:pt x="1261" y="1111"/>
                </a:cubicBezTo>
                <a:cubicBezTo>
                  <a:pt x="1261" y="523"/>
                  <a:pt x="1261" y="523"/>
                  <a:pt x="1261" y="523"/>
                </a:cubicBezTo>
                <a:cubicBezTo>
                  <a:pt x="1667" y="523"/>
                  <a:pt x="1667" y="523"/>
                  <a:pt x="1667" y="523"/>
                </a:cubicBezTo>
                <a:cubicBezTo>
                  <a:pt x="1829" y="523"/>
                  <a:pt x="1961" y="655"/>
                  <a:pt x="1961" y="817"/>
                </a:cubicBezTo>
                <a:cubicBezTo>
                  <a:pt x="1961" y="980"/>
                  <a:pt x="1829" y="1111"/>
                  <a:pt x="1667" y="11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24569732-29FC-49D1-BF8B-47389EAD55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2769" y="6480903"/>
            <a:ext cx="3387725" cy="325189"/>
          </a:xfrm>
        </p:spPr>
        <p:txBody>
          <a:bodyPr anchor="ctr"/>
          <a:lstStyle>
            <a:lvl1pPr algn="r">
              <a:defRPr lang="en-US" sz="12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3794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 (Background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ey_Shape">
            <a:extLst>
              <a:ext uri="{FF2B5EF4-FFF2-40B4-BE49-F238E27FC236}">
                <a16:creationId xmlns:a16="http://schemas.microsoft.com/office/drawing/2014/main" id="{3754B0A2-91C7-4604-B557-1923C23158BA}"/>
              </a:ext>
            </a:extLst>
          </p:cNvPr>
          <p:cNvSpPr/>
          <p:nvPr userDrawn="1"/>
        </p:nvSpPr>
        <p:spPr bwMode="gray">
          <a:xfrm>
            <a:off x="-1200" y="5220000"/>
            <a:ext cx="12192000" cy="1638000"/>
          </a:xfrm>
          <a:prstGeom prst="rect">
            <a:avLst/>
          </a:prstGeom>
          <a:solidFill>
            <a:srgbClr val="ECE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endParaRPr lang="en-GB" dirty="0" err="1"/>
          </a:p>
        </p:txBody>
      </p:sp>
      <p:pic>
        <p:nvPicPr>
          <p:cNvPr id="6" name="Picture_Background">
            <a:extLst>
              <a:ext uri="{FF2B5EF4-FFF2-40B4-BE49-F238E27FC236}">
                <a16:creationId xmlns:a16="http://schemas.microsoft.com/office/drawing/2014/main" id="{DB605E12-A714-45D1-A6D5-4B4AF032E0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0" y="0"/>
            <a:ext cx="12208042" cy="5219700"/>
          </a:xfrm>
          <a:prstGeom prst="rect">
            <a:avLst/>
          </a:prstGeom>
        </p:spPr>
      </p:pic>
      <p:sp>
        <p:nvSpPr>
          <p:cNvPr id="9" name="Date Placeholder">
            <a:extLst>
              <a:ext uri="{FF2B5EF4-FFF2-40B4-BE49-F238E27FC236}">
                <a16:creationId xmlns:a16="http://schemas.microsoft.com/office/drawing/2014/main" id="{B60AE56D-726B-4494-BA97-BD48105EA4E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1524000" y="3208724"/>
            <a:ext cx="9144000" cy="252000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date (see Instructions)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EC26F00D-0F35-4AE5-8C40-DC537460274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524000" y="2844461"/>
            <a:ext cx="9144000" cy="252000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795500D7-4663-43A4-94C7-AF341BF323E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524000" y="957943"/>
            <a:ext cx="9144000" cy="1512000"/>
          </a:xfrm>
        </p:spPr>
        <p:txBody>
          <a:bodyPr anchor="b">
            <a:noAutofit/>
          </a:bodyPr>
          <a:lstStyle>
            <a:lvl1pPr algn="ctr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9E053D61-BADF-490C-B38C-63816F755F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944000" y="5816127"/>
            <a:ext cx="2304000" cy="52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52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0" userDrawn="1">
          <p15:clr>
            <a:srgbClr val="A4A3A4"/>
          </p15:clr>
        </p15:guide>
        <p15:guide id="2" orient="horz" pos="1557" userDrawn="1">
          <p15:clr>
            <a:srgbClr val="A4A3A4"/>
          </p15:clr>
        </p15:guide>
        <p15:guide id="3" orient="horz" pos="603" userDrawn="1">
          <p15:clr>
            <a:srgbClr val="A4A3A4"/>
          </p15:clr>
        </p15:guide>
        <p15:guide id="4" orient="horz" pos="1791" userDrawn="1">
          <p15:clr>
            <a:srgbClr val="A4A3A4"/>
          </p15:clr>
        </p15:guide>
        <p15:guide id="5" orient="horz" pos="1952" userDrawn="1">
          <p15:clr>
            <a:srgbClr val="A4A3A4"/>
          </p15:clr>
        </p15:guide>
        <p15:guide id="6" orient="horz" pos="2020" userDrawn="1">
          <p15:clr>
            <a:srgbClr val="A4A3A4"/>
          </p15:clr>
        </p15:guide>
        <p15:guide id="7" orient="horz" pos="2181" userDrawn="1">
          <p15:clr>
            <a:srgbClr val="A4A3A4"/>
          </p15:clr>
        </p15:guide>
        <p15:guide id="8" pos="6720" userDrawn="1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4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rkBlue_Background">
            <a:extLst>
              <a:ext uri="{FF2B5EF4-FFF2-40B4-BE49-F238E27FC236}">
                <a16:creationId xmlns:a16="http://schemas.microsoft.com/office/drawing/2014/main" id="{6FA858AD-EEB7-4EA8-94D3-DEE4E1DF77BC}"/>
              </a:ext>
            </a:extLst>
          </p:cNvPr>
          <p:cNvSpPr/>
          <p:nvPr userDrawn="1"/>
        </p:nvSpPr>
        <p:spPr bwMode="gray">
          <a:xfrm>
            <a:off x="1" y="0"/>
            <a:ext cx="12192000" cy="6858000"/>
          </a:xfrm>
          <a:prstGeom prst="rect">
            <a:avLst/>
          </a:prstGeom>
          <a:solidFill>
            <a:srgbClr val="182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 err="1"/>
          </a:p>
        </p:txBody>
      </p:sp>
      <p:sp>
        <p:nvSpPr>
          <p:cNvPr id="22" name="LightBlue_Shape">
            <a:extLst>
              <a:ext uri="{FF2B5EF4-FFF2-40B4-BE49-F238E27FC236}">
                <a16:creationId xmlns:a16="http://schemas.microsoft.com/office/drawing/2014/main" id="{7FE4275C-F323-4C77-BF19-461EA845FF75}"/>
              </a:ext>
            </a:extLst>
          </p:cNvPr>
          <p:cNvSpPr/>
          <p:nvPr userDrawn="1"/>
        </p:nvSpPr>
        <p:spPr bwMode="gray">
          <a:xfrm>
            <a:off x="-16952" y="0"/>
            <a:ext cx="7294053" cy="6858000"/>
          </a:xfrm>
          <a:custGeom>
            <a:avLst/>
            <a:gdLst>
              <a:gd name="connsiteX0" fmla="*/ 0 w 7294053"/>
              <a:gd name="connsiteY0" fmla="*/ 0 h 6858000"/>
              <a:gd name="connsiteX1" fmla="*/ 7294053 w 7294053"/>
              <a:gd name="connsiteY1" fmla="*/ 0 h 6858000"/>
              <a:gd name="connsiteX2" fmla="*/ 4379403 w 7294053"/>
              <a:gd name="connsiteY2" fmla="*/ 6858000 h 6858000"/>
              <a:gd name="connsiteX3" fmla="*/ 0 w 729405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4053" h="6858000">
                <a:moveTo>
                  <a:pt x="0" y="0"/>
                </a:moveTo>
                <a:lnTo>
                  <a:pt x="7294053" y="0"/>
                </a:lnTo>
                <a:lnTo>
                  <a:pt x="437940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Date Placeholder">
            <a:extLst>
              <a:ext uri="{FF2B5EF4-FFF2-40B4-BE49-F238E27FC236}">
                <a16:creationId xmlns:a16="http://schemas.microsoft.com/office/drawing/2014/main" id="{B60AE56D-726B-4494-BA97-BD48105EA4E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1524000" y="3934438"/>
            <a:ext cx="9144000" cy="252000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date (see Instructions)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EC26F00D-0F35-4AE5-8C40-DC537460274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524000" y="3570175"/>
            <a:ext cx="9144000" cy="252000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795500D7-4663-43A4-94C7-AF341BF323E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524000" y="1683657"/>
            <a:ext cx="9144000" cy="1512000"/>
          </a:xfrm>
        </p:spPr>
        <p:txBody>
          <a:bodyPr anchor="b">
            <a:noAutofit/>
          </a:bodyPr>
          <a:lstStyle>
            <a:lvl1pPr algn="ctr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582083A6-C3B9-4050-90ED-791FED789C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944000" y="5816122"/>
            <a:ext cx="2304000" cy="52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34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0" userDrawn="1">
          <p15:clr>
            <a:srgbClr val="A4A3A4"/>
          </p15:clr>
        </p15:guide>
        <p15:guide id="2" orient="horz" pos="2249" userDrawn="1">
          <p15:clr>
            <a:srgbClr val="A4A3A4"/>
          </p15:clr>
        </p15:guide>
        <p15:guide id="3" pos="6720" userDrawn="1">
          <p15:clr>
            <a:srgbClr val="A4A3A4"/>
          </p15:clr>
        </p15:guide>
        <p15:guide id="4" orient="horz" pos="1061" userDrawn="1">
          <p15:clr>
            <a:srgbClr val="A4A3A4"/>
          </p15:clr>
        </p15:guide>
        <p15:guide id="5" orient="horz" pos="2015" userDrawn="1">
          <p15:clr>
            <a:srgbClr val="A4A3A4"/>
          </p15:clr>
        </p15:guide>
        <p15:guide id="6" orient="horz" pos="2409" userDrawn="1">
          <p15:clr>
            <a:srgbClr val="A4A3A4"/>
          </p15:clr>
        </p15:guide>
        <p15:guide id="7" orient="horz" pos="2478" userDrawn="1">
          <p15:clr>
            <a:srgbClr val="A4A3A4"/>
          </p15:clr>
        </p15:guide>
        <p15:guide id="8" orient="horz" pos="2639" userDrawn="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E7C007D-FB9E-4280-BFCE-1C7CDBED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6F1111-3204-4823-B331-7DDC40690F45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9FC6A297-7B52-4812-8955-A42EAA03336E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9998" y="1825625"/>
            <a:ext cx="7221600" cy="39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C71D6BF-032F-4C32-849F-FE898E347923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383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9" userDrawn="1">
          <p15:clr>
            <a:srgbClr val="A4A3A4"/>
          </p15:clr>
        </p15:guide>
        <p15:guide id="2" orient="horz" pos="3645" userDrawn="1">
          <p15:clr>
            <a:srgbClr val="A4A3A4"/>
          </p15:clr>
        </p15:guide>
        <p15:guide id="3" pos="4890" userDrawn="1">
          <p15:clr>
            <a:srgbClr val="A4A3A4"/>
          </p15:clr>
        </p15:guide>
        <p15:guide id="4" orient="horz" pos="1149" userDrawn="1">
          <p15:clr>
            <a:srgbClr val="A4A3A4"/>
          </p15:clr>
        </p15:guide>
        <p15:guide id="5" orient="horz" pos="749" userDrawn="1">
          <p15:clr>
            <a:srgbClr val="A4A3A4"/>
          </p15:clr>
        </p15:guide>
        <p15:guide id="6" orient="horz" pos="339" userDrawn="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3A986D5F-D0D6-4C65-A5B9-B59E77B57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6F1111-3204-4823-B331-7DDC40690F45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Yellow_Line">
            <a:extLst>
              <a:ext uri="{FF2B5EF4-FFF2-40B4-BE49-F238E27FC236}">
                <a16:creationId xmlns:a16="http://schemas.microsoft.com/office/drawing/2014/main" id="{42A91D1E-DA9F-4656-947A-F4FA0A0221E7}"/>
              </a:ext>
            </a:extLst>
          </p:cNvPr>
          <p:cNvCxnSpPr>
            <a:cxnSpLocks/>
          </p:cNvCxnSpPr>
          <p:nvPr userDrawn="1"/>
        </p:nvCxnSpPr>
        <p:spPr bwMode="gray">
          <a:xfrm rot="1380000">
            <a:off x="10679859" y="3815920"/>
            <a:ext cx="0" cy="316800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Blue_Line">
            <a:extLst>
              <a:ext uri="{FF2B5EF4-FFF2-40B4-BE49-F238E27FC236}">
                <a16:creationId xmlns:a16="http://schemas.microsoft.com/office/drawing/2014/main" id="{B88FD7EE-0067-4FBA-9D76-CDD9E1EC0CD1}"/>
              </a:ext>
            </a:extLst>
          </p:cNvPr>
          <p:cNvCxnSpPr>
            <a:cxnSpLocks/>
          </p:cNvCxnSpPr>
          <p:nvPr userDrawn="1"/>
        </p:nvCxnSpPr>
        <p:spPr bwMode="gray">
          <a:xfrm rot="1380000">
            <a:off x="1523291" y="-125920"/>
            <a:ext cx="0" cy="316800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0DC877ED-27BA-41D9-B147-1BBB3DB16FC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6000" y="3269100"/>
            <a:ext cx="10440000" cy="396000"/>
          </a:xfrm>
        </p:spPr>
        <p:txBody>
          <a:bodyPr anchor="ctr" anchorCtr="0"/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Logo_Icon">
            <a:extLst>
              <a:ext uri="{FF2B5EF4-FFF2-40B4-BE49-F238E27FC236}">
                <a16:creationId xmlns:a16="http://schemas.microsoft.com/office/drawing/2014/main" id="{9449DD4F-0043-4CAF-BB3F-6FD135F7E0E3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130000" y="535500"/>
            <a:ext cx="522000" cy="453612"/>
          </a:xfrm>
          <a:custGeom>
            <a:avLst/>
            <a:gdLst>
              <a:gd name="T0" fmla="*/ 1692 w 2509"/>
              <a:gd name="T1" fmla="*/ 0 h 2178"/>
              <a:gd name="T2" fmla="*/ 702 w 2509"/>
              <a:gd name="T3" fmla="*/ 0 h 2178"/>
              <a:gd name="T4" fmla="*/ 702 w 2509"/>
              <a:gd name="T5" fmla="*/ 1111 h 2178"/>
              <a:gd name="T6" fmla="*/ 221 w 2509"/>
              <a:gd name="T7" fmla="*/ 1111 h 2178"/>
              <a:gd name="T8" fmla="*/ 0 w 2509"/>
              <a:gd name="T9" fmla="*/ 1634 h 2178"/>
              <a:gd name="T10" fmla="*/ 702 w 2509"/>
              <a:gd name="T11" fmla="*/ 1634 h 2178"/>
              <a:gd name="T12" fmla="*/ 702 w 2509"/>
              <a:gd name="T13" fmla="*/ 2178 h 2178"/>
              <a:gd name="T14" fmla="*/ 1261 w 2509"/>
              <a:gd name="T15" fmla="*/ 2178 h 2178"/>
              <a:gd name="T16" fmla="*/ 1261 w 2509"/>
              <a:gd name="T17" fmla="*/ 1634 h 2178"/>
              <a:gd name="T18" fmla="*/ 1692 w 2509"/>
              <a:gd name="T19" fmla="*/ 1634 h 2178"/>
              <a:gd name="T20" fmla="*/ 2509 w 2509"/>
              <a:gd name="T21" fmla="*/ 817 h 2178"/>
              <a:gd name="T22" fmla="*/ 1692 w 2509"/>
              <a:gd name="T23" fmla="*/ 0 h 2178"/>
              <a:gd name="T24" fmla="*/ 1667 w 2509"/>
              <a:gd name="T25" fmla="*/ 1111 h 2178"/>
              <a:gd name="T26" fmla="*/ 1261 w 2509"/>
              <a:gd name="T27" fmla="*/ 1111 h 2178"/>
              <a:gd name="T28" fmla="*/ 1261 w 2509"/>
              <a:gd name="T29" fmla="*/ 523 h 2178"/>
              <a:gd name="T30" fmla="*/ 1667 w 2509"/>
              <a:gd name="T31" fmla="*/ 523 h 2178"/>
              <a:gd name="T32" fmla="*/ 1961 w 2509"/>
              <a:gd name="T33" fmla="*/ 817 h 2178"/>
              <a:gd name="T34" fmla="*/ 1667 w 2509"/>
              <a:gd name="T35" fmla="*/ 1111 h 2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09" h="2178">
                <a:moveTo>
                  <a:pt x="1692" y="0"/>
                </a:moveTo>
                <a:cubicBezTo>
                  <a:pt x="702" y="0"/>
                  <a:pt x="702" y="0"/>
                  <a:pt x="702" y="0"/>
                </a:cubicBezTo>
                <a:cubicBezTo>
                  <a:pt x="702" y="1111"/>
                  <a:pt x="702" y="1111"/>
                  <a:pt x="702" y="1111"/>
                </a:cubicBezTo>
                <a:cubicBezTo>
                  <a:pt x="221" y="1111"/>
                  <a:pt x="221" y="1111"/>
                  <a:pt x="221" y="1111"/>
                </a:cubicBezTo>
                <a:cubicBezTo>
                  <a:pt x="0" y="1634"/>
                  <a:pt x="0" y="1634"/>
                  <a:pt x="0" y="1634"/>
                </a:cubicBezTo>
                <a:cubicBezTo>
                  <a:pt x="702" y="1634"/>
                  <a:pt x="702" y="1634"/>
                  <a:pt x="702" y="1634"/>
                </a:cubicBezTo>
                <a:cubicBezTo>
                  <a:pt x="702" y="2178"/>
                  <a:pt x="702" y="2178"/>
                  <a:pt x="702" y="2178"/>
                </a:cubicBezTo>
                <a:cubicBezTo>
                  <a:pt x="1261" y="2178"/>
                  <a:pt x="1261" y="2178"/>
                  <a:pt x="1261" y="2178"/>
                </a:cubicBezTo>
                <a:cubicBezTo>
                  <a:pt x="1261" y="1634"/>
                  <a:pt x="1261" y="1634"/>
                  <a:pt x="1261" y="1634"/>
                </a:cubicBezTo>
                <a:cubicBezTo>
                  <a:pt x="1692" y="1634"/>
                  <a:pt x="1692" y="1634"/>
                  <a:pt x="1692" y="1634"/>
                </a:cubicBezTo>
                <a:cubicBezTo>
                  <a:pt x="2143" y="1634"/>
                  <a:pt x="2509" y="1268"/>
                  <a:pt x="2509" y="817"/>
                </a:cubicBezTo>
                <a:cubicBezTo>
                  <a:pt x="2509" y="366"/>
                  <a:pt x="2143" y="0"/>
                  <a:pt x="1692" y="0"/>
                </a:cubicBezTo>
                <a:close/>
                <a:moveTo>
                  <a:pt x="1667" y="1111"/>
                </a:moveTo>
                <a:cubicBezTo>
                  <a:pt x="1261" y="1111"/>
                  <a:pt x="1261" y="1111"/>
                  <a:pt x="1261" y="1111"/>
                </a:cubicBezTo>
                <a:cubicBezTo>
                  <a:pt x="1261" y="523"/>
                  <a:pt x="1261" y="523"/>
                  <a:pt x="1261" y="523"/>
                </a:cubicBezTo>
                <a:cubicBezTo>
                  <a:pt x="1667" y="523"/>
                  <a:pt x="1667" y="523"/>
                  <a:pt x="1667" y="523"/>
                </a:cubicBezTo>
                <a:cubicBezTo>
                  <a:pt x="1829" y="523"/>
                  <a:pt x="1961" y="655"/>
                  <a:pt x="1961" y="817"/>
                </a:cubicBezTo>
                <a:cubicBezTo>
                  <a:pt x="1961" y="980"/>
                  <a:pt x="1829" y="1111"/>
                  <a:pt x="1667" y="1111"/>
                </a:cubicBezTo>
                <a:close/>
              </a:path>
            </a:pathLst>
          </a:custGeom>
          <a:solidFill>
            <a:srgbClr val="1F2A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3066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A4A3A4"/>
          </p15:clr>
        </p15:guide>
        <p15:guide id="2" orient="horz" pos="2310" userDrawn="1">
          <p15:clr>
            <a:srgbClr val="A4A3A4"/>
          </p15:clr>
        </p15:guide>
        <p15:guide id="3" orient="horz" pos="2058" userDrawn="1">
          <p15:clr>
            <a:srgbClr val="A4A3A4"/>
          </p15:clr>
        </p15:guide>
        <p15:guide id="4" pos="7130" userDrawn="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ue_Background">
            <a:extLst>
              <a:ext uri="{FF2B5EF4-FFF2-40B4-BE49-F238E27FC236}">
                <a16:creationId xmlns:a16="http://schemas.microsoft.com/office/drawing/2014/main" id="{79B228FE-3559-4C3D-A676-70C9ECB93450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 err="1"/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E43AB094-0926-4097-8594-C3D8B52EA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6F1111-3204-4823-B331-7DDC40690F45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5" name="Yellow_Line">
            <a:extLst>
              <a:ext uri="{FF2B5EF4-FFF2-40B4-BE49-F238E27FC236}">
                <a16:creationId xmlns:a16="http://schemas.microsoft.com/office/drawing/2014/main" id="{82A8E01D-338A-408E-A820-C73284F0F2DC}"/>
              </a:ext>
            </a:extLst>
          </p:cNvPr>
          <p:cNvCxnSpPr>
            <a:cxnSpLocks/>
          </p:cNvCxnSpPr>
          <p:nvPr userDrawn="1"/>
        </p:nvCxnSpPr>
        <p:spPr bwMode="gray">
          <a:xfrm rot="1380000">
            <a:off x="5146197" y="3919627"/>
            <a:ext cx="0" cy="306000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White_Line">
            <a:extLst>
              <a:ext uri="{FF2B5EF4-FFF2-40B4-BE49-F238E27FC236}">
                <a16:creationId xmlns:a16="http://schemas.microsoft.com/office/drawing/2014/main" id="{E7E84493-B09F-46FC-B538-B3762BA2447D}"/>
              </a:ext>
            </a:extLst>
          </p:cNvPr>
          <p:cNvCxnSpPr>
            <a:cxnSpLocks/>
          </p:cNvCxnSpPr>
          <p:nvPr userDrawn="1"/>
        </p:nvCxnSpPr>
        <p:spPr bwMode="gray">
          <a:xfrm rot="1380000">
            <a:off x="6904152" y="-121628"/>
            <a:ext cx="0" cy="3060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0DC877ED-27BA-41D9-B147-1BBB3DB16FC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6000" y="3269100"/>
            <a:ext cx="10440000" cy="396000"/>
          </a:xfrm>
        </p:spPr>
        <p:txBody>
          <a:bodyPr anchor="ctr" anchorCtr="0"/>
          <a:lstStyle>
            <a:lvl1pPr algn="ctr">
              <a:defRPr sz="2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Logo_Icon">
            <a:extLst>
              <a:ext uri="{FF2B5EF4-FFF2-40B4-BE49-F238E27FC236}">
                <a16:creationId xmlns:a16="http://schemas.microsoft.com/office/drawing/2014/main" id="{CD2A0135-4E11-4AFC-BC23-5D36344E0611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130000" y="535500"/>
            <a:ext cx="522000" cy="453612"/>
          </a:xfrm>
          <a:custGeom>
            <a:avLst/>
            <a:gdLst>
              <a:gd name="T0" fmla="*/ 1692 w 2509"/>
              <a:gd name="T1" fmla="*/ 0 h 2178"/>
              <a:gd name="T2" fmla="*/ 702 w 2509"/>
              <a:gd name="T3" fmla="*/ 0 h 2178"/>
              <a:gd name="T4" fmla="*/ 702 w 2509"/>
              <a:gd name="T5" fmla="*/ 1111 h 2178"/>
              <a:gd name="T6" fmla="*/ 221 w 2509"/>
              <a:gd name="T7" fmla="*/ 1111 h 2178"/>
              <a:gd name="T8" fmla="*/ 0 w 2509"/>
              <a:gd name="T9" fmla="*/ 1634 h 2178"/>
              <a:gd name="T10" fmla="*/ 702 w 2509"/>
              <a:gd name="T11" fmla="*/ 1634 h 2178"/>
              <a:gd name="T12" fmla="*/ 702 w 2509"/>
              <a:gd name="T13" fmla="*/ 2178 h 2178"/>
              <a:gd name="T14" fmla="*/ 1261 w 2509"/>
              <a:gd name="T15" fmla="*/ 2178 h 2178"/>
              <a:gd name="T16" fmla="*/ 1261 w 2509"/>
              <a:gd name="T17" fmla="*/ 1634 h 2178"/>
              <a:gd name="T18" fmla="*/ 1692 w 2509"/>
              <a:gd name="T19" fmla="*/ 1634 h 2178"/>
              <a:gd name="T20" fmla="*/ 2509 w 2509"/>
              <a:gd name="T21" fmla="*/ 817 h 2178"/>
              <a:gd name="T22" fmla="*/ 1692 w 2509"/>
              <a:gd name="T23" fmla="*/ 0 h 2178"/>
              <a:gd name="T24" fmla="*/ 1667 w 2509"/>
              <a:gd name="T25" fmla="*/ 1111 h 2178"/>
              <a:gd name="T26" fmla="*/ 1261 w 2509"/>
              <a:gd name="T27" fmla="*/ 1111 h 2178"/>
              <a:gd name="T28" fmla="*/ 1261 w 2509"/>
              <a:gd name="T29" fmla="*/ 523 h 2178"/>
              <a:gd name="T30" fmla="*/ 1667 w 2509"/>
              <a:gd name="T31" fmla="*/ 523 h 2178"/>
              <a:gd name="T32" fmla="*/ 1961 w 2509"/>
              <a:gd name="T33" fmla="*/ 817 h 2178"/>
              <a:gd name="T34" fmla="*/ 1667 w 2509"/>
              <a:gd name="T35" fmla="*/ 1111 h 2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09" h="2178">
                <a:moveTo>
                  <a:pt x="1692" y="0"/>
                </a:moveTo>
                <a:cubicBezTo>
                  <a:pt x="702" y="0"/>
                  <a:pt x="702" y="0"/>
                  <a:pt x="702" y="0"/>
                </a:cubicBezTo>
                <a:cubicBezTo>
                  <a:pt x="702" y="1111"/>
                  <a:pt x="702" y="1111"/>
                  <a:pt x="702" y="1111"/>
                </a:cubicBezTo>
                <a:cubicBezTo>
                  <a:pt x="221" y="1111"/>
                  <a:pt x="221" y="1111"/>
                  <a:pt x="221" y="1111"/>
                </a:cubicBezTo>
                <a:cubicBezTo>
                  <a:pt x="0" y="1634"/>
                  <a:pt x="0" y="1634"/>
                  <a:pt x="0" y="1634"/>
                </a:cubicBezTo>
                <a:cubicBezTo>
                  <a:pt x="702" y="1634"/>
                  <a:pt x="702" y="1634"/>
                  <a:pt x="702" y="1634"/>
                </a:cubicBezTo>
                <a:cubicBezTo>
                  <a:pt x="702" y="2178"/>
                  <a:pt x="702" y="2178"/>
                  <a:pt x="702" y="2178"/>
                </a:cubicBezTo>
                <a:cubicBezTo>
                  <a:pt x="1261" y="2178"/>
                  <a:pt x="1261" y="2178"/>
                  <a:pt x="1261" y="2178"/>
                </a:cubicBezTo>
                <a:cubicBezTo>
                  <a:pt x="1261" y="1634"/>
                  <a:pt x="1261" y="1634"/>
                  <a:pt x="1261" y="1634"/>
                </a:cubicBezTo>
                <a:cubicBezTo>
                  <a:pt x="1692" y="1634"/>
                  <a:pt x="1692" y="1634"/>
                  <a:pt x="1692" y="1634"/>
                </a:cubicBezTo>
                <a:cubicBezTo>
                  <a:pt x="2143" y="1634"/>
                  <a:pt x="2509" y="1268"/>
                  <a:pt x="2509" y="817"/>
                </a:cubicBezTo>
                <a:cubicBezTo>
                  <a:pt x="2509" y="366"/>
                  <a:pt x="2143" y="0"/>
                  <a:pt x="1692" y="0"/>
                </a:cubicBezTo>
                <a:close/>
                <a:moveTo>
                  <a:pt x="1667" y="1111"/>
                </a:moveTo>
                <a:cubicBezTo>
                  <a:pt x="1261" y="1111"/>
                  <a:pt x="1261" y="1111"/>
                  <a:pt x="1261" y="1111"/>
                </a:cubicBezTo>
                <a:cubicBezTo>
                  <a:pt x="1261" y="523"/>
                  <a:pt x="1261" y="523"/>
                  <a:pt x="1261" y="523"/>
                </a:cubicBezTo>
                <a:cubicBezTo>
                  <a:pt x="1667" y="523"/>
                  <a:pt x="1667" y="523"/>
                  <a:pt x="1667" y="523"/>
                </a:cubicBezTo>
                <a:cubicBezTo>
                  <a:pt x="1829" y="523"/>
                  <a:pt x="1961" y="655"/>
                  <a:pt x="1961" y="817"/>
                </a:cubicBezTo>
                <a:cubicBezTo>
                  <a:pt x="1961" y="980"/>
                  <a:pt x="1829" y="1111"/>
                  <a:pt x="1667" y="11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0725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A4A3A4"/>
          </p15:clr>
        </p15:guide>
        <p15:guide id="2" orient="horz" pos="2058" userDrawn="1">
          <p15:clr>
            <a:srgbClr val="A4A3A4"/>
          </p15:clr>
        </p15:guide>
        <p15:guide id="3" orient="horz" pos="2310" userDrawn="1">
          <p15:clr>
            <a:srgbClr val="A4A3A4"/>
          </p15:clr>
        </p15:guide>
        <p15:guide id="4" pos="7130" userDrawn="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 (Picture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lue_Background">
            <a:extLst>
              <a:ext uri="{FF2B5EF4-FFF2-40B4-BE49-F238E27FC236}">
                <a16:creationId xmlns:a16="http://schemas.microsoft.com/office/drawing/2014/main" id="{4DDE780D-59D9-460A-A1EB-48F9125346DF}"/>
              </a:ext>
            </a:extLst>
          </p:cNvPr>
          <p:cNvSpPr/>
          <p:nvPr userDrawn="1"/>
        </p:nvSpPr>
        <p:spPr bwMode="gray"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 err="1"/>
          </a:p>
        </p:txBody>
      </p:sp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4A0C4F32-C5C1-4B4D-83F5-ECE7FC54D1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7511624" cy="6858000"/>
          </a:xfrm>
          <a:custGeom>
            <a:avLst/>
            <a:gdLst>
              <a:gd name="connsiteX0" fmla="*/ 0 w 7511624"/>
              <a:gd name="connsiteY0" fmla="*/ 0 h 6858000"/>
              <a:gd name="connsiteX1" fmla="*/ 7511624 w 7511624"/>
              <a:gd name="connsiteY1" fmla="*/ 0 h 6858000"/>
              <a:gd name="connsiteX2" fmla="*/ 7511624 w 7511624"/>
              <a:gd name="connsiteY2" fmla="*/ 13939 h 6858000"/>
              <a:gd name="connsiteX3" fmla="*/ 4602898 w 7511624"/>
              <a:gd name="connsiteY3" fmla="*/ 6858000 h 6858000"/>
              <a:gd name="connsiteX4" fmla="*/ 0 w 751162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1624" h="6858000">
                <a:moveTo>
                  <a:pt x="0" y="0"/>
                </a:moveTo>
                <a:lnTo>
                  <a:pt x="7511624" y="0"/>
                </a:lnTo>
                <a:lnTo>
                  <a:pt x="7511624" y="13939"/>
                </a:lnTo>
                <a:lnTo>
                  <a:pt x="460289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E43AB094-0926-4097-8594-C3D8B52EA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6F1111-3204-4823-B331-7DDC40690F4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DC877ED-27BA-41D9-B147-1BBB3DB16FC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862727" y="2873100"/>
            <a:ext cx="4789261" cy="792000"/>
          </a:xfrm>
        </p:spPr>
        <p:txBody>
          <a:bodyPr anchor="b" anchorCtr="0"/>
          <a:lstStyle>
            <a:lvl1pPr algn="l">
              <a:defRPr sz="2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Logo_Icon">
            <a:extLst>
              <a:ext uri="{FF2B5EF4-FFF2-40B4-BE49-F238E27FC236}">
                <a16:creationId xmlns:a16="http://schemas.microsoft.com/office/drawing/2014/main" id="{CD2A0135-4E11-4AFC-BC23-5D36344E0611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130000" y="535500"/>
            <a:ext cx="522000" cy="453612"/>
          </a:xfrm>
          <a:custGeom>
            <a:avLst/>
            <a:gdLst>
              <a:gd name="T0" fmla="*/ 1692 w 2509"/>
              <a:gd name="T1" fmla="*/ 0 h 2178"/>
              <a:gd name="T2" fmla="*/ 702 w 2509"/>
              <a:gd name="T3" fmla="*/ 0 h 2178"/>
              <a:gd name="T4" fmla="*/ 702 w 2509"/>
              <a:gd name="T5" fmla="*/ 1111 h 2178"/>
              <a:gd name="T6" fmla="*/ 221 w 2509"/>
              <a:gd name="T7" fmla="*/ 1111 h 2178"/>
              <a:gd name="T8" fmla="*/ 0 w 2509"/>
              <a:gd name="T9" fmla="*/ 1634 h 2178"/>
              <a:gd name="T10" fmla="*/ 702 w 2509"/>
              <a:gd name="T11" fmla="*/ 1634 h 2178"/>
              <a:gd name="T12" fmla="*/ 702 w 2509"/>
              <a:gd name="T13" fmla="*/ 2178 h 2178"/>
              <a:gd name="T14" fmla="*/ 1261 w 2509"/>
              <a:gd name="T15" fmla="*/ 2178 h 2178"/>
              <a:gd name="T16" fmla="*/ 1261 w 2509"/>
              <a:gd name="T17" fmla="*/ 1634 h 2178"/>
              <a:gd name="T18" fmla="*/ 1692 w 2509"/>
              <a:gd name="T19" fmla="*/ 1634 h 2178"/>
              <a:gd name="T20" fmla="*/ 2509 w 2509"/>
              <a:gd name="T21" fmla="*/ 817 h 2178"/>
              <a:gd name="T22" fmla="*/ 1692 w 2509"/>
              <a:gd name="T23" fmla="*/ 0 h 2178"/>
              <a:gd name="T24" fmla="*/ 1667 w 2509"/>
              <a:gd name="T25" fmla="*/ 1111 h 2178"/>
              <a:gd name="T26" fmla="*/ 1261 w 2509"/>
              <a:gd name="T27" fmla="*/ 1111 h 2178"/>
              <a:gd name="T28" fmla="*/ 1261 w 2509"/>
              <a:gd name="T29" fmla="*/ 523 h 2178"/>
              <a:gd name="T30" fmla="*/ 1667 w 2509"/>
              <a:gd name="T31" fmla="*/ 523 h 2178"/>
              <a:gd name="T32" fmla="*/ 1961 w 2509"/>
              <a:gd name="T33" fmla="*/ 817 h 2178"/>
              <a:gd name="T34" fmla="*/ 1667 w 2509"/>
              <a:gd name="T35" fmla="*/ 1111 h 2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09" h="2178">
                <a:moveTo>
                  <a:pt x="1692" y="0"/>
                </a:moveTo>
                <a:cubicBezTo>
                  <a:pt x="702" y="0"/>
                  <a:pt x="702" y="0"/>
                  <a:pt x="702" y="0"/>
                </a:cubicBezTo>
                <a:cubicBezTo>
                  <a:pt x="702" y="1111"/>
                  <a:pt x="702" y="1111"/>
                  <a:pt x="702" y="1111"/>
                </a:cubicBezTo>
                <a:cubicBezTo>
                  <a:pt x="221" y="1111"/>
                  <a:pt x="221" y="1111"/>
                  <a:pt x="221" y="1111"/>
                </a:cubicBezTo>
                <a:cubicBezTo>
                  <a:pt x="0" y="1634"/>
                  <a:pt x="0" y="1634"/>
                  <a:pt x="0" y="1634"/>
                </a:cubicBezTo>
                <a:cubicBezTo>
                  <a:pt x="702" y="1634"/>
                  <a:pt x="702" y="1634"/>
                  <a:pt x="702" y="1634"/>
                </a:cubicBezTo>
                <a:cubicBezTo>
                  <a:pt x="702" y="2178"/>
                  <a:pt x="702" y="2178"/>
                  <a:pt x="702" y="2178"/>
                </a:cubicBezTo>
                <a:cubicBezTo>
                  <a:pt x="1261" y="2178"/>
                  <a:pt x="1261" y="2178"/>
                  <a:pt x="1261" y="2178"/>
                </a:cubicBezTo>
                <a:cubicBezTo>
                  <a:pt x="1261" y="1634"/>
                  <a:pt x="1261" y="1634"/>
                  <a:pt x="1261" y="1634"/>
                </a:cubicBezTo>
                <a:cubicBezTo>
                  <a:pt x="1692" y="1634"/>
                  <a:pt x="1692" y="1634"/>
                  <a:pt x="1692" y="1634"/>
                </a:cubicBezTo>
                <a:cubicBezTo>
                  <a:pt x="2143" y="1634"/>
                  <a:pt x="2509" y="1268"/>
                  <a:pt x="2509" y="817"/>
                </a:cubicBezTo>
                <a:cubicBezTo>
                  <a:pt x="2509" y="366"/>
                  <a:pt x="2143" y="0"/>
                  <a:pt x="1692" y="0"/>
                </a:cubicBezTo>
                <a:close/>
                <a:moveTo>
                  <a:pt x="1667" y="1111"/>
                </a:moveTo>
                <a:cubicBezTo>
                  <a:pt x="1261" y="1111"/>
                  <a:pt x="1261" y="1111"/>
                  <a:pt x="1261" y="1111"/>
                </a:cubicBezTo>
                <a:cubicBezTo>
                  <a:pt x="1261" y="523"/>
                  <a:pt x="1261" y="523"/>
                  <a:pt x="1261" y="523"/>
                </a:cubicBezTo>
                <a:cubicBezTo>
                  <a:pt x="1667" y="523"/>
                  <a:pt x="1667" y="523"/>
                  <a:pt x="1667" y="523"/>
                </a:cubicBezTo>
                <a:cubicBezTo>
                  <a:pt x="1829" y="523"/>
                  <a:pt x="1961" y="655"/>
                  <a:pt x="1961" y="817"/>
                </a:cubicBezTo>
                <a:cubicBezTo>
                  <a:pt x="1961" y="980"/>
                  <a:pt x="1829" y="1111"/>
                  <a:pt x="1667" y="11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169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A4A3A4"/>
          </p15:clr>
        </p15:guide>
        <p15:guide id="2" orient="horz" pos="2058">
          <p15:clr>
            <a:srgbClr val="A4A3A4"/>
          </p15:clr>
        </p15:guide>
        <p15:guide id="3" orient="horz" pos="2310">
          <p15:clr>
            <a:srgbClr val="A4A3A4"/>
          </p15:clr>
        </p15:guide>
        <p15:guide id="4" pos="7130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ey_Shape">
            <a:extLst>
              <a:ext uri="{FF2B5EF4-FFF2-40B4-BE49-F238E27FC236}">
                <a16:creationId xmlns:a16="http://schemas.microsoft.com/office/drawing/2014/main" id="{3163D411-5539-4E46-B26E-1B38F9E63DA6}"/>
              </a:ext>
            </a:extLst>
          </p:cNvPr>
          <p:cNvSpPr/>
          <p:nvPr userDrawn="1"/>
        </p:nvSpPr>
        <p:spPr bwMode="gray">
          <a:xfrm>
            <a:off x="0" y="0"/>
            <a:ext cx="7511624" cy="6858000"/>
          </a:xfrm>
          <a:custGeom>
            <a:avLst/>
            <a:gdLst>
              <a:gd name="connsiteX0" fmla="*/ 0 w 7511624"/>
              <a:gd name="connsiteY0" fmla="*/ 0 h 6858000"/>
              <a:gd name="connsiteX1" fmla="*/ 217571 w 7511624"/>
              <a:gd name="connsiteY1" fmla="*/ 0 h 6858000"/>
              <a:gd name="connsiteX2" fmla="*/ 1143448 w 7511624"/>
              <a:gd name="connsiteY2" fmla="*/ 0 h 6858000"/>
              <a:gd name="connsiteX3" fmla="*/ 7511624 w 7511624"/>
              <a:gd name="connsiteY3" fmla="*/ 0 h 6858000"/>
              <a:gd name="connsiteX4" fmla="*/ 4596974 w 7511624"/>
              <a:gd name="connsiteY4" fmla="*/ 6858000 h 6858000"/>
              <a:gd name="connsiteX5" fmla="*/ 1143448 w 7511624"/>
              <a:gd name="connsiteY5" fmla="*/ 6858000 h 6858000"/>
              <a:gd name="connsiteX6" fmla="*/ 217571 w 7511624"/>
              <a:gd name="connsiteY6" fmla="*/ 6858000 h 6858000"/>
              <a:gd name="connsiteX7" fmla="*/ 0 w 751162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11624" h="6858000">
                <a:moveTo>
                  <a:pt x="0" y="0"/>
                </a:moveTo>
                <a:lnTo>
                  <a:pt x="217571" y="0"/>
                </a:lnTo>
                <a:lnTo>
                  <a:pt x="1143448" y="0"/>
                </a:lnTo>
                <a:lnTo>
                  <a:pt x="7511624" y="0"/>
                </a:lnTo>
                <a:lnTo>
                  <a:pt x="4596974" y="6858000"/>
                </a:lnTo>
                <a:lnTo>
                  <a:pt x="1143448" y="6858000"/>
                </a:lnTo>
                <a:lnTo>
                  <a:pt x="21757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CE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CCBB57D-2F44-42C1-879E-B9CF2FD7C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6F1111-3204-4823-B331-7DDC40690F45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D22316-FC95-4184-8487-37DFE4F9B8F1}"/>
              </a:ext>
            </a:extLst>
          </p:cNvPr>
          <p:cNvSpPr>
            <a:spLocks noGrp="1"/>
          </p:cNvSpPr>
          <p:nvPr>
            <p:ph sz="half" idx="2"/>
          </p:nvPr>
        </p:nvSpPr>
        <p:spPr bwMode="gray">
          <a:xfrm>
            <a:off x="6360000" y="1825625"/>
            <a:ext cx="5292000" cy="39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CF812B4-5FD0-4634-9FC7-50E1BE0B5810}"/>
              </a:ext>
            </a:extLst>
          </p:cNvPr>
          <p:cNvSpPr>
            <a:spLocks noGrp="1"/>
          </p:cNvSpPr>
          <p:nvPr>
            <p:ph sz="half" idx="1"/>
          </p:nvPr>
        </p:nvSpPr>
        <p:spPr bwMode="gray">
          <a:xfrm>
            <a:off x="539999" y="1825625"/>
            <a:ext cx="5292000" cy="39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D4F286E2-6D58-42C5-8BB2-FC97C6D032BB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Logo_Icon">
            <a:extLst>
              <a:ext uri="{FF2B5EF4-FFF2-40B4-BE49-F238E27FC236}">
                <a16:creationId xmlns:a16="http://schemas.microsoft.com/office/drawing/2014/main" id="{C6FB8DB3-5C46-4EB6-AC16-E2817AA1753D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130000" y="535500"/>
            <a:ext cx="522000" cy="453612"/>
          </a:xfrm>
          <a:custGeom>
            <a:avLst/>
            <a:gdLst>
              <a:gd name="T0" fmla="*/ 1692 w 2509"/>
              <a:gd name="T1" fmla="*/ 0 h 2178"/>
              <a:gd name="T2" fmla="*/ 702 w 2509"/>
              <a:gd name="T3" fmla="*/ 0 h 2178"/>
              <a:gd name="T4" fmla="*/ 702 w 2509"/>
              <a:gd name="T5" fmla="*/ 1111 h 2178"/>
              <a:gd name="T6" fmla="*/ 221 w 2509"/>
              <a:gd name="T7" fmla="*/ 1111 h 2178"/>
              <a:gd name="T8" fmla="*/ 0 w 2509"/>
              <a:gd name="T9" fmla="*/ 1634 h 2178"/>
              <a:gd name="T10" fmla="*/ 702 w 2509"/>
              <a:gd name="T11" fmla="*/ 1634 h 2178"/>
              <a:gd name="T12" fmla="*/ 702 w 2509"/>
              <a:gd name="T13" fmla="*/ 2178 h 2178"/>
              <a:gd name="T14" fmla="*/ 1261 w 2509"/>
              <a:gd name="T15" fmla="*/ 2178 h 2178"/>
              <a:gd name="T16" fmla="*/ 1261 w 2509"/>
              <a:gd name="T17" fmla="*/ 1634 h 2178"/>
              <a:gd name="T18" fmla="*/ 1692 w 2509"/>
              <a:gd name="T19" fmla="*/ 1634 h 2178"/>
              <a:gd name="T20" fmla="*/ 2509 w 2509"/>
              <a:gd name="T21" fmla="*/ 817 h 2178"/>
              <a:gd name="T22" fmla="*/ 1692 w 2509"/>
              <a:gd name="T23" fmla="*/ 0 h 2178"/>
              <a:gd name="T24" fmla="*/ 1667 w 2509"/>
              <a:gd name="T25" fmla="*/ 1111 h 2178"/>
              <a:gd name="T26" fmla="*/ 1261 w 2509"/>
              <a:gd name="T27" fmla="*/ 1111 h 2178"/>
              <a:gd name="T28" fmla="*/ 1261 w 2509"/>
              <a:gd name="T29" fmla="*/ 523 h 2178"/>
              <a:gd name="T30" fmla="*/ 1667 w 2509"/>
              <a:gd name="T31" fmla="*/ 523 h 2178"/>
              <a:gd name="T32" fmla="*/ 1961 w 2509"/>
              <a:gd name="T33" fmla="*/ 817 h 2178"/>
              <a:gd name="T34" fmla="*/ 1667 w 2509"/>
              <a:gd name="T35" fmla="*/ 1111 h 2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09" h="2178">
                <a:moveTo>
                  <a:pt x="1692" y="0"/>
                </a:moveTo>
                <a:cubicBezTo>
                  <a:pt x="702" y="0"/>
                  <a:pt x="702" y="0"/>
                  <a:pt x="702" y="0"/>
                </a:cubicBezTo>
                <a:cubicBezTo>
                  <a:pt x="702" y="1111"/>
                  <a:pt x="702" y="1111"/>
                  <a:pt x="702" y="1111"/>
                </a:cubicBezTo>
                <a:cubicBezTo>
                  <a:pt x="221" y="1111"/>
                  <a:pt x="221" y="1111"/>
                  <a:pt x="221" y="1111"/>
                </a:cubicBezTo>
                <a:cubicBezTo>
                  <a:pt x="0" y="1634"/>
                  <a:pt x="0" y="1634"/>
                  <a:pt x="0" y="1634"/>
                </a:cubicBezTo>
                <a:cubicBezTo>
                  <a:pt x="702" y="1634"/>
                  <a:pt x="702" y="1634"/>
                  <a:pt x="702" y="1634"/>
                </a:cubicBezTo>
                <a:cubicBezTo>
                  <a:pt x="702" y="2178"/>
                  <a:pt x="702" y="2178"/>
                  <a:pt x="702" y="2178"/>
                </a:cubicBezTo>
                <a:cubicBezTo>
                  <a:pt x="1261" y="2178"/>
                  <a:pt x="1261" y="2178"/>
                  <a:pt x="1261" y="2178"/>
                </a:cubicBezTo>
                <a:cubicBezTo>
                  <a:pt x="1261" y="1634"/>
                  <a:pt x="1261" y="1634"/>
                  <a:pt x="1261" y="1634"/>
                </a:cubicBezTo>
                <a:cubicBezTo>
                  <a:pt x="1692" y="1634"/>
                  <a:pt x="1692" y="1634"/>
                  <a:pt x="1692" y="1634"/>
                </a:cubicBezTo>
                <a:cubicBezTo>
                  <a:pt x="2143" y="1634"/>
                  <a:pt x="2509" y="1268"/>
                  <a:pt x="2509" y="817"/>
                </a:cubicBezTo>
                <a:cubicBezTo>
                  <a:pt x="2509" y="366"/>
                  <a:pt x="2143" y="0"/>
                  <a:pt x="1692" y="0"/>
                </a:cubicBezTo>
                <a:close/>
                <a:moveTo>
                  <a:pt x="1667" y="1111"/>
                </a:moveTo>
                <a:cubicBezTo>
                  <a:pt x="1261" y="1111"/>
                  <a:pt x="1261" y="1111"/>
                  <a:pt x="1261" y="1111"/>
                </a:cubicBezTo>
                <a:cubicBezTo>
                  <a:pt x="1261" y="523"/>
                  <a:pt x="1261" y="523"/>
                  <a:pt x="1261" y="523"/>
                </a:cubicBezTo>
                <a:cubicBezTo>
                  <a:pt x="1667" y="523"/>
                  <a:pt x="1667" y="523"/>
                  <a:pt x="1667" y="523"/>
                </a:cubicBezTo>
                <a:cubicBezTo>
                  <a:pt x="1829" y="523"/>
                  <a:pt x="1961" y="655"/>
                  <a:pt x="1961" y="817"/>
                </a:cubicBezTo>
                <a:cubicBezTo>
                  <a:pt x="1961" y="980"/>
                  <a:pt x="1829" y="1111"/>
                  <a:pt x="1667" y="1111"/>
                </a:cubicBezTo>
                <a:close/>
              </a:path>
            </a:pathLst>
          </a:custGeom>
          <a:solidFill>
            <a:srgbClr val="1F2A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0456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05" userDrawn="1">
          <p15:clr>
            <a:srgbClr val="A4A3A4"/>
          </p15:clr>
        </p15:guide>
        <p15:guide id="2" orient="horz" pos="1149" userDrawn="1">
          <p15:clr>
            <a:srgbClr val="A4A3A4"/>
          </p15:clr>
        </p15:guide>
        <p15:guide id="3" pos="3675" userDrawn="1">
          <p15:clr>
            <a:srgbClr val="A4A3A4"/>
          </p15:clr>
        </p15:guide>
        <p15:guide id="4" pos="339" userDrawn="1">
          <p15:clr>
            <a:srgbClr val="A4A3A4"/>
          </p15:clr>
        </p15:guide>
        <p15:guide id="5" pos="7341" userDrawn="1">
          <p15:clr>
            <a:srgbClr val="A4A3A4"/>
          </p15:clr>
        </p15:guide>
        <p15:guide id="6" orient="horz" pos="3645" userDrawn="1">
          <p15:clr>
            <a:srgbClr val="A4A3A4"/>
          </p15:clr>
        </p15:guide>
        <p15:guide id="7" orient="horz" pos="749" userDrawn="1">
          <p15:clr>
            <a:srgbClr val="A4A3A4"/>
          </p15:clr>
        </p15:guide>
        <p15:guide id="8" orient="horz" pos="339" userDrawn="1">
          <p15:clr>
            <a:srgbClr val="A4A3A4"/>
          </p15:clr>
        </p15:guide>
        <p15:guide id="9" pos="4890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ey_Shape">
            <a:extLst>
              <a:ext uri="{FF2B5EF4-FFF2-40B4-BE49-F238E27FC236}">
                <a16:creationId xmlns:a16="http://schemas.microsoft.com/office/drawing/2014/main" id="{50C859EF-D8D2-43F4-8218-3406CF8163F9}"/>
              </a:ext>
            </a:extLst>
          </p:cNvPr>
          <p:cNvSpPr/>
          <p:nvPr userDrawn="1"/>
        </p:nvSpPr>
        <p:spPr bwMode="gray">
          <a:xfrm>
            <a:off x="6819900" y="0"/>
            <a:ext cx="5400830" cy="6858000"/>
          </a:xfrm>
          <a:custGeom>
            <a:avLst/>
            <a:gdLst>
              <a:gd name="connsiteX0" fmla="*/ 2914650 w 5400830"/>
              <a:gd name="connsiteY0" fmla="*/ 0 h 6858000"/>
              <a:gd name="connsiteX1" fmla="*/ 5400830 w 5400830"/>
              <a:gd name="connsiteY1" fmla="*/ 0 h 6858000"/>
              <a:gd name="connsiteX2" fmla="*/ 5400830 w 5400830"/>
              <a:gd name="connsiteY2" fmla="*/ 6858000 h 6858000"/>
              <a:gd name="connsiteX3" fmla="*/ 0 w 540083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830" h="6858000">
                <a:moveTo>
                  <a:pt x="2914650" y="0"/>
                </a:moveTo>
                <a:lnTo>
                  <a:pt x="5400830" y="0"/>
                </a:lnTo>
                <a:lnTo>
                  <a:pt x="540083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CE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A0421EDE-19A9-4380-91DD-BEFB5B898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292000" y="6217741"/>
            <a:ext cx="36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F1111-3204-4823-B331-7DDC40690F4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02930D69-2645-490B-90A3-D23DF9E18840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539999" y="1836135"/>
            <a:ext cx="1111198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09CCA806-8B81-44A4-8686-F134D501993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00" y="540000"/>
            <a:ext cx="7221600" cy="64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Logo_Icon">
            <a:extLst>
              <a:ext uri="{FF2B5EF4-FFF2-40B4-BE49-F238E27FC236}">
                <a16:creationId xmlns:a16="http://schemas.microsoft.com/office/drawing/2014/main" id="{0B75828D-0E55-414C-94A2-420BA52B795F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130000" y="535500"/>
            <a:ext cx="522000" cy="453612"/>
          </a:xfrm>
          <a:custGeom>
            <a:avLst/>
            <a:gdLst>
              <a:gd name="T0" fmla="*/ 1692 w 2509"/>
              <a:gd name="T1" fmla="*/ 0 h 2178"/>
              <a:gd name="T2" fmla="*/ 702 w 2509"/>
              <a:gd name="T3" fmla="*/ 0 h 2178"/>
              <a:gd name="T4" fmla="*/ 702 w 2509"/>
              <a:gd name="T5" fmla="*/ 1111 h 2178"/>
              <a:gd name="T6" fmla="*/ 221 w 2509"/>
              <a:gd name="T7" fmla="*/ 1111 h 2178"/>
              <a:gd name="T8" fmla="*/ 0 w 2509"/>
              <a:gd name="T9" fmla="*/ 1634 h 2178"/>
              <a:gd name="T10" fmla="*/ 702 w 2509"/>
              <a:gd name="T11" fmla="*/ 1634 h 2178"/>
              <a:gd name="T12" fmla="*/ 702 w 2509"/>
              <a:gd name="T13" fmla="*/ 2178 h 2178"/>
              <a:gd name="T14" fmla="*/ 1261 w 2509"/>
              <a:gd name="T15" fmla="*/ 2178 h 2178"/>
              <a:gd name="T16" fmla="*/ 1261 w 2509"/>
              <a:gd name="T17" fmla="*/ 1634 h 2178"/>
              <a:gd name="T18" fmla="*/ 1692 w 2509"/>
              <a:gd name="T19" fmla="*/ 1634 h 2178"/>
              <a:gd name="T20" fmla="*/ 2509 w 2509"/>
              <a:gd name="T21" fmla="*/ 817 h 2178"/>
              <a:gd name="T22" fmla="*/ 1692 w 2509"/>
              <a:gd name="T23" fmla="*/ 0 h 2178"/>
              <a:gd name="T24" fmla="*/ 1667 w 2509"/>
              <a:gd name="T25" fmla="*/ 1111 h 2178"/>
              <a:gd name="T26" fmla="*/ 1261 w 2509"/>
              <a:gd name="T27" fmla="*/ 1111 h 2178"/>
              <a:gd name="T28" fmla="*/ 1261 w 2509"/>
              <a:gd name="T29" fmla="*/ 523 h 2178"/>
              <a:gd name="T30" fmla="*/ 1667 w 2509"/>
              <a:gd name="T31" fmla="*/ 523 h 2178"/>
              <a:gd name="T32" fmla="*/ 1961 w 2509"/>
              <a:gd name="T33" fmla="*/ 817 h 2178"/>
              <a:gd name="T34" fmla="*/ 1667 w 2509"/>
              <a:gd name="T35" fmla="*/ 1111 h 2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09" h="2178">
                <a:moveTo>
                  <a:pt x="1692" y="0"/>
                </a:moveTo>
                <a:cubicBezTo>
                  <a:pt x="702" y="0"/>
                  <a:pt x="702" y="0"/>
                  <a:pt x="702" y="0"/>
                </a:cubicBezTo>
                <a:cubicBezTo>
                  <a:pt x="702" y="1111"/>
                  <a:pt x="702" y="1111"/>
                  <a:pt x="702" y="1111"/>
                </a:cubicBezTo>
                <a:cubicBezTo>
                  <a:pt x="221" y="1111"/>
                  <a:pt x="221" y="1111"/>
                  <a:pt x="221" y="1111"/>
                </a:cubicBezTo>
                <a:cubicBezTo>
                  <a:pt x="0" y="1634"/>
                  <a:pt x="0" y="1634"/>
                  <a:pt x="0" y="1634"/>
                </a:cubicBezTo>
                <a:cubicBezTo>
                  <a:pt x="702" y="1634"/>
                  <a:pt x="702" y="1634"/>
                  <a:pt x="702" y="1634"/>
                </a:cubicBezTo>
                <a:cubicBezTo>
                  <a:pt x="702" y="2178"/>
                  <a:pt x="702" y="2178"/>
                  <a:pt x="702" y="2178"/>
                </a:cubicBezTo>
                <a:cubicBezTo>
                  <a:pt x="1261" y="2178"/>
                  <a:pt x="1261" y="2178"/>
                  <a:pt x="1261" y="2178"/>
                </a:cubicBezTo>
                <a:cubicBezTo>
                  <a:pt x="1261" y="1634"/>
                  <a:pt x="1261" y="1634"/>
                  <a:pt x="1261" y="1634"/>
                </a:cubicBezTo>
                <a:cubicBezTo>
                  <a:pt x="1692" y="1634"/>
                  <a:pt x="1692" y="1634"/>
                  <a:pt x="1692" y="1634"/>
                </a:cubicBezTo>
                <a:cubicBezTo>
                  <a:pt x="2143" y="1634"/>
                  <a:pt x="2509" y="1268"/>
                  <a:pt x="2509" y="817"/>
                </a:cubicBezTo>
                <a:cubicBezTo>
                  <a:pt x="2509" y="366"/>
                  <a:pt x="2143" y="0"/>
                  <a:pt x="1692" y="0"/>
                </a:cubicBezTo>
                <a:close/>
                <a:moveTo>
                  <a:pt x="1667" y="1111"/>
                </a:moveTo>
                <a:cubicBezTo>
                  <a:pt x="1261" y="1111"/>
                  <a:pt x="1261" y="1111"/>
                  <a:pt x="1261" y="1111"/>
                </a:cubicBezTo>
                <a:cubicBezTo>
                  <a:pt x="1261" y="523"/>
                  <a:pt x="1261" y="523"/>
                  <a:pt x="1261" y="523"/>
                </a:cubicBezTo>
                <a:cubicBezTo>
                  <a:pt x="1667" y="523"/>
                  <a:pt x="1667" y="523"/>
                  <a:pt x="1667" y="523"/>
                </a:cubicBezTo>
                <a:cubicBezTo>
                  <a:pt x="1829" y="523"/>
                  <a:pt x="1961" y="655"/>
                  <a:pt x="1961" y="817"/>
                </a:cubicBezTo>
                <a:cubicBezTo>
                  <a:pt x="1961" y="980"/>
                  <a:pt x="1829" y="1111"/>
                  <a:pt x="1667" y="1111"/>
                </a:cubicBezTo>
                <a:close/>
              </a:path>
            </a:pathLst>
          </a:custGeom>
          <a:solidFill>
            <a:srgbClr val="1F2A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361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6" r:id="rId3"/>
    <p:sldLayoutId id="2147483657" r:id="rId4"/>
    <p:sldLayoutId id="2147483650" r:id="rId5"/>
    <p:sldLayoutId id="2147483651" r:id="rId6"/>
    <p:sldLayoutId id="2147483663" r:id="rId7"/>
    <p:sldLayoutId id="2147483679" r:id="rId8"/>
    <p:sldLayoutId id="2147483652" r:id="rId9"/>
    <p:sldLayoutId id="2147483664" r:id="rId10"/>
    <p:sldLayoutId id="2147483674" r:id="rId11"/>
    <p:sldLayoutId id="2147483675" r:id="rId12"/>
    <p:sldLayoutId id="2147483667" r:id="rId13"/>
    <p:sldLayoutId id="2147483677" r:id="rId14"/>
    <p:sldLayoutId id="2147483676" r:id="rId15"/>
    <p:sldLayoutId id="2147483655" r:id="rId16"/>
    <p:sldLayoutId id="2147483670" r:id="rId17"/>
    <p:sldLayoutId id="2147483671" r:id="rId18"/>
    <p:sldLayoutId id="2147483680" r:id="rId19"/>
    <p:sldLayoutId id="2147483682" r:id="rId20"/>
    <p:sldLayoutId id="2147483683" r:id="rId21"/>
    <p:sldLayoutId id="2147483684" r:id="rId22"/>
    <p:sldLayoutId id="2147483685" r:id="rId2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800"/>
        </a:spcBef>
        <a:buFont typeface="Arial" panose="020B0604020202020204" pitchFamily="34" charset="0"/>
        <a:buNone/>
        <a:defRPr sz="1800" b="1" kern="1200">
          <a:solidFill>
            <a:schemeClr val="accent5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8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10000"/>
        </a:lnSpc>
        <a:spcBef>
          <a:spcPts val="800"/>
        </a:spcBef>
        <a:buClr>
          <a:schemeClr val="accent3"/>
        </a:buClr>
        <a:buFont typeface="Wingdings 2" panose="05020102010507070707" pitchFamily="18" charset="2"/>
        <a:buChar char="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1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80000" algn="l" defTabSz="914400" rtl="0" eaLnBrk="1" latinLnBrk="0" hangingPunct="1">
        <a:lnSpc>
          <a:spcPct val="11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0000"/>
        </a:lnSpc>
        <a:spcBef>
          <a:spcPts val="1300"/>
        </a:spcBef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1400" b="1" kern="1200">
          <a:solidFill>
            <a:schemeClr val="accent5"/>
          </a:solidFill>
          <a:latin typeface="+mn-lt"/>
          <a:ea typeface="+mn-ea"/>
          <a:cs typeface="+mn-cs"/>
        </a:defRPr>
      </a:lvl7pPr>
      <a:lvl8pPr marL="270000" indent="-270000" algn="l" defTabSz="914400" rtl="0" eaLnBrk="1" latinLnBrk="0" hangingPunct="1">
        <a:lnSpc>
          <a:spcPct val="110000"/>
        </a:lnSpc>
        <a:spcBef>
          <a:spcPts val="800"/>
        </a:spcBef>
        <a:buClr>
          <a:schemeClr val="tx1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540000" indent="-270000" algn="l" defTabSz="914400" rtl="0" eaLnBrk="1" latinLnBrk="0" hangingPunct="1">
        <a:lnSpc>
          <a:spcPct val="110000"/>
        </a:lnSpc>
        <a:spcBef>
          <a:spcPts val="800"/>
        </a:spcBef>
        <a:buClr>
          <a:schemeClr val="tx1"/>
        </a:buClr>
        <a:buFont typeface="+mj-lt"/>
        <a:buAutoNum type="alphaL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95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3"/>
        </a:buClr>
        <a:buFont typeface="Wingdings 2" panose="05020102010507070707" pitchFamily="18" charset="2"/>
        <a:buChar char=""/>
        <a:defRPr sz="95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tx1"/>
        </a:buClr>
        <a:buFont typeface="Arial" panose="020B0604020202020204" pitchFamily="34" charset="0"/>
        <a:buChar char="–"/>
        <a:defRPr sz="95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tx1"/>
        </a:buClr>
        <a:buFont typeface="Arial" panose="020B0604020202020204" pitchFamily="34" charset="0"/>
        <a:buChar char="–"/>
        <a:defRPr sz="95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None/>
        <a:defRPr sz="1050" b="1" kern="1200">
          <a:solidFill>
            <a:schemeClr val="accent5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950" kern="1200">
          <a:solidFill>
            <a:schemeClr val="tx1"/>
          </a:solidFill>
          <a:latin typeface="+mn-lt"/>
          <a:ea typeface="+mn-ea"/>
          <a:cs typeface="+mn-cs"/>
        </a:defRPr>
      </a:lvl7pPr>
      <a:lvl8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tx1"/>
        </a:buClr>
        <a:buFont typeface="+mj-lt"/>
        <a:buAutoNum type="arabicPeriod"/>
        <a:defRPr sz="95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tx1"/>
        </a:buClr>
        <a:buFont typeface="+mj-lt"/>
        <a:buAutoNum type="alphaLcPeriod"/>
        <a:defRPr sz="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6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7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jpeg"/><Relationship Id="rId11" Type="http://schemas.openxmlformats.org/officeDocument/2006/relationships/image" Target="../media/image6.svg"/><Relationship Id="rId5" Type="http://schemas.openxmlformats.org/officeDocument/2006/relationships/image" Target="../media/image21.jpeg"/><Relationship Id="rId15" Type="http://schemas.openxmlformats.org/officeDocument/2006/relationships/image" Target="../media/image29.png"/><Relationship Id="rId10" Type="http://schemas.openxmlformats.org/officeDocument/2006/relationships/image" Target="../media/image5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719F1-639F-45E9-A54C-2A45504B351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1524000" y="4189112"/>
            <a:ext cx="9144000" cy="252000"/>
          </a:xfrm>
        </p:spPr>
        <p:txBody>
          <a:bodyPr/>
          <a:lstStyle/>
          <a:p>
            <a:r>
              <a:rPr lang="ru-RU" dirty="0"/>
              <a:t>Май </a:t>
            </a:r>
            <a:r>
              <a:rPr lang="en-GB" dirty="0"/>
              <a:t>20</a:t>
            </a:r>
            <a:r>
              <a:rPr lang="ru-RU" dirty="0"/>
              <a:t>21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68DC1E-4F56-449B-BC63-52A3A6E6F77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388352" y="1917000"/>
            <a:ext cx="9144000" cy="1512000"/>
          </a:xfrm>
        </p:spPr>
        <p:txBody>
          <a:bodyPr/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en-US" dirty="0"/>
            </a:br>
            <a:br>
              <a:rPr lang="en-US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dirty="0"/>
              <a:t>Системы скреплений Пандрол для линий городского рельсового транспорта</a:t>
            </a:r>
            <a:r>
              <a:rPr lang="en-US" dirty="0"/>
              <a:t> </a:t>
            </a:r>
            <a:br>
              <a:rPr lang="ru-RU" dirty="0"/>
            </a:br>
            <a:br>
              <a:rPr lang="ru-RU" dirty="0"/>
            </a:br>
            <a:r>
              <a:rPr lang="ru-RU" dirty="0" err="1"/>
              <a:t>Электротранс</a:t>
            </a:r>
            <a:r>
              <a:rPr lang="ru-RU" dirty="0"/>
              <a:t> 2021</a:t>
            </a:r>
            <a:br>
              <a:rPr lang="ru-RU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217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F1111-3204-4823-B331-7DDC40690F45}" type="slidenum">
              <a:rPr lang="en-GB" smtClean="0"/>
              <a:t>10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8163" y="1235791"/>
            <a:ext cx="3505529" cy="209121"/>
          </a:xfrm>
        </p:spPr>
        <p:txBody>
          <a:bodyPr/>
          <a:lstStyle/>
          <a:p>
            <a:pPr>
              <a:spcBef>
                <a:spcPct val="0"/>
              </a:spcBef>
              <a:buClr>
                <a:schemeClr val="accent3"/>
              </a:buClr>
              <a:defRPr/>
            </a:pPr>
            <a:r>
              <a:rPr lang="ru-RU" altLang="en-US" sz="1400" b="0" dirty="0">
                <a:solidFill>
                  <a:schemeClr val="tx1"/>
                </a:solidFill>
              </a:rPr>
              <a:t>СОСТАВ УЗЛА</a:t>
            </a:r>
          </a:p>
          <a:p>
            <a:pPr marL="285750" indent="-285750">
              <a:spcBef>
                <a:spcPct val="0"/>
              </a:spcBef>
              <a:buClr>
                <a:schemeClr val="accent3"/>
              </a:buClr>
              <a:buFont typeface="Wingdings 2" panose="05020102010507070707" pitchFamily="18" charset="2"/>
              <a:buChar char=""/>
              <a:defRPr/>
            </a:pPr>
            <a:endParaRPr lang="ru-RU" altLang="en-US" sz="1400" b="0" dirty="0">
              <a:solidFill>
                <a:schemeClr val="tx1"/>
              </a:solidFill>
            </a:endParaRPr>
          </a:p>
          <a:p>
            <a:pPr marL="285750" indent="-285750">
              <a:spcBef>
                <a:spcPct val="0"/>
              </a:spcBef>
              <a:buClr>
                <a:schemeClr val="accent3"/>
              </a:buClr>
              <a:buFont typeface="Wingdings 2" panose="05020102010507070707" pitchFamily="18" charset="2"/>
              <a:buChar char=""/>
              <a:defRPr/>
            </a:pPr>
            <a:endParaRPr lang="en-GB" altLang="en-US" sz="1400" b="0" dirty="0">
              <a:solidFill>
                <a:schemeClr val="tx1"/>
              </a:solidFill>
            </a:endParaRPr>
          </a:p>
          <a:p>
            <a:pPr lvl="2"/>
            <a:endParaRPr lang="en-GB" dirty="0"/>
          </a:p>
          <a:p>
            <a:pPr marL="0" lvl="2" indent="0">
              <a:buNone/>
            </a:pP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9999" y="540000"/>
            <a:ext cx="7771771" cy="648000"/>
          </a:xfrm>
        </p:spPr>
        <p:txBody>
          <a:bodyPr/>
          <a:lstStyle/>
          <a:p>
            <a:r>
              <a:rPr lang="ru-RU" dirty="0"/>
              <a:t>Рельсовое скрепление Пандрол</a:t>
            </a:r>
            <a:r>
              <a:rPr lang="en-US" dirty="0"/>
              <a:t> SD</a:t>
            </a:r>
            <a:r>
              <a:rPr lang="ru-RU" dirty="0"/>
              <a:t> </a:t>
            </a:r>
            <a:br>
              <a:rPr lang="en-US" dirty="0"/>
            </a:br>
            <a:endParaRPr lang="en-GB" b="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867507"/>
              </p:ext>
            </p:extLst>
          </p:nvPr>
        </p:nvGraphicFramePr>
        <p:xfrm>
          <a:off x="538163" y="1571920"/>
          <a:ext cx="5349102" cy="1939357"/>
        </p:xfrm>
        <a:graphic>
          <a:graphicData uri="http://schemas.openxmlformats.org/drawingml/2006/table">
            <a:tbl>
              <a:tblPr firstRow="1" bandRow="1">
                <a:tableStyleId>{CEF6447A-24EA-4742-A8FB-1DF080B5CEFA}</a:tableStyleId>
              </a:tblPr>
              <a:tblGrid>
                <a:gridCol w="1783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3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30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2368">
                <a:tc>
                  <a:txBody>
                    <a:bodyPr/>
                    <a:lstStyle/>
                    <a:p>
                      <a:r>
                        <a:rPr lang="ru-RU" sz="1200" dirty="0"/>
                        <a:t>Наименование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Материал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Кол-во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368">
                <a:tc>
                  <a:txBody>
                    <a:bodyPr/>
                    <a:lstStyle/>
                    <a:p>
                      <a:r>
                        <a:rPr lang="ru-RU" sz="1200" dirty="0"/>
                        <a:t>БОКОВОЙ УПОР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PA66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368">
                <a:tc>
                  <a:txBody>
                    <a:bodyPr/>
                    <a:lstStyle/>
                    <a:p>
                      <a:r>
                        <a:rPr lang="ru-RU" sz="1200" dirty="0"/>
                        <a:t>КЛЕММА</a:t>
                      </a:r>
                      <a:r>
                        <a:rPr lang="en-US" sz="1200" dirty="0"/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55С2А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368">
                <a:tc>
                  <a:txBody>
                    <a:bodyPr/>
                    <a:lstStyle/>
                    <a:p>
                      <a:r>
                        <a:rPr lang="ru-RU" sz="1200" dirty="0"/>
                        <a:t>ШУРУП ПУТЕВОЙ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Ст3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368">
                <a:tc>
                  <a:txBody>
                    <a:bodyPr/>
                    <a:lstStyle/>
                    <a:p>
                      <a:r>
                        <a:rPr lang="ru-RU" sz="1200" dirty="0"/>
                        <a:t>ШАЙБА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60С2А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368">
                <a:tc>
                  <a:txBody>
                    <a:bodyPr/>
                    <a:lstStyle/>
                    <a:p>
                      <a:r>
                        <a:rPr lang="ru-RU" sz="1200" dirty="0"/>
                        <a:t>ДЮБЕЛЬ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PA6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416">
                <a:tc>
                  <a:txBody>
                    <a:bodyPr/>
                    <a:lstStyle/>
                    <a:p>
                      <a:r>
                        <a:rPr lang="ru-RU" sz="1200" dirty="0"/>
                        <a:t>ПРОКЛАДКА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TPU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" name="Content Placeholder 4"/>
          <p:cNvSpPr>
            <a:spLocks noGrp="1"/>
          </p:cNvSpPr>
          <p:nvPr>
            <p:ph sz="half" idx="1"/>
          </p:nvPr>
        </p:nvSpPr>
        <p:spPr>
          <a:xfrm>
            <a:off x="538163" y="4133019"/>
            <a:ext cx="5626967" cy="353975"/>
          </a:xfrm>
        </p:spPr>
        <p:txBody>
          <a:bodyPr/>
          <a:lstStyle/>
          <a:p>
            <a:pPr>
              <a:spcBef>
                <a:spcPct val="0"/>
              </a:spcBef>
              <a:buClr>
                <a:schemeClr val="accent3"/>
              </a:buClr>
              <a:defRPr/>
            </a:pPr>
            <a:r>
              <a:rPr lang="ru-RU" altLang="en-US" sz="1400" b="0" dirty="0">
                <a:solidFill>
                  <a:schemeClr val="tx1"/>
                </a:solidFill>
              </a:rPr>
              <a:t>ТЕХНИЧЕСКИЕ ХАРАКТЕРИСТИКИ</a:t>
            </a:r>
            <a:r>
              <a:rPr lang="en-US" altLang="en-US" sz="1400" b="0" dirty="0">
                <a:solidFill>
                  <a:schemeClr val="tx1"/>
                </a:solidFill>
              </a:rPr>
              <a:t> </a:t>
            </a:r>
            <a:r>
              <a:rPr lang="ru-RU" altLang="en-US" sz="1400" b="0" dirty="0">
                <a:solidFill>
                  <a:schemeClr val="tx1"/>
                </a:solidFill>
              </a:rPr>
              <a:t>– </a:t>
            </a:r>
            <a:r>
              <a:rPr lang="ru-RU" altLang="en-US" sz="1400" dirty="0">
                <a:solidFill>
                  <a:schemeClr val="tx1"/>
                </a:solidFill>
              </a:rPr>
              <a:t>ТИПОВЫЕ</a:t>
            </a:r>
            <a:r>
              <a:rPr lang="ru-RU" altLang="en-US" sz="1400" b="0" dirty="0">
                <a:solidFill>
                  <a:schemeClr val="tx1"/>
                </a:solidFill>
              </a:rPr>
              <a:t> ЗНАЧЕНИЯ </a:t>
            </a:r>
            <a:endParaRPr lang="en-US" altLang="en-US" sz="1400" b="0" dirty="0">
              <a:solidFill>
                <a:schemeClr val="tx1"/>
              </a:solidFill>
            </a:endParaRPr>
          </a:p>
          <a:p>
            <a:pPr marL="285750" indent="-285750">
              <a:spcBef>
                <a:spcPct val="0"/>
              </a:spcBef>
              <a:buClr>
                <a:schemeClr val="accent3"/>
              </a:buClr>
              <a:buFont typeface="Wingdings 2" panose="05020102010507070707" pitchFamily="18" charset="2"/>
              <a:buChar char=""/>
              <a:defRPr/>
            </a:pPr>
            <a:endParaRPr lang="en-GB" dirty="0"/>
          </a:p>
          <a:p>
            <a:pPr marL="0" lvl="2" indent="0">
              <a:buNone/>
            </a:pPr>
            <a:endParaRPr lang="en-GB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758880"/>
              </p:ext>
            </p:extLst>
          </p:nvPr>
        </p:nvGraphicFramePr>
        <p:xfrm>
          <a:off x="538163" y="4645245"/>
          <a:ext cx="5241677" cy="13852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35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5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1723">
                <a:tc>
                  <a:txBody>
                    <a:bodyPr/>
                    <a:lstStyle/>
                    <a:p>
                      <a:r>
                        <a:rPr lang="ru-RU" sz="1200" dirty="0"/>
                        <a:t>Прижимное усилие</a:t>
                      </a:r>
                      <a:r>
                        <a:rPr lang="en-US" sz="1200" dirty="0"/>
                        <a:t> </a:t>
                      </a:r>
                      <a:r>
                        <a:rPr lang="ru-RU" sz="1200" dirty="0"/>
                        <a:t>узла 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&gt;</a:t>
                      </a:r>
                      <a:r>
                        <a:rPr lang="ru-RU" sz="1200" dirty="0"/>
                        <a:t>16 </a:t>
                      </a:r>
                      <a:r>
                        <a:rPr lang="en-US" sz="1200" dirty="0"/>
                        <a:t>K</a:t>
                      </a:r>
                      <a:r>
                        <a:rPr lang="ru-RU" sz="1200" dirty="0"/>
                        <a:t>Н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559">
                <a:tc>
                  <a:txBody>
                    <a:bodyPr/>
                    <a:lstStyle/>
                    <a:p>
                      <a:r>
                        <a:rPr lang="ru-RU" sz="1200" dirty="0"/>
                        <a:t>Сопротивление угону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&gt;9</a:t>
                      </a: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КН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325">
                <a:tc>
                  <a:txBody>
                    <a:bodyPr/>
                    <a:lstStyle/>
                    <a:p>
                      <a:r>
                        <a:rPr lang="ru-RU" sz="1200" dirty="0"/>
                        <a:t>Максимальная нагрузка на ось</a:t>
                      </a:r>
                      <a:r>
                        <a:rPr lang="en-US" sz="1200" dirty="0"/>
                        <a:t> 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До </a:t>
                      </a:r>
                      <a:r>
                        <a:rPr lang="en-GB" sz="1200" dirty="0"/>
                        <a:t>26 </a:t>
                      </a:r>
                      <a:r>
                        <a:rPr lang="ru-RU" sz="1200" dirty="0"/>
                        <a:t>тонн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104">
                <a:tc>
                  <a:txBody>
                    <a:bodyPr/>
                    <a:lstStyle/>
                    <a:p>
                      <a:r>
                        <a:rPr lang="ru-RU" sz="1200" dirty="0"/>
                        <a:t>Минимальный радиус кривой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ru-RU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171">
                <a:tc>
                  <a:txBody>
                    <a:bodyPr/>
                    <a:lstStyle/>
                    <a:p>
                      <a:r>
                        <a:rPr lang="ru-RU" sz="1200" dirty="0"/>
                        <a:t>Максимальная</a:t>
                      </a:r>
                      <a:r>
                        <a:rPr lang="ru-RU" sz="1200" baseline="0" dirty="0"/>
                        <a:t> скорость</a:t>
                      </a:r>
                      <a:r>
                        <a:rPr lang="en-US" sz="1200" baseline="0" dirty="0"/>
                        <a:t>  </a:t>
                      </a:r>
                      <a:endParaRPr lang="ru-RU" sz="1200" baseline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 </a:t>
                      </a: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км 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ч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A37CA1EA-4256-4BEF-B75F-9FC79F96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61" y="1824038"/>
            <a:ext cx="3300919" cy="379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229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F1111-3204-4823-B331-7DDC40690F45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668455" y="2866715"/>
            <a:ext cx="5181491" cy="2039125"/>
          </a:xfrm>
        </p:spPr>
        <p:txBody>
          <a:bodyPr/>
          <a:lstStyle/>
          <a:p>
            <a:pPr marL="171450" indent="-171450">
              <a:buClr>
                <a:schemeClr val="accent3"/>
              </a:buClr>
              <a:buFont typeface="Wingdings 2" panose="05020102010507070707" pitchFamily="18" charset="2"/>
              <a:buChar char=""/>
            </a:pPr>
            <a:endParaRPr lang="ru-RU" sz="1600" dirty="0"/>
          </a:p>
          <a:p>
            <a:pPr marL="171450" indent="-171450">
              <a:buClr>
                <a:schemeClr val="accent3"/>
              </a:buClr>
              <a:buFont typeface="Wingdings 2" panose="05020102010507070707" pitchFamily="18" charset="2"/>
              <a:buChar char=""/>
            </a:pPr>
            <a:r>
              <a:rPr lang="ru-RU" sz="1600" dirty="0"/>
              <a:t>Подтверждённый опыт успешного применения во всем мире</a:t>
            </a:r>
          </a:p>
          <a:p>
            <a:pPr marL="171450" indent="-171450">
              <a:buClr>
                <a:schemeClr val="accent3"/>
              </a:buClr>
              <a:buFont typeface="Wingdings 2" panose="05020102010507070707" pitchFamily="18" charset="2"/>
              <a:buChar char=""/>
            </a:pPr>
            <a:r>
              <a:rPr lang="ru-RU" sz="1600" dirty="0"/>
              <a:t>Высокоэффективный монтаж и демонтаж клемм</a:t>
            </a:r>
            <a:endParaRPr lang="en-GB" sz="1600" dirty="0"/>
          </a:p>
          <a:p>
            <a:pPr marL="171450" indent="-171450">
              <a:buClr>
                <a:schemeClr val="accent3"/>
              </a:buClr>
              <a:buFont typeface="Wingdings 2" panose="05020102010507070707" pitchFamily="18" charset="2"/>
              <a:buChar char=""/>
            </a:pPr>
            <a:r>
              <a:rPr lang="ru-RU" sz="1600" dirty="0"/>
              <a:t>Сокращение затрат: материалы, установка, обслуживание</a:t>
            </a:r>
            <a:endParaRPr lang="en-GB" sz="1600" dirty="0"/>
          </a:p>
          <a:p>
            <a:pPr marL="171450" indent="-171450">
              <a:buClr>
                <a:schemeClr val="accent3"/>
              </a:buClr>
              <a:buFont typeface="Wingdings 2" panose="05020102010507070707" pitchFamily="18" charset="2"/>
              <a:buChar char=""/>
            </a:pPr>
            <a:r>
              <a:rPr lang="ru-RU" sz="1600" dirty="0"/>
              <a:t>Поставки с производственной линии, </a:t>
            </a:r>
            <a:r>
              <a:rPr lang="en-GB" sz="1600" dirty="0"/>
              <a:t>100% </a:t>
            </a:r>
            <a:r>
              <a:rPr lang="ru-RU" sz="1600" dirty="0"/>
              <a:t>локализованной   в РФ    </a:t>
            </a:r>
          </a:p>
          <a:p>
            <a:pPr>
              <a:buClr>
                <a:schemeClr val="accent3"/>
              </a:buClr>
            </a:pPr>
            <a:r>
              <a:rPr lang="ru-RU" dirty="0">
                <a:solidFill>
                  <a:srgbClr val="FF0000"/>
                </a:solidFill>
              </a:rPr>
              <a:t>        </a:t>
            </a:r>
            <a:endParaRPr lang="en-GB" dirty="0">
              <a:solidFill>
                <a:srgbClr val="FF0000"/>
              </a:solidFill>
            </a:endParaRPr>
          </a:p>
          <a:p>
            <a:pPr marL="0" lvl="1" indent="0">
              <a:buNone/>
            </a:pPr>
            <a:endParaRPr lang="en-GB" b="1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64565" y="1894880"/>
            <a:ext cx="4789273" cy="648000"/>
          </a:xfrm>
        </p:spPr>
        <p:txBody>
          <a:bodyPr/>
          <a:lstStyle/>
          <a:p>
            <a:r>
              <a:rPr lang="ru-RU" sz="1600" dirty="0">
                <a:cs typeface="Times New Roman" pitchFamily="18" charset="0"/>
              </a:rPr>
              <a:t>Эффективность рельсовых скреплений ПАНДРОЛ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51886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CF5C4B74-7797-4124-98A0-FE8D840EB6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6880" r="1" b="17435"/>
          <a:stretch/>
        </p:blipFill>
        <p:spPr>
          <a:xfrm>
            <a:off x="20" y="10"/>
            <a:ext cx="11652230" cy="4305290"/>
          </a:xfrm>
          <a:prstGeom prst="rect">
            <a:avLst/>
          </a:prstGeom>
          <a:noFill/>
        </p:spPr>
      </p:pic>
      <p:sp>
        <p:nvSpPr>
          <p:cNvPr id="16" name="Title 4">
            <a:extLst>
              <a:ext uri="{FF2B5EF4-FFF2-40B4-BE49-F238E27FC236}">
                <a16:creationId xmlns:a16="http://schemas.microsoft.com/office/drawing/2014/main" id="{DFF28E8C-D13F-45A9-9693-AB461BDE9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963" y="4845031"/>
            <a:ext cx="9113047" cy="973157"/>
          </a:xfrm>
        </p:spPr>
        <p:txBody>
          <a:bodyPr/>
          <a:lstStyle/>
          <a:p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   </a:t>
            </a:r>
            <a:r>
              <a:rPr lang="ru-RU" sz="1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Официальный представитель</a:t>
            </a:r>
            <a:r>
              <a:rPr lang="ru-RU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Pandrol в области алюминотермитной сварки</a:t>
            </a:r>
            <a:r>
              <a:rPr lang="ru-RU" sz="1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(технология </a:t>
            </a:r>
            <a:r>
              <a:rPr lang="en-US" sz="1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Railtech</a:t>
            </a:r>
            <a:r>
              <a:rPr lang="ru-RU" sz="1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International) </a:t>
            </a:r>
            <a:r>
              <a:rPr lang="ru-RU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в России с 2011 года </a:t>
            </a:r>
            <a:r>
              <a:rPr lang="ru-RU" sz="1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-</a:t>
            </a:r>
            <a:r>
              <a:rPr lang="ru-RU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ООО Рейлтек Волга.</a:t>
            </a:r>
            <a:br>
              <a:rPr lang="en-US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ru-RU" sz="14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    Сварочные работы на сети ОАО РЖД выполняет</a:t>
            </a:r>
            <a:r>
              <a:rPr lang="ru-RU" sz="1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АО СНК, официальный партнер группы </a:t>
            </a:r>
            <a:r>
              <a:rPr lang="cs-CZ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Pandrol</a:t>
            </a:r>
            <a:endParaRPr lang="en-US" sz="1400" dirty="0">
              <a:latin typeface="+mn-lt"/>
            </a:endParaRPr>
          </a:p>
        </p:txBody>
      </p:sp>
      <p:sp>
        <p:nvSpPr>
          <p:cNvPr id="3" name="Номер слайда 2" hidden="1"/>
          <p:cNvSpPr>
            <a:spLocks noGrp="1"/>
          </p:cNvSpPr>
          <p:nvPr>
            <p:ph type="sldNum" sz="quarter" idx="4294967295"/>
          </p:nvPr>
        </p:nvSpPr>
        <p:spPr>
          <a:xfrm>
            <a:off x="11292000" y="6217741"/>
            <a:ext cx="36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2E6F1111-3204-4823-B331-7DDC40690F45}" type="slidenum">
              <a:rPr lang="en-GB" smtClean="0"/>
              <a:pPr>
                <a:spcAft>
                  <a:spcPts val="600"/>
                </a:spcAft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28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F1111-3204-4823-B331-7DDC40690F45}" type="slidenum">
              <a:rPr lang="en-GB" smtClean="0"/>
              <a:t>13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spcBef>
                <a:spcPct val="0"/>
              </a:spcBef>
              <a:buClr>
                <a:schemeClr val="accent3"/>
              </a:buClr>
              <a:buFont typeface="Wingdings 2" panose="05020102010507070707" pitchFamily="18" charset="2"/>
              <a:buChar char=""/>
              <a:defRPr/>
            </a:pPr>
            <a:endParaRPr lang="en-GB" altLang="en-US" sz="1400" b="0" dirty="0">
              <a:solidFill>
                <a:schemeClr val="tx1"/>
              </a:solidFill>
            </a:endParaRPr>
          </a:p>
          <a:p>
            <a:pPr lvl="2"/>
            <a:endParaRPr lang="en-GB" dirty="0"/>
          </a:p>
          <a:p>
            <a:pPr marL="0" lvl="2" indent="0">
              <a:buNone/>
            </a:pP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40000" y="540000"/>
            <a:ext cx="8389816" cy="648000"/>
          </a:xfrm>
        </p:spPr>
        <p:txBody>
          <a:bodyPr/>
          <a:lstStyle/>
          <a:p>
            <a:r>
              <a:rPr lang="ru-RU" dirty="0"/>
              <a:t>Оборудование для монтажа и обслуживания</a:t>
            </a:r>
            <a:endParaRPr lang="en-GB" b="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03" y="1304375"/>
            <a:ext cx="3669297" cy="22436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50959" y="3805032"/>
            <a:ext cx="1433534" cy="2185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ru-RU" sz="1400" dirty="0"/>
              <a:t>Ключ монтажный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16185" y="3788165"/>
            <a:ext cx="3076163" cy="2185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ru-RU" sz="1400" dirty="0"/>
              <a:t>Монтажная машина </a:t>
            </a:r>
            <a:r>
              <a:rPr lang="en-US" sz="1400" dirty="0" err="1"/>
              <a:t>Clipdriver</a:t>
            </a:r>
            <a:r>
              <a:rPr lang="en-US" sz="1400" dirty="0"/>
              <a:t> CD200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9086798" y="3813398"/>
            <a:ext cx="1607235" cy="2185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ru-RU" sz="1400" dirty="0" err="1"/>
              <a:t>Шуруповерт</a:t>
            </a:r>
            <a:r>
              <a:rPr lang="ru-RU" dirty="0"/>
              <a:t> </a:t>
            </a:r>
            <a:r>
              <a:rPr lang="ru-RU" sz="1200" dirty="0"/>
              <a:t>путевой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44705" y="6521109"/>
            <a:ext cx="3511282" cy="2185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ru-RU" sz="1200" dirty="0"/>
              <a:t>Ролик вывешивания рельса для разрядки </a:t>
            </a:r>
            <a:r>
              <a:rPr lang="ru-RU" sz="1400" dirty="0"/>
              <a:t>плети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652" y="1358030"/>
            <a:ext cx="3669297" cy="2189950"/>
          </a:xfrm>
          <a:prstGeom prst="rect">
            <a:avLst/>
          </a:prstGeom>
        </p:spPr>
      </p:pic>
      <p:pic>
        <p:nvPicPr>
          <p:cNvPr id="14" name="Picture 21" descr="DSC0356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01" y="1358030"/>
            <a:ext cx="3669297" cy="218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651" y="4165735"/>
            <a:ext cx="3669297" cy="218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61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840" y="1189038"/>
            <a:ext cx="7221600" cy="3960000"/>
          </a:xfrm>
        </p:spPr>
        <p:txBody>
          <a:bodyPr/>
          <a:lstStyle/>
          <a:p>
            <a:pPr lvl="1"/>
            <a:r>
              <a:rPr lang="ru-RU" b="1" dirty="0"/>
              <a:t>Скрепления </a:t>
            </a:r>
            <a:r>
              <a:rPr lang="en-GB" b="1" dirty="0"/>
              <a:t>Pandrol FASTCLIP</a:t>
            </a:r>
            <a:r>
              <a:rPr lang="ru-RU" b="1" dirty="0"/>
              <a:t>, монтажная машина</a:t>
            </a:r>
            <a:r>
              <a:rPr lang="en-GB" b="1" dirty="0"/>
              <a:t> Rosenqvist CD 200 </a:t>
            </a:r>
            <a:endParaRPr lang="en-GB" dirty="0"/>
          </a:p>
          <a:p>
            <a:pPr marL="457200" lvl="1" indent="0">
              <a:buNone/>
            </a:pPr>
            <a:endParaRPr lang="en-GB" sz="2400" dirty="0"/>
          </a:p>
          <a:p>
            <a:pPr lvl="2"/>
            <a:r>
              <a:rPr lang="en-GB" dirty="0"/>
              <a:t>2 x </a:t>
            </a:r>
            <a:r>
              <a:rPr lang="ru-RU" dirty="0" err="1"/>
              <a:t>клипдрайвер</a:t>
            </a:r>
            <a:r>
              <a:rPr lang="ru-RU" dirty="0"/>
              <a:t> </a:t>
            </a:r>
            <a:r>
              <a:rPr lang="en-GB" dirty="0"/>
              <a:t>CD200  (1 </a:t>
            </a:r>
            <a:r>
              <a:rPr lang="ru-RU" dirty="0"/>
              <a:t>оператор</a:t>
            </a:r>
            <a:r>
              <a:rPr lang="en-GB" dirty="0"/>
              <a:t> </a:t>
            </a:r>
            <a:r>
              <a:rPr lang="ru-RU" dirty="0"/>
              <a:t>на машину</a:t>
            </a:r>
            <a:r>
              <a:rPr lang="en-GB" dirty="0"/>
              <a:t>) = </a:t>
            </a:r>
            <a:r>
              <a:rPr lang="en-GB" b="1" dirty="0"/>
              <a:t>25 </a:t>
            </a:r>
            <a:r>
              <a:rPr lang="ru-RU" b="1" dirty="0"/>
              <a:t>шпал</a:t>
            </a:r>
            <a:r>
              <a:rPr lang="en-GB" b="1" dirty="0"/>
              <a:t> </a:t>
            </a:r>
            <a:r>
              <a:rPr lang="ru-RU" b="1" dirty="0"/>
              <a:t>в минуту</a:t>
            </a:r>
            <a:r>
              <a:rPr lang="en-GB" b="1" dirty="0"/>
              <a:t> </a:t>
            </a:r>
            <a:endParaRPr lang="en-GB" dirty="0"/>
          </a:p>
          <a:p>
            <a:pPr lvl="2"/>
            <a:r>
              <a:rPr lang="en-GB" dirty="0"/>
              <a:t>240,000 </a:t>
            </a:r>
            <a:r>
              <a:rPr lang="ru-RU" dirty="0"/>
              <a:t>шпал</a:t>
            </a:r>
            <a:r>
              <a:rPr lang="en-GB" dirty="0"/>
              <a:t> / 25 </a:t>
            </a:r>
            <a:r>
              <a:rPr lang="ru-RU" dirty="0"/>
              <a:t>шпал</a:t>
            </a:r>
            <a:r>
              <a:rPr lang="en-GB" dirty="0"/>
              <a:t> = </a:t>
            </a:r>
            <a:r>
              <a:rPr lang="en-GB" b="1" dirty="0"/>
              <a:t>9,600 </a:t>
            </a:r>
            <a:r>
              <a:rPr lang="ru-RU" b="1" dirty="0"/>
              <a:t>минут</a:t>
            </a:r>
            <a:r>
              <a:rPr lang="en-GB" b="1" dirty="0"/>
              <a:t> </a:t>
            </a:r>
            <a:r>
              <a:rPr lang="en-US" b="1" dirty="0"/>
              <a:t>/</a:t>
            </a:r>
            <a:r>
              <a:rPr lang="en-GB" b="1" dirty="0"/>
              <a:t> 160 </a:t>
            </a:r>
            <a:r>
              <a:rPr lang="ru-RU" b="1" dirty="0"/>
              <a:t>рабочих часов</a:t>
            </a:r>
            <a:r>
              <a:rPr lang="en-GB" dirty="0"/>
              <a:t> </a:t>
            </a:r>
          </a:p>
          <a:p>
            <a:pPr lvl="2"/>
            <a:r>
              <a:rPr lang="en-GB" dirty="0"/>
              <a:t>160 </a:t>
            </a:r>
            <a:r>
              <a:rPr lang="ru-RU" dirty="0"/>
              <a:t>часов</a:t>
            </a:r>
            <a:r>
              <a:rPr lang="en-GB" dirty="0"/>
              <a:t> / 8</a:t>
            </a:r>
            <a:r>
              <a:rPr lang="ru-RU" dirty="0"/>
              <a:t>часовая рабочая смена</a:t>
            </a:r>
            <a:r>
              <a:rPr lang="en-GB" dirty="0"/>
              <a:t> = </a:t>
            </a:r>
            <a:r>
              <a:rPr lang="en-GB" b="1" dirty="0"/>
              <a:t>20 </a:t>
            </a:r>
            <a:r>
              <a:rPr lang="ru-RU" b="1" dirty="0"/>
              <a:t>рабочих смен на сотрудника</a:t>
            </a:r>
            <a:r>
              <a:rPr lang="en-GB" b="1" dirty="0"/>
              <a:t> </a:t>
            </a:r>
            <a:endParaRPr lang="en-GB" dirty="0"/>
          </a:p>
          <a:p>
            <a:pPr lvl="2"/>
            <a:r>
              <a:rPr lang="en-GB" dirty="0"/>
              <a:t>20 </a:t>
            </a:r>
            <a:r>
              <a:rPr lang="ru-RU" dirty="0"/>
              <a:t>человеко-смен</a:t>
            </a:r>
            <a:r>
              <a:rPr lang="en-GB" dirty="0"/>
              <a:t> x 2 </a:t>
            </a:r>
            <a:r>
              <a:rPr lang="ru-RU" dirty="0"/>
              <a:t>монтажные бригады</a:t>
            </a:r>
            <a:r>
              <a:rPr lang="en-GB" dirty="0"/>
              <a:t> = </a:t>
            </a:r>
            <a:r>
              <a:rPr lang="en-GB" b="1" dirty="0"/>
              <a:t>40 </a:t>
            </a:r>
            <a:r>
              <a:rPr lang="ru-RU" b="1" dirty="0"/>
              <a:t>рабочих смен всего</a:t>
            </a:r>
            <a:endParaRPr lang="en-GB" dirty="0"/>
          </a:p>
          <a:p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Эффективность работы оборудования </a:t>
            </a:r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37" b="8081"/>
          <a:stretch/>
        </p:blipFill>
        <p:spPr bwMode="auto">
          <a:xfrm>
            <a:off x="898207" y="4240846"/>
            <a:ext cx="10290493" cy="23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456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7A35C9-24D1-42C7-B591-98627BB43EFA}"/>
              </a:ext>
            </a:extLst>
          </p:cNvPr>
          <p:cNvSpPr/>
          <p:nvPr/>
        </p:nvSpPr>
        <p:spPr>
          <a:xfrm>
            <a:off x="737322" y="2600061"/>
            <a:ext cx="9374179" cy="410527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 err="1">
              <a:solidFill>
                <a:schemeClr val="bg1"/>
              </a:solidFill>
            </a:endParaRPr>
          </a:p>
        </p:txBody>
      </p:sp>
      <p:pic>
        <p:nvPicPr>
          <p:cNvPr id="2" name="Picture 2" descr="slide0067_image011">
            <a:extLst>
              <a:ext uri="{FF2B5EF4-FFF2-40B4-BE49-F238E27FC236}">
                <a16:creationId xmlns:a16="http://schemas.microsoft.com/office/drawing/2014/main" id="{EE71873C-1650-4EEB-9CD3-6B58D2039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792" y="4936839"/>
            <a:ext cx="1805950" cy="139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slide0067_image009">
            <a:extLst>
              <a:ext uri="{FF2B5EF4-FFF2-40B4-BE49-F238E27FC236}">
                <a16:creationId xmlns:a16="http://schemas.microsoft.com/office/drawing/2014/main" id="{8492194A-9461-4A43-A7FE-3DE91D26D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792" y="3228820"/>
            <a:ext cx="1805950" cy="139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18">
            <a:extLst>
              <a:ext uri="{FF2B5EF4-FFF2-40B4-BE49-F238E27FC236}">
                <a16:creationId xmlns:a16="http://schemas.microsoft.com/office/drawing/2014/main" id="{C2F1C99F-CC10-4766-ABED-99D08167D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96" y="1407605"/>
            <a:ext cx="7961156" cy="66629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914400" indent="-45720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257300" indent="-3429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714500" indent="-3429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171700" indent="-3429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6289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30861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5433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40005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ru-RU" altLang="en-US" sz="1633" dirty="0">
                <a:latin typeface="Myriad Pro" pitchFamily="34" charset="0"/>
              </a:rPr>
              <a:t>С 1990 г городской рельсовый транспорт прошел различные этапы</a:t>
            </a:r>
            <a:endParaRPr lang="en-US" altLang="en-US" sz="1452" dirty="0"/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8B63F1D3-1DAF-4887-9064-AFE33230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9513" y="3197136"/>
            <a:ext cx="6114882" cy="176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en-US" sz="1452" b="1" u="sng" dirty="0">
                <a:latin typeface="+mj-lt"/>
              </a:rPr>
              <a:t>Этап 1:</a:t>
            </a:r>
            <a:r>
              <a:rPr lang="ru-RU" altLang="en-US" sz="1452" b="1" dirty="0">
                <a:latin typeface="+mj-lt"/>
              </a:rPr>
              <a:t> от балластного пути до пути на сплошном основании с классическими рельсами с прерывистой опорой (DSR).</a:t>
            </a:r>
            <a:endParaRPr lang="en-GB" altLang="en-US" sz="1452" b="1" dirty="0">
              <a:latin typeface="+mj-lt"/>
            </a:endParaRPr>
          </a:p>
          <a:p>
            <a:r>
              <a:rPr lang="ru-RU" altLang="en-US" sz="1452" b="1" dirty="0">
                <a:latin typeface="+mj-lt"/>
              </a:rPr>
              <a:t>Например, бетонная двухблочная система. «Французская система».</a:t>
            </a:r>
            <a:endParaRPr lang="en-GB" altLang="en-US" sz="1452" b="1" dirty="0">
              <a:latin typeface="+mj-lt"/>
            </a:endParaRPr>
          </a:p>
          <a:p>
            <a:r>
              <a:rPr lang="ru-RU" altLang="en-US" sz="1452" b="1" dirty="0">
                <a:latin typeface="+mj-lt"/>
              </a:rPr>
              <a:t>ЦЕЛЬ – улучшение финишной стабильности дороги/пути,</a:t>
            </a:r>
            <a:endParaRPr lang="nl-BE" altLang="en-US" sz="1452" b="1" dirty="0">
              <a:latin typeface="+mj-lt"/>
            </a:endParaRPr>
          </a:p>
          <a:p>
            <a:r>
              <a:rPr lang="pl-PL" altLang="en-US" sz="1452" b="1" dirty="0">
                <a:latin typeface="+mj-lt"/>
                <a:sym typeface="Symbol" panose="05050102010706020507" pitchFamily="18" charset="2"/>
              </a:rPr>
              <a:t>Pandrol</a:t>
            </a:r>
            <a:r>
              <a:rPr lang="en-GB" altLang="en-US" sz="1452" b="1" dirty="0">
                <a:latin typeface="+mj-lt"/>
                <a:sym typeface="Symbol" panose="05050102010706020507" pitchFamily="18" charset="2"/>
              </a:rPr>
              <a:t>-</a:t>
            </a:r>
            <a:r>
              <a:rPr lang="en-GB" altLang="en-US" sz="1452" b="1" dirty="0" err="1">
                <a:latin typeface="+mj-lt"/>
                <a:sym typeface="Symbol" panose="05050102010706020507" pitchFamily="18" charset="2"/>
              </a:rPr>
              <a:t>FTrack</a:t>
            </a:r>
            <a:endParaRPr lang="en-GB" altLang="en-US" sz="1452" b="1" dirty="0">
              <a:latin typeface="+mj-lt"/>
              <a:sym typeface="Symbol" panose="05050102010706020507" pitchFamily="18" charset="2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452" b="1" dirty="0">
              <a:latin typeface="+mj-lt"/>
              <a:sym typeface="Symbol" panose="05050102010706020507" pitchFamily="18" charset="2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D8DBBA2E-945B-4FD8-A98E-5C2C832D1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9513" y="4936839"/>
            <a:ext cx="6114882" cy="176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1905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ru-RU" altLang="en-US" sz="1452" b="1" u="sng" dirty="0">
                <a:solidFill>
                  <a:schemeClr val="tx1"/>
                </a:solidFill>
                <a:latin typeface="+mj-lt"/>
              </a:rPr>
              <a:t>Этап 2:</a:t>
            </a:r>
            <a:r>
              <a:rPr lang="ru-RU" altLang="en-US" sz="1452" b="1" dirty="0">
                <a:solidFill>
                  <a:schemeClr val="tx1"/>
                </a:solidFill>
                <a:latin typeface="+mj-lt"/>
              </a:rPr>
              <a:t> от пути на сплошном основании с DSR до пути на сплошном основании с непрерывно поддерживаемыми рельсами (CSR) и креплениями. Например, пути с анкерами. «Немецкая система».</a:t>
            </a:r>
            <a:endParaRPr lang="en-GB" altLang="en-US" sz="1452" b="1" dirty="0">
              <a:solidFill>
                <a:schemeClr val="tx1"/>
              </a:solidFill>
              <a:latin typeface="+mj-lt"/>
            </a:endParaRPr>
          </a:p>
          <a:p>
            <a:r>
              <a:rPr lang="ru-RU" altLang="en-US" sz="1452" b="1" dirty="0">
                <a:solidFill>
                  <a:schemeClr val="tx1"/>
                </a:solidFill>
                <a:latin typeface="+mj-lt"/>
              </a:rPr>
              <a:t>ЦЕЛЬ – снизить волнистость рельса и улучшить </a:t>
            </a:r>
            <a:r>
              <a:rPr lang="ru-RU" altLang="en-US" sz="1452" b="1" dirty="0" err="1">
                <a:solidFill>
                  <a:schemeClr val="tx1"/>
                </a:solidFill>
                <a:latin typeface="+mj-lt"/>
              </a:rPr>
              <a:t>шумо</a:t>
            </a:r>
            <a:r>
              <a:rPr lang="ru-RU" altLang="en-US" sz="1452" b="1" dirty="0">
                <a:solidFill>
                  <a:schemeClr val="tx1"/>
                </a:solidFill>
                <a:latin typeface="+mj-lt"/>
              </a:rPr>
              <a:t>- и виброизоляцию,</a:t>
            </a:r>
            <a:r>
              <a:rPr lang="nl-BE" altLang="en-US" sz="1452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pl-PL" altLang="en-US" sz="1452" b="1" dirty="0">
                <a:solidFill>
                  <a:schemeClr val="tx1"/>
                </a:solidFill>
                <a:latin typeface="+mj-lt"/>
                <a:sym typeface="Symbol" panose="05050102010706020507" pitchFamily="18" charset="2"/>
              </a:rPr>
              <a:t>Pandrol</a:t>
            </a:r>
            <a:r>
              <a:rPr lang="en-GB" altLang="en-US" sz="1452" b="1" dirty="0">
                <a:solidFill>
                  <a:schemeClr val="tx1"/>
                </a:solidFill>
                <a:latin typeface="+mj-lt"/>
                <a:sym typeface="Symbol" panose="05050102010706020507" pitchFamily="18" charset="2"/>
              </a:rPr>
              <a:t>-</a:t>
            </a:r>
            <a:r>
              <a:rPr lang="en-GB" altLang="en-US" sz="1452" b="1" dirty="0" err="1">
                <a:solidFill>
                  <a:schemeClr val="tx1"/>
                </a:solidFill>
                <a:latin typeface="+mj-lt"/>
                <a:sym typeface="Symbol" panose="05050102010706020507" pitchFamily="18" charset="2"/>
              </a:rPr>
              <a:t>FTrack</a:t>
            </a:r>
            <a:endParaRPr lang="en-GB" altLang="en-US" sz="1452" b="1" dirty="0">
              <a:solidFill>
                <a:schemeClr val="tx1"/>
              </a:solidFill>
              <a:latin typeface="+mj-lt"/>
              <a:sym typeface="Symbol" panose="05050102010706020507" pitchFamily="18" charset="2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452" b="1" dirty="0">
              <a:latin typeface="+mj-lt"/>
            </a:endParaRPr>
          </a:p>
        </p:txBody>
      </p:sp>
      <p:sp>
        <p:nvSpPr>
          <p:cNvPr id="29703" name="Rectangle 18">
            <a:extLst>
              <a:ext uri="{FF2B5EF4-FFF2-40B4-BE49-F238E27FC236}">
                <a16:creationId xmlns:a16="http://schemas.microsoft.com/office/drawing/2014/main" id="{0FAE2F8E-4860-4508-9226-B2E6B6FDE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322" y="115560"/>
            <a:ext cx="8697073" cy="103690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914400" indent="-45720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257300" indent="-3429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714500" indent="-3429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171700" indent="-3429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6289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30861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5433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40005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ru-RU" altLang="en-US" sz="2359" b="1" dirty="0"/>
              <a:t>Компетенции Пандрол в области виброизоляции и снижении шума</a:t>
            </a:r>
            <a:endParaRPr lang="en-GB" altLang="en-US" sz="2359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8">
            <a:extLst>
              <a:ext uri="{FF2B5EF4-FFF2-40B4-BE49-F238E27FC236}">
                <a16:creationId xmlns:a16="http://schemas.microsoft.com/office/drawing/2014/main" id="{3AE7F4B4-A0F8-49B9-A0D6-613786F07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33" y="139931"/>
            <a:ext cx="8697074" cy="7832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914400" indent="-45720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257300" indent="-3429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714500" indent="-3429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171700" indent="-3429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6289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30861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5433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40005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ru-RU" altLang="en-US" sz="2000" b="1"/>
              <a:t>Компетенции Пандрол в области виброизоляции и снижении шума</a:t>
            </a:r>
            <a:endParaRPr lang="en-GB" altLang="en-US" sz="2000" b="1" dirty="0"/>
          </a:p>
        </p:txBody>
      </p:sp>
      <p:pic>
        <p:nvPicPr>
          <p:cNvPr id="3" name="Picture 5" descr="slide0102_image013">
            <a:extLst>
              <a:ext uri="{FF2B5EF4-FFF2-40B4-BE49-F238E27FC236}">
                <a16:creationId xmlns:a16="http://schemas.microsoft.com/office/drawing/2014/main" id="{85FBEF74-61FC-4139-BB74-92B1C0BDC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28" y="1573016"/>
            <a:ext cx="1805950" cy="139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C7A1C6C0-9325-4240-8D04-EDFA4BBAD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2912" y="1214787"/>
            <a:ext cx="6349626" cy="179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en-US" sz="1452" u="sng" dirty="0"/>
              <a:t>Этап 3:</a:t>
            </a:r>
            <a:r>
              <a:rPr lang="ru-RU" altLang="en-US" sz="1452" dirty="0"/>
              <a:t> от пути на сплошном основании с непрерывно поддерживаемыми рельсами (</a:t>
            </a:r>
            <a:r>
              <a:rPr lang="en-US" altLang="en-US" sz="1452" dirty="0"/>
              <a:t>CSR</a:t>
            </a:r>
            <a:r>
              <a:rPr lang="ru-RU" altLang="en-US" sz="1452" dirty="0"/>
              <a:t>) и креплениями до на сплошном основании с непрерывно поддерживаемыми рельсами (</a:t>
            </a:r>
            <a:r>
              <a:rPr lang="en-US" altLang="en-US" sz="1452" dirty="0"/>
              <a:t>CSR</a:t>
            </a:r>
            <a:r>
              <a:rPr lang="ru-RU" altLang="en-US" sz="1452" dirty="0"/>
              <a:t>) без креплений. Заливаемая на месте эксплуатации эластичная герметизирующая система.</a:t>
            </a:r>
            <a:endParaRPr lang="en-GB" altLang="en-US" sz="1452" dirty="0"/>
          </a:p>
          <a:p>
            <a:r>
              <a:rPr lang="ru-RU" altLang="en-US" sz="1452" dirty="0"/>
              <a:t>ЦЕЛЬ – упростить прокладку путей и улучшить финишную стабильность дороги/пути</a:t>
            </a:r>
            <a:r>
              <a:rPr lang="nl-BE" altLang="en-US" sz="1452" dirty="0"/>
              <a:t>. </a:t>
            </a:r>
            <a:r>
              <a:rPr lang="en-GB" altLang="en-US" sz="1452" dirty="0">
                <a:sym typeface="Symbol" panose="05050102010706020507" pitchFamily="18" charset="2"/>
              </a:rPr>
              <a:t>   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63DBADDC-D90E-451A-A80C-D98536083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467" y="3337813"/>
            <a:ext cx="6221453" cy="179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en-US" sz="1452" u="sng" dirty="0"/>
              <a:t>Этап 4:</a:t>
            </a:r>
            <a:r>
              <a:rPr lang="ru-RU" altLang="en-US" sz="1452" dirty="0"/>
              <a:t> От заливаемого на месте эксплуатации эластичного герметика до предварительно изготовленного эластичного герметика. Система </a:t>
            </a:r>
            <a:r>
              <a:rPr lang="pl-PL" altLang="en-US" sz="1452" dirty="0"/>
              <a:t>Pandrol</a:t>
            </a:r>
            <a:r>
              <a:rPr lang="ru-RU" altLang="en-US" sz="1452" dirty="0"/>
              <a:t>-</a:t>
            </a:r>
            <a:r>
              <a:rPr lang="en-US" altLang="en-US" sz="1452" dirty="0" err="1"/>
              <a:t>QTrack</a:t>
            </a:r>
            <a:r>
              <a:rPr lang="en-US" altLang="en-US" sz="1452" dirty="0"/>
              <a:t> </a:t>
            </a:r>
            <a:r>
              <a:rPr lang="ru-RU" altLang="en-US" sz="1452" dirty="0"/>
              <a:t>с заливаемого на месте эксплуатации бетоном.</a:t>
            </a:r>
            <a:endParaRPr lang="en-GB" altLang="en-US" sz="1452" dirty="0"/>
          </a:p>
          <a:p>
            <a:r>
              <a:rPr lang="ru-RU" altLang="en-US" sz="1452" dirty="0"/>
              <a:t>ЦЕЛЬ  – простота, высокая скорость монтажа, низкие затраты, длительная прочность, встроенная </a:t>
            </a:r>
            <a:r>
              <a:rPr lang="ru-RU" altLang="en-US" sz="1452" dirty="0" err="1"/>
              <a:t>шумо</a:t>
            </a:r>
            <a:r>
              <a:rPr lang="ru-RU" altLang="en-US" sz="1452" dirty="0"/>
              <a:t>- и виброизоляция.</a:t>
            </a:r>
            <a:r>
              <a:rPr lang="en-GB" altLang="en-US" sz="1452" dirty="0"/>
              <a:t>   </a:t>
            </a:r>
            <a:r>
              <a:rPr lang="pl-PL" altLang="en-US" sz="1452" b="1" dirty="0">
                <a:sym typeface="Symbol" panose="05050102010706020507" pitchFamily="18" charset="2"/>
              </a:rPr>
              <a:t>Pandrol</a:t>
            </a:r>
            <a:r>
              <a:rPr lang="en-GB" altLang="en-US" sz="1452" b="1" dirty="0">
                <a:sym typeface="Symbol" panose="05050102010706020507" pitchFamily="18" charset="2"/>
              </a:rPr>
              <a:t>-QTRACK-JIG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7A3107B5-B19F-445B-8FEA-7CA9BBFAD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1085" y="5188126"/>
            <a:ext cx="6221453" cy="154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en-US" sz="1452" u="sng" dirty="0"/>
              <a:t>Этап 5:</a:t>
            </a:r>
            <a:r>
              <a:rPr lang="ru-RU" altLang="en-US" sz="1452" dirty="0"/>
              <a:t> герметизированная рельсовая система с предварительным покрытием и предварительно изготовленными конструкционными элементами. </a:t>
            </a:r>
            <a:r>
              <a:rPr lang="pl-PL" altLang="en-US" sz="1452" dirty="0"/>
              <a:t>Pandrol</a:t>
            </a:r>
            <a:r>
              <a:rPr lang="en-US" altLang="en-US" sz="1452" dirty="0"/>
              <a:t> </a:t>
            </a:r>
            <a:r>
              <a:rPr lang="ru-RU" altLang="en-US" sz="1452" dirty="0"/>
              <a:t>– Предварительно изготовленная система.</a:t>
            </a:r>
            <a:endParaRPr lang="en-GB" altLang="en-US" sz="1452" dirty="0"/>
          </a:p>
          <a:p>
            <a:r>
              <a:rPr lang="ru-RU" altLang="en-US" sz="1452" dirty="0"/>
              <a:t>ЦЕЛЬ – быстрый монтаж, нет прерывания движения рельсовых транспортных средств.</a:t>
            </a:r>
            <a:r>
              <a:rPr lang="en-GB" altLang="en-US" sz="1452" dirty="0"/>
              <a:t>   </a:t>
            </a:r>
            <a:r>
              <a:rPr lang="pl-PL" altLang="en-US" sz="1452" b="1" dirty="0"/>
              <a:t>Pandrol</a:t>
            </a:r>
            <a:r>
              <a:rPr lang="en-US" altLang="en-US" sz="1452" b="1" dirty="0"/>
              <a:t>-QTRACK-BEAM </a:t>
            </a:r>
            <a:r>
              <a:rPr lang="ru-RU" altLang="en-US" sz="1452" b="1" dirty="0"/>
              <a:t>и</a:t>
            </a:r>
            <a:r>
              <a:rPr lang="en-US" altLang="en-US" sz="1452" b="1" dirty="0"/>
              <a:t> </a:t>
            </a:r>
            <a:r>
              <a:rPr lang="pl-PL" altLang="en-US" sz="1452" b="1" dirty="0"/>
              <a:t>Pandrol</a:t>
            </a:r>
            <a:r>
              <a:rPr lang="en-US" altLang="en-US" sz="1452" b="1" dirty="0"/>
              <a:t>-QTRACK-SLAB</a:t>
            </a:r>
            <a:endParaRPr lang="en-GB" altLang="en-US" sz="1452" dirty="0"/>
          </a:p>
        </p:txBody>
      </p:sp>
      <p:pic>
        <p:nvPicPr>
          <p:cNvPr id="7" name="Picture 20" descr="DSC02429">
            <a:extLst>
              <a:ext uri="{FF2B5EF4-FFF2-40B4-BE49-F238E27FC236}">
                <a16:creationId xmlns:a16="http://schemas.microsoft.com/office/drawing/2014/main" id="{BDE7BD49-5EB1-4295-9BB5-E4B47D8AC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07" y="3162942"/>
            <a:ext cx="1816030" cy="141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dvc00015">
            <a:extLst>
              <a:ext uri="{FF2B5EF4-FFF2-40B4-BE49-F238E27FC236}">
                <a16:creationId xmlns:a16="http://schemas.microsoft.com/office/drawing/2014/main" id="{E1B0161A-7CC4-4A0C-84C4-4553B065E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9" y="5091270"/>
            <a:ext cx="2061508" cy="162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F853A5C8-E544-4BD2-ABB9-01B0D570A2FF}"/>
              </a:ext>
            </a:extLst>
          </p:cNvPr>
          <p:cNvGraphicFramePr>
            <a:graphicFrameLocks noGrp="1"/>
          </p:cNvGraphicFramePr>
          <p:nvPr/>
        </p:nvGraphicFramePr>
        <p:xfrm>
          <a:off x="788996" y="438150"/>
          <a:ext cx="8412154" cy="3137001"/>
        </p:xfrm>
        <a:graphic>
          <a:graphicData uri="http://schemas.openxmlformats.org/drawingml/2006/table">
            <a:tbl>
              <a:tblPr/>
              <a:tblGrid>
                <a:gridCol w="2262805">
                  <a:extLst>
                    <a:ext uri="{9D8B030D-6E8A-4147-A177-3AD203B41FA5}">
                      <a16:colId xmlns:a16="http://schemas.microsoft.com/office/drawing/2014/main" val="3751500743"/>
                    </a:ext>
                  </a:extLst>
                </a:gridCol>
                <a:gridCol w="1841230">
                  <a:extLst>
                    <a:ext uri="{9D8B030D-6E8A-4147-A177-3AD203B41FA5}">
                      <a16:colId xmlns:a16="http://schemas.microsoft.com/office/drawing/2014/main" val="2858697182"/>
                    </a:ext>
                  </a:extLst>
                </a:gridCol>
                <a:gridCol w="1062134">
                  <a:extLst>
                    <a:ext uri="{9D8B030D-6E8A-4147-A177-3AD203B41FA5}">
                      <a16:colId xmlns:a16="http://schemas.microsoft.com/office/drawing/2014/main" val="1252996045"/>
                    </a:ext>
                  </a:extLst>
                </a:gridCol>
                <a:gridCol w="1461364">
                  <a:extLst>
                    <a:ext uri="{9D8B030D-6E8A-4147-A177-3AD203B41FA5}">
                      <a16:colId xmlns:a16="http://schemas.microsoft.com/office/drawing/2014/main" val="1145415312"/>
                    </a:ext>
                  </a:extLst>
                </a:gridCol>
                <a:gridCol w="1784621">
                  <a:extLst>
                    <a:ext uri="{9D8B030D-6E8A-4147-A177-3AD203B41FA5}">
                      <a16:colId xmlns:a16="http://schemas.microsoft.com/office/drawing/2014/main" val="852360960"/>
                    </a:ext>
                  </a:extLst>
                </a:gridCol>
              </a:tblGrid>
              <a:tr h="658360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13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Семейство системы</a:t>
                      </a:r>
                      <a:endParaRPr kumimoji="0" lang="nl-BE" alt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yriad Pro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13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Подсистема</a:t>
                      </a:r>
                      <a:endParaRPr kumimoji="0" lang="nl-BE" alt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yriad Pro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13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Крепления рельс</a:t>
                      </a:r>
                      <a:endParaRPr kumimoji="0" lang="nl-BE" alt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yriad Pro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13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Тип герметизации</a:t>
                      </a:r>
                      <a:endParaRPr kumimoji="0" lang="nl-BE" alt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yriad Pro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13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Тип опоры</a:t>
                      </a:r>
                      <a:endParaRPr kumimoji="0" lang="nl-BE" alt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yriad Pro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487078"/>
                  </a:ext>
                </a:extLst>
              </a:tr>
              <a:tr h="440150">
                <a:tc rowSpan="3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13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Pandrol</a:t>
                      </a:r>
                      <a:r>
                        <a:rPr kumimoji="0" lang="ru-R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-F(lexi)track</a:t>
                      </a:r>
                      <a:endParaRPr kumimoji="0" lang="nl-BE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13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Pandrol</a:t>
                      </a:r>
                      <a:r>
                        <a:rPr kumimoji="0" lang="nl-BE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</a:t>
                      </a:r>
                      <a:r>
                        <a:rPr kumimoji="0" lang="nl-BE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Ftrack</a:t>
                      </a:r>
                      <a:r>
                        <a:rPr kumimoji="0" lang="nl-BE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-D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13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ДА</a:t>
                      </a:r>
                      <a:endParaRPr kumimoji="0" lang="nl-BE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13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Flexiwebs</a:t>
                      </a:r>
                      <a:endParaRPr kumimoji="0" lang="nl-BE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13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Прерывистая</a:t>
                      </a:r>
                      <a:endParaRPr kumimoji="0" lang="nl-BE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yriad Pro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9812637"/>
                  </a:ext>
                </a:extLst>
              </a:tr>
              <a:tr h="6583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13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Pandrol</a:t>
                      </a:r>
                      <a:r>
                        <a:rPr kumimoji="0" lang="nl-BE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</a:t>
                      </a:r>
                      <a:r>
                        <a:rPr kumimoji="0" lang="nl-BE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Ftrack</a:t>
                      </a:r>
                      <a:r>
                        <a:rPr kumimoji="0" lang="nl-BE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-QC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13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Квазинепрерывная</a:t>
                      </a:r>
                      <a:endParaRPr kumimoji="0" lang="nl-BE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yriad Pro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982586"/>
                  </a:ext>
                </a:extLst>
              </a:tr>
              <a:tr h="440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13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Pandrol</a:t>
                      </a:r>
                      <a:r>
                        <a:rPr kumimoji="0" lang="nl-BE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</a:t>
                      </a:r>
                      <a:r>
                        <a:rPr kumimoji="0" lang="nl-BE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Ftrack</a:t>
                      </a:r>
                      <a:r>
                        <a:rPr kumimoji="0" lang="nl-BE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-C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13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Непрерывная</a:t>
                      </a:r>
                      <a:endParaRPr kumimoji="0" lang="nl-BE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yriad Pro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1549837"/>
                  </a:ext>
                </a:extLst>
              </a:tr>
              <a:tr h="313327">
                <a:tc rowSpan="3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13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Pandrol</a:t>
                      </a:r>
                      <a:r>
                        <a:rPr kumimoji="0" lang="ru-R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-Q(uiet)track</a:t>
                      </a:r>
                      <a:endParaRPr kumimoji="0" lang="nl-BE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13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Pandrol</a:t>
                      </a:r>
                      <a:r>
                        <a:rPr kumimoji="0" lang="nl-BE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</a:t>
                      </a:r>
                      <a:r>
                        <a:rPr kumimoji="0" lang="nl-BE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QTrack</a:t>
                      </a:r>
                      <a:r>
                        <a:rPr kumimoji="0" lang="nl-BE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-JIG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13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НЕТ</a:t>
                      </a:r>
                      <a:endParaRPr kumimoji="0" lang="nl-BE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13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QT </a:t>
                      </a:r>
                      <a:r>
                        <a:rPr kumimoji="0" lang="nl-BE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Profiles</a:t>
                      </a:r>
                      <a:endParaRPr kumimoji="0" lang="nl-BE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13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Непрерывная</a:t>
                      </a:r>
                      <a:endParaRPr kumimoji="0" lang="nl-BE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yriad Pro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922639"/>
                  </a:ext>
                </a:extLst>
              </a:tr>
              <a:tr h="3133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13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Pandrol</a:t>
                      </a:r>
                      <a:r>
                        <a:rPr kumimoji="0" lang="nl-BE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</a:t>
                      </a:r>
                      <a:r>
                        <a:rPr kumimoji="0" lang="nl-BE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QTrack</a:t>
                      </a:r>
                      <a:r>
                        <a:rPr kumimoji="0" lang="nl-BE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-Beam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730006"/>
                  </a:ext>
                </a:extLst>
              </a:tr>
              <a:tr h="3133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13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rgbClr val="000000"/>
                          </a:solidFill>
                          <a:latin typeface="Myriad Pro Cond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Pandrol</a:t>
                      </a:r>
                      <a:r>
                        <a:rPr kumimoji="0" lang="nl-BE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</a:t>
                      </a:r>
                      <a:r>
                        <a:rPr kumimoji="0" lang="nl-BE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QTrack</a:t>
                      </a:r>
                      <a:r>
                        <a:rPr kumimoji="0" lang="nl-BE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-</a:t>
                      </a:r>
                      <a:r>
                        <a:rPr kumimoji="0" lang="pl-PL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</a:t>
                      </a:r>
                      <a:r>
                        <a:rPr kumimoji="0" lang="nl-BE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lab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53575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BEF99F0-2E4B-4B50-B50E-571EA018F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4925" y="3877090"/>
            <a:ext cx="3228079" cy="235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31785" name="Picture 2">
            <a:extLst>
              <a:ext uri="{FF2B5EF4-FFF2-40B4-BE49-F238E27FC236}">
                <a16:creationId xmlns:a16="http://schemas.microsoft.com/office/drawing/2014/main" id="{7690A765-DF5D-4753-8515-06D8F0F23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96" y="3954452"/>
            <a:ext cx="2811454" cy="207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>
            <a:extLst>
              <a:ext uri="{FF2B5EF4-FFF2-40B4-BE49-F238E27FC236}">
                <a16:creationId xmlns:a16="http://schemas.microsoft.com/office/drawing/2014/main" id="{7568009A-020C-4651-9E86-1A244B86E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1752600"/>
            <a:ext cx="7492195" cy="189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914400" indent="-45720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257300" indent="-3429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714500" indent="-3429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171700" indent="-3429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6289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30861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5433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40005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Aft>
                <a:spcPct val="0"/>
              </a:spcAft>
            </a:pPr>
            <a:r>
              <a:rPr lang="ru-RU" altLang="en-US" sz="3629" b="1" dirty="0">
                <a:solidFill>
                  <a:schemeClr val="bg1"/>
                </a:solidFill>
              </a:rPr>
              <a:t>Решения </a:t>
            </a:r>
            <a:r>
              <a:rPr lang="en-US" altLang="en-US" sz="4000" b="1" dirty="0" err="1">
                <a:solidFill>
                  <a:schemeClr val="bg1"/>
                </a:solidFill>
              </a:rPr>
              <a:t>Pandrol</a:t>
            </a:r>
            <a:r>
              <a:rPr lang="en-US" altLang="en-US" sz="4000" b="1" dirty="0">
                <a:solidFill>
                  <a:schemeClr val="bg1"/>
                </a:solidFill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</a:rPr>
              <a:t>QTrack</a:t>
            </a:r>
            <a:r>
              <a:rPr lang="en-US" altLang="en-US" sz="4000" b="1" dirty="0">
                <a:solidFill>
                  <a:schemeClr val="bg1"/>
                </a:solidFill>
              </a:rPr>
              <a:t>®</a:t>
            </a:r>
          </a:p>
          <a:p>
            <a:pPr algn="ctr"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ru-RU" altLang="en-US" sz="3629" b="1" baseline="30000" dirty="0">
                <a:solidFill>
                  <a:schemeClr val="bg1"/>
                </a:solidFill>
              </a:rPr>
              <a:t>	</a:t>
            </a:r>
            <a:endParaRPr lang="en-GB" altLang="en-US" sz="3629" b="1" dirty="0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42ADC2-B6F8-4A80-B53A-F3FC6DDA24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F41F3B-BAF9-4FD6-BDCD-825A127DB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1425"/>
            <a:ext cx="3419002" cy="3076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4D7987-6015-47DD-B31E-81E0D705A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074" y="2910673"/>
            <a:ext cx="4905375" cy="275193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8521C6FE-7CDF-4284-A79B-BEE8A3A41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5242" y="1208288"/>
            <a:ext cx="8557378" cy="65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en-US" sz="2903" b="1" dirty="0"/>
              <a:t>Pandrol</a:t>
            </a:r>
            <a:r>
              <a:rPr lang="en-GB" altLang="en-US" sz="2903" b="1" dirty="0"/>
              <a:t>-</a:t>
            </a:r>
            <a:r>
              <a:rPr lang="en-GB" altLang="en-US" sz="2903" b="1" dirty="0" err="1"/>
              <a:t>Qtrack</a:t>
            </a:r>
            <a:r>
              <a:rPr lang="pl-PL" altLang="en-US" sz="2903" b="1" dirty="0"/>
              <a:t> - </a:t>
            </a:r>
            <a:r>
              <a:rPr lang="ru-RU" altLang="en-US" sz="2903" b="1" dirty="0"/>
              <a:t>Концепция</a:t>
            </a:r>
            <a:endParaRPr lang="en-GB" altLang="en-US" sz="2903" b="1" dirty="0"/>
          </a:p>
        </p:txBody>
      </p:sp>
      <p:pic>
        <p:nvPicPr>
          <p:cNvPr id="33795" name="Picture 2">
            <a:extLst>
              <a:ext uri="{FF2B5EF4-FFF2-40B4-BE49-F238E27FC236}">
                <a16:creationId xmlns:a16="http://schemas.microsoft.com/office/drawing/2014/main" id="{CC69EC9F-BF66-40B1-BCB7-89F65ACA8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96" y="4801465"/>
            <a:ext cx="2106941" cy="175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">
            <a:extLst>
              <a:ext uri="{FF2B5EF4-FFF2-40B4-BE49-F238E27FC236}">
                <a16:creationId xmlns:a16="http://schemas.microsoft.com/office/drawing/2014/main" id="{ECCC925B-557B-4C10-ABC3-C4F182A32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063" y="2393532"/>
            <a:ext cx="4234045" cy="155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4">
            <a:extLst>
              <a:ext uri="{FF2B5EF4-FFF2-40B4-BE49-F238E27FC236}">
                <a16:creationId xmlns:a16="http://schemas.microsoft.com/office/drawing/2014/main" id="{222405ED-4C3D-4B05-9567-FB90B62BF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474" y="1911082"/>
            <a:ext cx="3920092" cy="399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863600" indent="-4064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320800" indent="-4064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</a:pPr>
            <a:r>
              <a:rPr lang="ru-RU" altLang="en-US" sz="1452">
                <a:solidFill>
                  <a:schemeClr val="tx1"/>
                </a:solidFill>
                <a:latin typeface="Myriad Pro" pitchFamily="34" charset="0"/>
              </a:rPr>
              <a:t>Устанавливаются с 1996 года</a:t>
            </a:r>
            <a:endParaRPr lang="nl-BE" altLang="en-US" sz="1452">
              <a:solidFill>
                <a:schemeClr val="tx1"/>
              </a:solidFill>
              <a:latin typeface="Myriad Pro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</a:pPr>
            <a:endParaRPr lang="nl-BE" altLang="en-US" sz="1452">
              <a:solidFill>
                <a:schemeClr val="tx1"/>
              </a:solidFill>
              <a:latin typeface="Myriad Pro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</a:pPr>
            <a:r>
              <a:rPr lang="ru-RU" altLang="en-US" sz="1452">
                <a:solidFill>
                  <a:schemeClr val="tx1"/>
                </a:solidFill>
                <a:latin typeface="Myriad Pro" pitchFamily="34" charset="0"/>
              </a:rPr>
              <a:t>Герметизированный рельсы без креплений. (Герметизация = крепление)</a:t>
            </a:r>
            <a:endParaRPr lang="nl-BE" altLang="en-US" sz="1452">
              <a:solidFill>
                <a:schemeClr val="tx1"/>
              </a:solidFill>
              <a:latin typeface="Myriad Pro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</a:pPr>
            <a:endParaRPr lang="en-US" altLang="en-US" sz="1452">
              <a:solidFill>
                <a:schemeClr val="tx1"/>
              </a:solidFill>
              <a:latin typeface="Myriad Pro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</a:pPr>
            <a:r>
              <a:rPr lang="ru-RU" altLang="en-US" sz="1452">
                <a:solidFill>
                  <a:schemeClr val="tx1"/>
                </a:solidFill>
                <a:latin typeface="Myriad Pro" pitchFamily="34" charset="0"/>
              </a:rPr>
              <a:t>Револьвированные резиновые профили для герметизации, изготовленные компанией </a:t>
            </a:r>
            <a:r>
              <a:rPr lang="pl-PL" altLang="en-US" sz="1452">
                <a:solidFill>
                  <a:schemeClr val="tx1"/>
                </a:solidFill>
                <a:latin typeface="Myriad Pro" pitchFamily="34" charset="0"/>
              </a:rPr>
              <a:t>Pandrol</a:t>
            </a:r>
            <a:r>
              <a:rPr lang="ru-RU" altLang="en-US" sz="1452">
                <a:solidFill>
                  <a:schemeClr val="tx1"/>
                </a:solidFill>
                <a:latin typeface="Myriad Pro" pitchFamily="34" charset="0"/>
              </a:rPr>
              <a:t> и доставленные на место установки или предприятие рядом с место проведения работ</a:t>
            </a:r>
            <a:endParaRPr lang="en-US" altLang="en-US" sz="1452">
              <a:solidFill>
                <a:schemeClr val="tx1"/>
              </a:solidFill>
              <a:latin typeface="Myriad Pro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</a:pPr>
            <a:endParaRPr lang="en-US" altLang="en-US" sz="1452">
              <a:solidFill>
                <a:schemeClr val="tx1"/>
              </a:solidFill>
              <a:latin typeface="Myriad Pro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</a:pPr>
            <a:r>
              <a:rPr lang="ru-RU" altLang="en-US" sz="1452">
                <a:solidFill>
                  <a:schemeClr val="tx1"/>
                </a:solidFill>
                <a:latin typeface="Myriad Pro" pitchFamily="34" charset="0"/>
              </a:rPr>
              <a:t>Герметизация рельс на месте установки или на предприятии рядом с место проведения работ</a:t>
            </a:r>
            <a:endParaRPr lang="en-US" altLang="en-US" sz="1452">
              <a:solidFill>
                <a:schemeClr val="tx1"/>
              </a:solidFill>
              <a:latin typeface="Myriad Pro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</a:pPr>
            <a:endParaRPr lang="en-US" altLang="en-US" sz="1452">
              <a:solidFill>
                <a:schemeClr val="tx1"/>
              </a:solidFill>
              <a:latin typeface="Myriad Pro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</a:pPr>
            <a:r>
              <a:rPr lang="ru-RU" altLang="en-US" sz="1452">
                <a:solidFill>
                  <a:schemeClr val="tx1"/>
                </a:solidFill>
                <a:latin typeface="Myriad Pro" pitchFamily="34" charset="0"/>
              </a:rPr>
              <a:t>Могут быть интегрированы с изготовленными заранее элементами пути (BEAM или SLAB)</a:t>
            </a:r>
            <a:endParaRPr lang="en-US" altLang="en-US" sz="1452">
              <a:solidFill>
                <a:schemeClr val="tx1"/>
              </a:solidFill>
              <a:latin typeface="Myriad Pro" pitchFamily="34" charset="0"/>
              <a:sym typeface="Symbol" panose="05050102010706020507" pitchFamily="18" charset="2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</a:pPr>
            <a:endParaRPr lang="en-US" altLang="en-US" sz="1452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</a:pPr>
            <a:endParaRPr lang="nl-BE" altLang="en-US" sz="1452">
              <a:solidFill>
                <a:schemeClr val="tx1"/>
              </a:solidFill>
            </a:endParaRP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</a:pPr>
            <a:endParaRPr lang="nl-BE" altLang="en-US" sz="1270"/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1452">
              <a:solidFill>
                <a:schemeClr val="tx1"/>
              </a:solidFill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544">
              <a:solidFill>
                <a:schemeClr val="tx1"/>
              </a:solidFill>
            </a:endParaRPr>
          </a:p>
        </p:txBody>
      </p:sp>
      <p:pic>
        <p:nvPicPr>
          <p:cNvPr id="33798" name="Picture 2">
            <a:extLst>
              <a:ext uri="{FF2B5EF4-FFF2-40B4-BE49-F238E27FC236}">
                <a16:creationId xmlns:a16="http://schemas.microsoft.com/office/drawing/2014/main" id="{F5A478C4-A0BB-4546-8034-EA4CDB13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141" y="4749620"/>
            <a:ext cx="2363288" cy="163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4BE2FE27-D61B-4CF1-9CA4-39E0EEE3E2B0}"/>
              </a:ext>
            </a:extLst>
          </p:cNvPr>
          <p:cNvSpPr/>
          <p:nvPr/>
        </p:nvSpPr>
        <p:spPr>
          <a:xfrm>
            <a:off x="1608912" y="4826863"/>
            <a:ext cx="675565" cy="6755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F174E95-A7A9-4E6E-81AF-9073F96515B1}"/>
              </a:ext>
            </a:extLst>
          </p:cNvPr>
          <p:cNvSpPr/>
          <p:nvPr/>
        </p:nvSpPr>
        <p:spPr>
          <a:xfrm>
            <a:off x="9907523" y="4826863"/>
            <a:ext cx="675565" cy="6755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E25E272-B023-4878-B8B7-1593EFCE5B1B}"/>
              </a:ext>
            </a:extLst>
          </p:cNvPr>
          <p:cNvSpPr/>
          <p:nvPr/>
        </p:nvSpPr>
        <p:spPr>
          <a:xfrm>
            <a:off x="4375116" y="4826863"/>
            <a:ext cx="675565" cy="6755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1F1ACE3-5A50-473C-9CAA-76C12B42EA16}"/>
              </a:ext>
            </a:extLst>
          </p:cNvPr>
          <p:cNvSpPr/>
          <p:nvPr/>
        </p:nvSpPr>
        <p:spPr>
          <a:xfrm>
            <a:off x="7141320" y="4826863"/>
            <a:ext cx="675565" cy="6755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E4D64-3F5F-46D5-B97C-FEC5260215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В составе группы </a:t>
            </a:r>
            <a:r>
              <a:rPr lang="en-GB" dirty="0" err="1"/>
              <a:t>Delachaux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FC3544-FFE1-482B-9393-00B0B4D360A2}"/>
              </a:ext>
            </a:extLst>
          </p:cNvPr>
          <p:cNvSpPr/>
          <p:nvPr/>
        </p:nvSpPr>
        <p:spPr>
          <a:xfrm>
            <a:off x="1634741" y="1435886"/>
            <a:ext cx="8922518" cy="883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</a:rPr>
              <a:t>Образованная в 1902 году как семейная компания, </a:t>
            </a:r>
            <a:r>
              <a:rPr lang="en-GB" sz="1600" dirty="0" err="1">
                <a:latin typeface="Arial" panose="020B0604020202020204" pitchFamily="34" charset="0"/>
              </a:rPr>
              <a:t>Delachaux</a:t>
            </a:r>
            <a:r>
              <a:rPr lang="en-GB" sz="1600" dirty="0">
                <a:latin typeface="Arial" panose="020B0604020202020204" pitchFamily="34" charset="0"/>
              </a:rPr>
              <a:t> Group</a:t>
            </a:r>
            <a:r>
              <a:rPr lang="ru-RU" sz="1600" dirty="0">
                <a:latin typeface="Arial" panose="020B0604020202020204" pitchFamily="34" charset="0"/>
              </a:rPr>
              <a:t> сегодня -</a:t>
            </a:r>
            <a:endParaRPr lang="en-GB" sz="1600" dirty="0">
              <a:latin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chemeClr val="accent5"/>
                </a:solidFill>
                <a:latin typeface="Arial" panose="020B0604020202020204" pitchFamily="34" charset="0"/>
              </a:rPr>
              <a:t>глобальный разработчик и поставщик инженерных решений для важнейших областей жизнедеятельности </a:t>
            </a:r>
            <a:endParaRPr lang="en-GB" sz="1600" b="1" dirty="0">
              <a:solidFill>
                <a:schemeClr val="accent5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25764-3EDF-46C8-A815-6FE329CAF120}"/>
              </a:ext>
            </a:extLst>
          </p:cNvPr>
          <p:cNvSpPr/>
          <p:nvPr/>
        </p:nvSpPr>
        <p:spPr>
          <a:xfrm>
            <a:off x="5105857" y="3421048"/>
            <a:ext cx="1699135" cy="948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97AB58-F29E-43C1-A6F7-D78204CE12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531" y="2454705"/>
            <a:ext cx="1150938" cy="1374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DCC074-3114-479E-9A5D-9768648488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466" y="5050408"/>
            <a:ext cx="1821071" cy="488877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69858B0-97EF-4DE8-B232-247C20DD7BF5}"/>
              </a:ext>
            </a:extLst>
          </p:cNvPr>
          <p:cNvCxnSpPr>
            <a:cxnSpLocks/>
          </p:cNvCxnSpPr>
          <p:nvPr/>
        </p:nvCxnSpPr>
        <p:spPr>
          <a:xfrm>
            <a:off x="6096000" y="4123838"/>
            <a:ext cx="0" cy="385686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85EE556-7AB4-4016-A901-A961D307E06F}"/>
              </a:ext>
            </a:extLst>
          </p:cNvPr>
          <p:cNvCxnSpPr>
            <a:cxnSpLocks/>
          </p:cNvCxnSpPr>
          <p:nvPr/>
        </p:nvCxnSpPr>
        <p:spPr>
          <a:xfrm>
            <a:off x="1946695" y="4509524"/>
            <a:ext cx="8298611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05ECF49-93B5-44E4-B9A7-40D462B619FC}"/>
              </a:ext>
            </a:extLst>
          </p:cNvPr>
          <p:cNvGrpSpPr/>
          <p:nvPr/>
        </p:nvGrpSpPr>
        <p:grpSpPr>
          <a:xfrm>
            <a:off x="6306764" y="4788593"/>
            <a:ext cx="2256318" cy="752106"/>
            <a:chOff x="6450267" y="4923390"/>
            <a:chExt cx="2051198" cy="683733"/>
          </a:xfrm>
        </p:grpSpPr>
        <p:pic>
          <p:nvPicPr>
            <p:cNvPr id="2052" name="Picture 4" descr="Related image">
              <a:extLst>
                <a:ext uri="{FF2B5EF4-FFF2-40B4-BE49-F238E27FC236}">
                  <a16:creationId xmlns:a16="http://schemas.microsoft.com/office/drawing/2014/main" id="{842DE226-B1AD-426A-A805-A85F382598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0267" y="4923390"/>
              <a:ext cx="2051198" cy="683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Related image">
              <a:extLst>
                <a:ext uri="{FF2B5EF4-FFF2-40B4-BE49-F238E27FC236}">
                  <a16:creationId xmlns:a16="http://schemas.microsoft.com/office/drawing/2014/main" id="{9DC07BDC-18DF-44C3-B980-0432E35D03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03244" y="5505450"/>
              <a:ext cx="1150144" cy="101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3" name="Group 2052">
            <a:extLst>
              <a:ext uri="{FF2B5EF4-FFF2-40B4-BE49-F238E27FC236}">
                <a16:creationId xmlns:a16="http://schemas.microsoft.com/office/drawing/2014/main" id="{C915CD53-B1BD-4CAB-BC55-A2081621BEB4}"/>
              </a:ext>
            </a:extLst>
          </p:cNvPr>
          <p:cNvGrpSpPr/>
          <p:nvPr/>
        </p:nvGrpSpPr>
        <p:grpSpPr>
          <a:xfrm>
            <a:off x="1946695" y="4509524"/>
            <a:ext cx="8298611" cy="317339"/>
            <a:chOff x="1946695" y="4415594"/>
            <a:chExt cx="8298611" cy="497991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5BF869C-7DD2-499C-9ECC-C260382CA884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>
              <a:off x="1946695" y="4415594"/>
              <a:ext cx="0" cy="497991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43D7235-0554-4017-ADB6-860C3A7B53C6}"/>
                </a:ext>
              </a:extLst>
            </p:cNvPr>
            <p:cNvCxnSpPr>
              <a:cxnSpLocks/>
              <a:stCxn id="48" idx="0"/>
            </p:cNvCxnSpPr>
            <p:nvPr/>
          </p:nvCxnSpPr>
          <p:spPr>
            <a:xfrm flipV="1">
              <a:off x="4712899" y="4415594"/>
              <a:ext cx="0" cy="497991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781E04A-4201-40B4-A404-3BEB733098F4}"/>
                </a:ext>
              </a:extLst>
            </p:cNvPr>
            <p:cNvCxnSpPr>
              <a:cxnSpLocks/>
              <a:stCxn id="49" idx="0"/>
            </p:cNvCxnSpPr>
            <p:nvPr/>
          </p:nvCxnSpPr>
          <p:spPr>
            <a:xfrm flipV="1">
              <a:off x="7479103" y="4415594"/>
              <a:ext cx="0" cy="497991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687FC69-08E3-4847-BD2B-194766B66E45}"/>
                </a:ext>
              </a:extLst>
            </p:cNvPr>
            <p:cNvCxnSpPr>
              <a:cxnSpLocks/>
              <a:endCxn id="47" idx="0"/>
            </p:cNvCxnSpPr>
            <p:nvPr/>
          </p:nvCxnSpPr>
          <p:spPr>
            <a:xfrm>
              <a:off x="10245306" y="4415594"/>
              <a:ext cx="0" cy="497991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F673F53-5FC2-459C-B238-F817126477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9876" y="4941714"/>
            <a:ext cx="1726043" cy="5604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91844F-92E4-41F7-A8D7-B38F008B63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4" y="5080334"/>
            <a:ext cx="1858586" cy="21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1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8DC1DC9E-01D2-4C83-86BB-691634776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599" y="573900"/>
            <a:ext cx="10620375" cy="6523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altLang="en-US" sz="3200" b="1" dirty="0" err="1">
                <a:solidFill>
                  <a:prstClr val="black"/>
                </a:solidFill>
              </a:rPr>
              <a:t>Pandrol</a:t>
            </a:r>
            <a:r>
              <a:rPr lang="en-US" altLang="en-US" sz="3200" b="1" dirty="0">
                <a:solidFill>
                  <a:prstClr val="black"/>
                </a:solidFill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</a:rPr>
              <a:t>QTrack</a:t>
            </a:r>
            <a:r>
              <a:rPr lang="en-US" altLang="en-US" sz="3200" b="1" dirty="0">
                <a:solidFill>
                  <a:prstClr val="black"/>
                </a:solidFill>
              </a:rPr>
              <a:t>® </a:t>
            </a:r>
            <a:r>
              <a:rPr lang="pl-PL" altLang="en-US" sz="2903" b="1" dirty="0"/>
              <a:t>- </a:t>
            </a:r>
            <a:r>
              <a:rPr lang="ru-RU" altLang="en-US" sz="2903" b="1" dirty="0"/>
              <a:t>Концепция</a:t>
            </a:r>
            <a:endParaRPr lang="en-GB" altLang="en-US" sz="2903" b="1" dirty="0"/>
          </a:p>
        </p:txBody>
      </p:sp>
      <p:sp>
        <p:nvSpPr>
          <p:cNvPr id="34819" name="Rectangle 8">
            <a:extLst>
              <a:ext uri="{FF2B5EF4-FFF2-40B4-BE49-F238E27FC236}">
                <a16:creationId xmlns:a16="http://schemas.microsoft.com/office/drawing/2014/main" id="{C34674C9-937F-494A-A6FE-28A9BFE99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90" y="1814590"/>
            <a:ext cx="5062132" cy="190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914400" indent="-45720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257300" indent="-3429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714500" indent="-3429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171700" indent="-3429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6289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30861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5433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40005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ru-RU" altLang="en-US" sz="1452" b="1" dirty="0"/>
              <a:t>ФУНКЦИИ СИСТЕМЫ, ПОДСТРАИВАЕМЫЕ В ЗАВИСИМОСТИ ОТ ТРЕБОВАНИЙ К ШУМУ И ВИБРАЦИИ</a:t>
            </a:r>
            <a:endParaRPr lang="en-GB" altLang="en-US" sz="1452" dirty="0"/>
          </a:p>
          <a:p>
            <a:pPr eaLnBrk="1" hangingPunct="1">
              <a:buFontTx/>
              <a:buNone/>
            </a:pPr>
            <a:endParaRPr lang="en-GB" altLang="en-US" sz="1452" b="1" dirty="0"/>
          </a:p>
          <a:p>
            <a:pPr eaLnBrk="1" hangingPunct="1"/>
            <a:endParaRPr lang="en-GB" altLang="en-US" sz="1452" dirty="0"/>
          </a:p>
          <a:p>
            <a:pPr eaLnBrk="1" hangingPunct="1">
              <a:buFontTx/>
              <a:buNone/>
            </a:pPr>
            <a:endParaRPr lang="en-GB" altLang="en-US" sz="1633" dirty="0">
              <a:solidFill>
                <a:srgbClr val="000080"/>
              </a:solidFill>
            </a:endParaRP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0E4C3E1C-0758-4A7A-B3DC-2F888ED2F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90" y="2853239"/>
            <a:ext cx="6107681" cy="357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863600" indent="-4064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320800" indent="-4064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lvl="1" defTabSz="829544">
              <a:lnSpc>
                <a:spcPct val="90000"/>
              </a:lnSpc>
              <a:spcBef>
                <a:spcPct val="20000"/>
              </a:spcBef>
            </a:pPr>
            <a:endParaRPr lang="en-GB" altLang="en-US" sz="1452" dirty="0">
              <a:solidFill>
                <a:schemeClr val="tx1"/>
              </a:solidFill>
            </a:endParaRPr>
          </a:p>
          <a:p>
            <a:pPr lvl="2" defTabSz="829544">
              <a:lnSpc>
                <a:spcPct val="9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pl-PL" altLang="en-US" sz="1452" dirty="0">
                <a:solidFill>
                  <a:schemeClr val="tx1"/>
                </a:solidFill>
              </a:rPr>
              <a:t>Pandrol</a:t>
            </a:r>
            <a:r>
              <a:rPr lang="en-GB" altLang="en-US" sz="1452" dirty="0">
                <a:solidFill>
                  <a:schemeClr val="tx1"/>
                </a:solidFill>
              </a:rPr>
              <a:t>-QT-SP </a:t>
            </a:r>
            <a:r>
              <a:rPr lang="ru-RU" altLang="en-US" sz="1452" dirty="0">
                <a:solidFill>
                  <a:schemeClr val="tx1"/>
                </a:solidFill>
              </a:rPr>
              <a:t>(Стандартные характеристики): 0 - 2 дБ(В)</a:t>
            </a:r>
            <a:endParaRPr lang="en-GB" altLang="en-US" sz="1452" dirty="0">
              <a:solidFill>
                <a:schemeClr val="tx1"/>
              </a:solidFill>
            </a:endParaRPr>
          </a:p>
          <a:p>
            <a:pPr lvl="2" defTabSz="829544">
              <a:lnSpc>
                <a:spcPct val="90000"/>
              </a:lnSpc>
              <a:spcBef>
                <a:spcPct val="20000"/>
              </a:spcBef>
              <a:buBlip>
                <a:blip r:embed="rId2"/>
              </a:buBlip>
            </a:pPr>
            <a:endParaRPr lang="en-GB" altLang="en-US" sz="1452" dirty="0">
              <a:solidFill>
                <a:schemeClr val="tx1"/>
              </a:solidFill>
            </a:endParaRPr>
          </a:p>
          <a:p>
            <a:pPr lvl="2" defTabSz="829544">
              <a:lnSpc>
                <a:spcPct val="9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pl-PL" altLang="en-US" sz="1452" dirty="0">
                <a:solidFill>
                  <a:schemeClr val="tx1"/>
                </a:solidFill>
              </a:rPr>
              <a:t>Pandrol</a:t>
            </a:r>
            <a:r>
              <a:rPr lang="en-GB" altLang="en-US" sz="1452" dirty="0">
                <a:solidFill>
                  <a:schemeClr val="tx1"/>
                </a:solidFill>
              </a:rPr>
              <a:t>-QT-HP </a:t>
            </a:r>
            <a:r>
              <a:rPr lang="ru-RU" altLang="en-US" sz="1452" dirty="0">
                <a:solidFill>
                  <a:schemeClr val="tx1"/>
                </a:solidFill>
              </a:rPr>
              <a:t>(Высокие характеристики): 4 - 5 дБ(В)</a:t>
            </a:r>
            <a:endParaRPr lang="en-GB" altLang="en-US" sz="1452" dirty="0">
              <a:solidFill>
                <a:schemeClr val="tx1"/>
              </a:solidFill>
            </a:endParaRPr>
          </a:p>
          <a:p>
            <a:pPr lvl="2" defTabSz="829544">
              <a:lnSpc>
                <a:spcPct val="90000"/>
              </a:lnSpc>
              <a:spcBef>
                <a:spcPct val="20000"/>
              </a:spcBef>
              <a:buBlip>
                <a:blip r:embed="rId2"/>
              </a:buBlip>
            </a:pPr>
            <a:endParaRPr lang="en-GB" altLang="en-US" sz="1452" dirty="0">
              <a:solidFill>
                <a:schemeClr val="tx1"/>
              </a:solidFill>
            </a:endParaRPr>
          </a:p>
          <a:p>
            <a:pPr lvl="2" defTabSz="829544">
              <a:lnSpc>
                <a:spcPct val="9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pl-PL" altLang="en-US" sz="1452" dirty="0">
                <a:solidFill>
                  <a:schemeClr val="tx1"/>
                </a:solidFill>
              </a:rPr>
              <a:t>Pandrol</a:t>
            </a:r>
            <a:r>
              <a:rPr lang="en-GB" altLang="en-US" sz="1452" dirty="0">
                <a:solidFill>
                  <a:schemeClr val="tx1"/>
                </a:solidFill>
              </a:rPr>
              <a:t>-QT-XP </a:t>
            </a:r>
            <a:r>
              <a:rPr lang="ru-RU" altLang="en-US" sz="1452" dirty="0">
                <a:solidFill>
                  <a:schemeClr val="tx1"/>
                </a:solidFill>
              </a:rPr>
              <a:t>(Очень Высокие характеристики):10 - 12 дБ(В)</a:t>
            </a:r>
            <a:endParaRPr lang="en-GB" altLang="en-US" sz="1452" dirty="0">
              <a:solidFill>
                <a:schemeClr val="tx1"/>
              </a:solidFill>
            </a:endParaRPr>
          </a:p>
          <a:p>
            <a:pPr lvl="2" defTabSz="829544">
              <a:lnSpc>
                <a:spcPct val="90000"/>
              </a:lnSpc>
              <a:spcBef>
                <a:spcPct val="20000"/>
              </a:spcBef>
              <a:buBlip>
                <a:blip r:embed="rId2"/>
              </a:buBlip>
            </a:pPr>
            <a:endParaRPr lang="en-GB" altLang="en-US" sz="1452" dirty="0">
              <a:solidFill>
                <a:schemeClr val="tx1"/>
              </a:solidFill>
            </a:endParaRPr>
          </a:p>
          <a:p>
            <a:pPr lvl="2" defTabSz="829544">
              <a:lnSpc>
                <a:spcPct val="9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pl-PL" altLang="en-US" sz="1452" dirty="0">
                <a:solidFill>
                  <a:schemeClr val="tx1"/>
                </a:solidFill>
              </a:rPr>
              <a:t>Pandrol</a:t>
            </a:r>
            <a:r>
              <a:rPr lang="en-GB" altLang="en-US" sz="1452" dirty="0">
                <a:solidFill>
                  <a:schemeClr val="tx1"/>
                </a:solidFill>
              </a:rPr>
              <a:t>-</a:t>
            </a:r>
            <a:r>
              <a:rPr lang="pl-PL" altLang="en-US" sz="1452" dirty="0">
                <a:solidFill>
                  <a:schemeClr val="tx1"/>
                </a:solidFill>
              </a:rPr>
              <a:t>QT-</a:t>
            </a:r>
            <a:r>
              <a:rPr lang="en-GB" altLang="en-US" sz="1452" dirty="0">
                <a:solidFill>
                  <a:schemeClr val="tx1"/>
                </a:solidFill>
              </a:rPr>
              <a:t>HP + </a:t>
            </a:r>
            <a:r>
              <a:rPr lang="pl-PL" altLang="en-US" sz="1452" dirty="0">
                <a:solidFill>
                  <a:schemeClr val="tx1"/>
                </a:solidFill>
              </a:rPr>
              <a:t>Pandrol</a:t>
            </a:r>
            <a:r>
              <a:rPr lang="en-GB" altLang="en-US" sz="1452" dirty="0">
                <a:solidFill>
                  <a:schemeClr val="tx1"/>
                </a:solidFill>
              </a:rPr>
              <a:t>-FSM </a:t>
            </a:r>
            <a:r>
              <a:rPr lang="ru-RU" altLang="en-US" sz="1452" dirty="0">
                <a:solidFill>
                  <a:schemeClr val="tx1"/>
                </a:solidFill>
              </a:rPr>
              <a:t>(мат): более 20 дБ(В)</a:t>
            </a:r>
            <a:endParaRPr lang="en-GB" altLang="en-US" sz="1452" dirty="0">
              <a:solidFill>
                <a:schemeClr val="tx1"/>
              </a:solidFill>
            </a:endParaRPr>
          </a:p>
          <a:p>
            <a:pPr lvl="2" defTabSz="829544">
              <a:lnSpc>
                <a:spcPct val="90000"/>
              </a:lnSpc>
              <a:spcBef>
                <a:spcPct val="20000"/>
              </a:spcBef>
            </a:pPr>
            <a:endParaRPr lang="en-GB" altLang="en-US" sz="1452" dirty="0">
              <a:solidFill>
                <a:schemeClr val="tx1"/>
              </a:solidFill>
            </a:endParaRPr>
          </a:p>
          <a:p>
            <a:pPr lvl="2" defTabSz="829544">
              <a:lnSpc>
                <a:spcPct val="90000"/>
              </a:lnSpc>
              <a:spcBef>
                <a:spcPct val="20000"/>
              </a:spcBef>
              <a:buBlip>
                <a:blip r:embed="rId2"/>
              </a:buBlip>
            </a:pPr>
            <a:endParaRPr lang="en-GB" altLang="en-US" sz="1452" b="1" dirty="0">
              <a:solidFill>
                <a:schemeClr val="tx1"/>
              </a:solidFill>
            </a:endParaRPr>
          </a:p>
          <a:p>
            <a:pPr lvl="2" defTabSz="829544">
              <a:lnSpc>
                <a:spcPct val="9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ru-RU" altLang="en-US" sz="1452" dirty="0">
                <a:solidFill>
                  <a:schemeClr val="tx1"/>
                </a:solidFill>
              </a:rPr>
              <a:t>Форма профиля дает возможность замены рельс</a:t>
            </a:r>
            <a:endParaRPr lang="en-GB" altLang="en-US" sz="1452" dirty="0">
              <a:solidFill>
                <a:schemeClr val="tx1"/>
              </a:solidFill>
            </a:endParaRPr>
          </a:p>
          <a:p>
            <a:pPr lvl="1" defTabSz="829544">
              <a:lnSpc>
                <a:spcPct val="90000"/>
              </a:lnSpc>
              <a:spcBef>
                <a:spcPct val="20000"/>
              </a:spcBef>
              <a:buBlip>
                <a:blip r:embed="rId2"/>
              </a:buBlip>
            </a:pPr>
            <a:endParaRPr lang="en-US" altLang="en-US" sz="1633" dirty="0">
              <a:solidFill>
                <a:schemeClr val="tx1"/>
              </a:solidFill>
            </a:endParaRPr>
          </a:p>
          <a:p>
            <a:pPr lvl="1" defTabSz="829544">
              <a:lnSpc>
                <a:spcPct val="90000"/>
              </a:lnSpc>
              <a:spcBef>
                <a:spcPct val="20000"/>
              </a:spcBef>
            </a:pPr>
            <a:endParaRPr lang="en-US" altLang="en-US" sz="1633" dirty="0">
              <a:solidFill>
                <a:schemeClr val="tx1"/>
              </a:solidFill>
            </a:endParaRPr>
          </a:p>
          <a:p>
            <a:pPr lvl="1" defTabSz="829544">
              <a:lnSpc>
                <a:spcPct val="90000"/>
              </a:lnSpc>
              <a:spcBef>
                <a:spcPct val="20000"/>
              </a:spcBef>
            </a:pPr>
            <a:endParaRPr lang="en-US" altLang="en-US" sz="544" dirty="0">
              <a:solidFill>
                <a:schemeClr val="tx1"/>
              </a:solidFill>
            </a:endParaRPr>
          </a:p>
        </p:txBody>
      </p:sp>
      <p:sp>
        <p:nvSpPr>
          <p:cNvPr id="34821" name="Rectangle 8">
            <a:extLst>
              <a:ext uri="{FF2B5EF4-FFF2-40B4-BE49-F238E27FC236}">
                <a16:creationId xmlns:a16="http://schemas.microsoft.com/office/drawing/2014/main" id="{C8F1817C-9A36-4A7A-AD00-6EA3F9C87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245" y="1795869"/>
            <a:ext cx="635623" cy="31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1452">
                <a:latin typeface="Calibri" panose="020F0502020204030204" pitchFamily="34" charset="0"/>
              </a:rPr>
              <a:t>QT-SP</a:t>
            </a:r>
            <a:endParaRPr lang="nl-BE" altLang="en-US" sz="1452"/>
          </a:p>
        </p:txBody>
      </p:sp>
      <p:sp>
        <p:nvSpPr>
          <p:cNvPr id="34822" name="Rectangle 9">
            <a:extLst>
              <a:ext uri="{FF2B5EF4-FFF2-40B4-BE49-F238E27FC236}">
                <a16:creationId xmlns:a16="http://schemas.microsoft.com/office/drawing/2014/main" id="{30F8738E-3595-4FD4-A462-FA9BAABD4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244" y="2971033"/>
            <a:ext cx="666080" cy="31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1452">
                <a:latin typeface="Calibri" panose="020F0502020204030204" pitchFamily="34" charset="0"/>
              </a:rPr>
              <a:t>QT-HP</a:t>
            </a:r>
            <a:endParaRPr lang="nl-BE" altLang="en-US" sz="1452"/>
          </a:p>
        </p:txBody>
      </p:sp>
      <p:sp>
        <p:nvSpPr>
          <p:cNvPr id="34823" name="Rectangle 10">
            <a:extLst>
              <a:ext uri="{FF2B5EF4-FFF2-40B4-BE49-F238E27FC236}">
                <a16:creationId xmlns:a16="http://schemas.microsoft.com/office/drawing/2014/main" id="{3CC11FFD-52F6-4986-B106-50AEA29A5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7457" y="4866272"/>
            <a:ext cx="646844" cy="31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1452">
                <a:latin typeface="Calibri" panose="020F0502020204030204" pitchFamily="34" charset="0"/>
              </a:rPr>
              <a:t>QT-XP</a:t>
            </a:r>
            <a:endParaRPr lang="nl-BE" altLang="en-US" sz="1452"/>
          </a:p>
        </p:txBody>
      </p:sp>
      <p:pic>
        <p:nvPicPr>
          <p:cNvPr id="34824" name="Picture 3">
            <a:extLst>
              <a:ext uri="{FF2B5EF4-FFF2-40B4-BE49-F238E27FC236}">
                <a16:creationId xmlns:a16="http://schemas.microsoft.com/office/drawing/2014/main" id="{EADA02F2-DA8E-46A4-BB23-0BB73A5AB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924" y="1460314"/>
            <a:ext cx="1432951" cy="488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AA2B49D1-8CDF-4173-845D-7CB242C58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6" y="488212"/>
            <a:ext cx="9970092" cy="104555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S" sz="3200" dirty="0" err="1"/>
              <a:t>Pandrol</a:t>
            </a:r>
            <a:r>
              <a:rPr lang="es-ES" sz="3200" dirty="0"/>
              <a:t> </a:t>
            </a:r>
            <a:r>
              <a:rPr lang="es-ES" sz="3200" dirty="0" err="1"/>
              <a:t>Qtrack</a:t>
            </a:r>
            <a:r>
              <a:rPr lang="en-GB" sz="3200" dirty="0"/>
              <a:t>®</a:t>
            </a:r>
            <a:r>
              <a:rPr lang="es-ES" sz="3200" dirty="0"/>
              <a:t> </a:t>
            </a:r>
            <a:r>
              <a:rPr lang="pl-PL" altLang="en-US" sz="2903" b="1" dirty="0">
                <a:latin typeface="Myriad Pro" pitchFamily="34" charset="0"/>
              </a:rPr>
              <a:t>- </a:t>
            </a:r>
            <a:r>
              <a:rPr lang="ru-RU" altLang="en-US" sz="2903" b="1" dirty="0">
                <a:latin typeface="Myriad Pro" pitchFamily="34" charset="0"/>
              </a:rPr>
              <a:t>Поперечная стабильность</a:t>
            </a:r>
            <a:endParaRPr lang="en-GB" altLang="en-US" sz="2903" b="1" dirty="0">
              <a:latin typeface="Myriad Pro" pitchFamily="34" charset="0"/>
            </a:endParaRPr>
          </a:p>
        </p:txBody>
      </p:sp>
      <p:pic>
        <p:nvPicPr>
          <p:cNvPr id="35843" name="Picture 2">
            <a:extLst>
              <a:ext uri="{FF2B5EF4-FFF2-40B4-BE49-F238E27FC236}">
                <a16:creationId xmlns:a16="http://schemas.microsoft.com/office/drawing/2014/main" id="{ED7E28D3-E922-4A37-B607-45E3E3726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" t="3691" r="3079" b="4021"/>
          <a:stretch>
            <a:fillRect/>
          </a:stretch>
        </p:blipFill>
        <p:spPr bwMode="auto">
          <a:xfrm>
            <a:off x="7042180" y="1860676"/>
            <a:ext cx="3201457" cy="17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Content Placeholder 2">
            <a:extLst>
              <a:ext uri="{FF2B5EF4-FFF2-40B4-BE49-F238E27FC236}">
                <a16:creationId xmlns:a16="http://schemas.microsoft.com/office/drawing/2014/main" id="{C9A76CAB-51F0-4615-8E7D-AEDDE3059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1689" y="1860676"/>
            <a:ext cx="4507673" cy="176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914400" indent="-45720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257300" indent="-3429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714500" indent="-3429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171700" indent="-3429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6289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30861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5433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40005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buFont typeface="Arial" panose="020B0604020202020204" pitchFamily="34" charset="0"/>
              <a:buBlip>
                <a:blip r:embed="rId3"/>
              </a:buBlip>
            </a:pPr>
            <a:r>
              <a:rPr lang="ru-RU" altLang="en-US" sz="1452" dirty="0">
                <a:latin typeface="Myriad Pro" pitchFamily="34" charset="0"/>
              </a:rPr>
              <a:t>Испытания, проведенные в университете </a:t>
            </a:r>
            <a:r>
              <a:rPr lang="ru-RU" altLang="en-US" sz="1452" dirty="0" err="1">
                <a:latin typeface="Myriad Pro" pitchFamily="34" charset="0"/>
              </a:rPr>
              <a:t>Louvain</a:t>
            </a:r>
            <a:r>
              <a:rPr lang="ru-RU" altLang="en-US" sz="1452" dirty="0">
                <a:latin typeface="Myriad Pro" pitchFamily="34" charset="0"/>
              </a:rPr>
              <a:t> </a:t>
            </a:r>
            <a:r>
              <a:rPr lang="ru-RU" altLang="en-US" sz="1452" dirty="0" err="1">
                <a:latin typeface="Myriad Pro" pitchFamily="34" charset="0"/>
              </a:rPr>
              <a:t>La</a:t>
            </a:r>
            <a:r>
              <a:rPr lang="ru-RU" altLang="en-US" sz="1452" dirty="0">
                <a:latin typeface="Myriad Pro" pitchFamily="34" charset="0"/>
              </a:rPr>
              <a:t> </a:t>
            </a:r>
            <a:r>
              <a:rPr lang="ru-RU" altLang="en-US" sz="1452" dirty="0" err="1">
                <a:latin typeface="Myriad Pro" pitchFamily="34" charset="0"/>
              </a:rPr>
              <a:t>Neuve</a:t>
            </a:r>
            <a:r>
              <a:rPr lang="ru-RU" altLang="en-US" sz="1452" dirty="0">
                <a:latin typeface="Myriad Pro" pitchFamily="34" charset="0"/>
              </a:rPr>
              <a:t> </a:t>
            </a:r>
            <a:r>
              <a:rPr lang="ru-RU" altLang="en-US" sz="1452" dirty="0" err="1">
                <a:latin typeface="Myriad Pro" pitchFamily="34" charset="0"/>
              </a:rPr>
              <a:t>University</a:t>
            </a:r>
            <a:r>
              <a:rPr lang="ru-RU" altLang="en-US" sz="1452" dirty="0">
                <a:latin typeface="Myriad Pro" pitchFamily="34" charset="0"/>
              </a:rPr>
              <a:t>, Бельгия</a:t>
            </a:r>
            <a:endParaRPr lang="en-GB" altLang="en-US" sz="1452" dirty="0">
              <a:latin typeface="Myriad Pro" pitchFamily="34" charset="0"/>
            </a:endParaRPr>
          </a:p>
          <a:p>
            <a:pPr>
              <a:buFont typeface="Arial" panose="020B0604020202020204" pitchFamily="34" charset="0"/>
              <a:buBlip>
                <a:blip r:embed="rId3"/>
              </a:buBlip>
            </a:pPr>
            <a:r>
              <a:rPr lang="ru-RU" altLang="en-US" sz="1452" dirty="0">
                <a:latin typeface="Myriad Pro" pitchFamily="34" charset="0"/>
              </a:rPr>
              <a:t>Помощь компании TUV </a:t>
            </a:r>
            <a:r>
              <a:rPr lang="ru-RU" altLang="en-US" sz="1452" dirty="0" err="1">
                <a:latin typeface="Myriad Pro" pitchFamily="34" charset="0"/>
              </a:rPr>
              <a:t>Munchen</a:t>
            </a:r>
            <a:r>
              <a:rPr lang="ru-RU" altLang="en-US" sz="1452" dirty="0">
                <a:latin typeface="Myriad Pro" pitchFamily="34" charset="0"/>
              </a:rPr>
              <a:t> для определения условий испытания</a:t>
            </a:r>
            <a:endParaRPr lang="en-GB" altLang="en-US" sz="1452" dirty="0">
              <a:latin typeface="Myriad Pro" pitchFamily="34" charset="0"/>
            </a:endParaRPr>
          </a:p>
          <a:p>
            <a:pPr>
              <a:buFont typeface="Arial" panose="020B0604020202020204" pitchFamily="34" charset="0"/>
              <a:buBlip>
                <a:blip r:embed="rId3"/>
              </a:buBlip>
            </a:pPr>
            <a:r>
              <a:rPr lang="ru-RU" altLang="en-US" sz="1452" dirty="0">
                <a:latin typeface="Myriad Pro" pitchFamily="34" charset="0"/>
              </a:rPr>
              <a:t> Полный комплекс </a:t>
            </a:r>
            <a:r>
              <a:rPr lang="ru-RU" altLang="en-US" sz="1452" dirty="0" err="1">
                <a:latin typeface="Myriad Pro" pitchFamily="34" charset="0"/>
              </a:rPr>
              <a:t>испытанияй</a:t>
            </a:r>
            <a:endParaRPr lang="en-GB" altLang="en-US" sz="1452" dirty="0">
              <a:latin typeface="Myriad Pro" pitchFamily="34" charset="0"/>
            </a:endParaRPr>
          </a:p>
          <a:p>
            <a:pPr>
              <a:buFont typeface="Arial" panose="020B0604020202020204" pitchFamily="34" charset="0"/>
              <a:buBlip>
                <a:blip r:embed="rId3"/>
              </a:buBlip>
            </a:pPr>
            <a:r>
              <a:rPr lang="ru-RU" altLang="en-US" sz="1452" dirty="0">
                <a:latin typeface="Myriad Pro" pitchFamily="34" charset="0"/>
              </a:rPr>
              <a:t>По запросу, может быть предоставлен полный протокол испытаний</a:t>
            </a:r>
            <a:endParaRPr lang="en-GB" altLang="en-US" sz="1452" dirty="0">
              <a:latin typeface="Myriad Pro" pitchFamily="34" charset="0"/>
            </a:endParaRPr>
          </a:p>
          <a:p>
            <a:pPr>
              <a:buFont typeface="Arial" panose="020B0604020202020204" pitchFamily="34" charset="0"/>
              <a:buBlip>
                <a:blip r:embed="rId3"/>
              </a:buBlip>
            </a:pPr>
            <a:r>
              <a:rPr lang="ru-RU" altLang="en-US" sz="1452" dirty="0">
                <a:latin typeface="Myriad Pro" pitchFamily="34" charset="0"/>
              </a:rPr>
              <a:t>Герметизация дает равные или лучшие результаты чем крепления</a:t>
            </a:r>
            <a:endParaRPr lang="en-GB" altLang="en-US" sz="1452" dirty="0">
              <a:latin typeface="Myriad Pro" pitchFamily="34" charset="0"/>
            </a:endParaRPr>
          </a:p>
        </p:txBody>
      </p:sp>
      <p:pic>
        <p:nvPicPr>
          <p:cNvPr id="35845" name="Picture 2">
            <a:extLst>
              <a:ext uri="{FF2B5EF4-FFF2-40B4-BE49-F238E27FC236}">
                <a16:creationId xmlns:a16="http://schemas.microsoft.com/office/drawing/2014/main" id="{3067A360-FDE9-433E-A69A-3E0587FAB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206" y="4539357"/>
            <a:ext cx="3516849" cy="199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2">
            <a:extLst>
              <a:ext uri="{FF2B5EF4-FFF2-40B4-BE49-F238E27FC236}">
                <a16:creationId xmlns:a16="http://schemas.microsoft.com/office/drawing/2014/main" id="{935A8831-C330-48C7-BB93-BEFE95E54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r="4178" b="17885"/>
          <a:stretch>
            <a:fillRect/>
          </a:stretch>
        </p:blipFill>
        <p:spPr bwMode="auto">
          <a:xfrm>
            <a:off x="7075304" y="3927293"/>
            <a:ext cx="3168333" cy="27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BA89155D-EABF-4032-959D-CCFEA7F1D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16" y="475291"/>
            <a:ext cx="8949719" cy="5890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914400" indent="-45720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257300" indent="-3429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714500" indent="-3429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171700" indent="-3429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6289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30861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5433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40005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Aft>
                <a:spcPct val="0"/>
              </a:spcAft>
            </a:pPr>
            <a:r>
              <a:rPr lang="es-ES" sz="3600" b="1" dirty="0" err="1"/>
              <a:t>Pandrol</a:t>
            </a:r>
            <a:r>
              <a:rPr lang="es-ES" sz="3600" b="1" dirty="0"/>
              <a:t> </a:t>
            </a:r>
            <a:r>
              <a:rPr lang="es-ES" sz="3600" b="1" dirty="0" err="1"/>
              <a:t>Qtrack</a:t>
            </a:r>
            <a:r>
              <a:rPr lang="en-GB" sz="3600" b="1" dirty="0"/>
              <a:t>® </a:t>
            </a:r>
            <a:r>
              <a:rPr lang="pl-PL" altLang="en-US" sz="3266" b="1" dirty="0">
                <a:solidFill>
                  <a:schemeClr val="tx1"/>
                </a:solidFill>
                <a:latin typeface="Myriad Pro" pitchFamily="34" charset="0"/>
              </a:rPr>
              <a:t>- </a:t>
            </a:r>
            <a:r>
              <a:rPr lang="ru-RU" altLang="en-US" sz="3266" b="1" dirty="0">
                <a:latin typeface="Myriad Pro" pitchFamily="34" charset="0"/>
              </a:rPr>
              <a:t>Преимущества</a:t>
            </a:r>
            <a:endParaRPr lang="en-US" altLang="en-US" sz="3266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4206CA7A-2D44-4290-9B43-A3F798844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116" y="1543051"/>
            <a:ext cx="4704634" cy="47700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863600" indent="-4064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320800" indent="-4064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457200" lvl="1" indent="0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en-US" sz="2000" b="1" dirty="0">
                <a:solidFill>
                  <a:schemeClr val="tx1"/>
                </a:solidFill>
                <a:latin typeface="+mj-lt"/>
              </a:rPr>
              <a:t>Низкие эксплуатационные затраты и стоимость обслуживания</a:t>
            </a:r>
            <a:endParaRPr lang="en-US" altLang="en-US" sz="2000" b="1" dirty="0">
              <a:solidFill>
                <a:schemeClr val="tx1"/>
              </a:solidFill>
              <a:latin typeface="+mj-lt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000" b="1" dirty="0">
              <a:solidFill>
                <a:schemeClr val="tx1"/>
              </a:solidFill>
              <a:latin typeface="+mj-lt"/>
            </a:endParaRPr>
          </a:p>
          <a:p>
            <a:pPr marL="1257300" lvl="2" indent="-342900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chemeClr val="tx1"/>
                </a:solidFill>
                <a:latin typeface="+mj-lt"/>
              </a:rPr>
              <a:t>Система непрерывной поддержки: медленное образование волнистости</a:t>
            </a:r>
            <a:endParaRPr lang="en-US" altLang="en-US" sz="2000" dirty="0">
              <a:solidFill>
                <a:schemeClr val="tx1"/>
              </a:solidFill>
              <a:latin typeface="+mj-lt"/>
            </a:endParaRPr>
          </a:p>
          <a:p>
            <a:pPr marL="1257300" lvl="2" indent="-342900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chemeClr val="tx1"/>
                </a:solidFill>
                <a:latin typeface="+mj-lt"/>
              </a:rPr>
              <a:t>Отсутствие балласта, нет необходимости в трамбовании</a:t>
            </a:r>
            <a:endParaRPr lang="nl-BE" altLang="en-US" sz="2000" dirty="0">
              <a:solidFill>
                <a:schemeClr val="tx1"/>
              </a:solidFill>
              <a:latin typeface="+mj-lt"/>
            </a:endParaRPr>
          </a:p>
          <a:p>
            <a:pPr marL="1257300" lvl="2" indent="-342900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chemeClr val="tx1"/>
                </a:solidFill>
                <a:latin typeface="+mj-lt"/>
              </a:rPr>
              <a:t>Возможна замена рельсов без разрушения бетона</a:t>
            </a:r>
            <a:endParaRPr lang="en-US" altLang="en-US" sz="2000" dirty="0">
              <a:solidFill>
                <a:schemeClr val="tx1"/>
              </a:solidFill>
              <a:latin typeface="+mj-lt"/>
            </a:endParaRPr>
          </a:p>
          <a:p>
            <a:pPr marL="1257300" lvl="2" indent="-342900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chemeClr val="tx1"/>
                </a:solidFill>
                <a:latin typeface="+mj-lt"/>
              </a:rPr>
              <a:t>Совместимость с работами по изменению профиля и шлифовке</a:t>
            </a:r>
            <a:endParaRPr lang="en-US" altLang="en-US" sz="2000" dirty="0">
              <a:solidFill>
                <a:schemeClr val="tx1"/>
              </a:solidFill>
              <a:latin typeface="+mj-lt"/>
            </a:endParaRP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127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7892" name="Picture 2" descr="C:\Documents and Settings\louis.vandamme\Desktop\ongoing presentations\Work general presentation\from dropbox\Middle East_2\QT - TO with heavy traffic - Szeged 1.JPG">
            <a:extLst>
              <a:ext uri="{FF2B5EF4-FFF2-40B4-BE49-F238E27FC236}">
                <a16:creationId xmlns:a16="http://schemas.microsoft.com/office/drawing/2014/main" id="{D8410AE1-C931-4895-B4F1-C0BA56919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234" y="2190750"/>
            <a:ext cx="4986088" cy="373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D731271B-01A3-42EF-8379-10E0D0210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306" y="418141"/>
            <a:ext cx="7050980" cy="58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914400" indent="-45720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257300" indent="-3429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714500" indent="-3429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171700" indent="-3429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6289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30861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5433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40005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pl-PL" altLang="en-US" sz="3266" b="1" dirty="0">
                <a:solidFill>
                  <a:schemeClr val="tx1"/>
                </a:solidFill>
                <a:latin typeface="Myriad Pro" pitchFamily="34" charset="0"/>
              </a:rPr>
              <a:t>Pandrol</a:t>
            </a:r>
            <a:r>
              <a:rPr lang="en-US" altLang="en-US" sz="3266" b="1" dirty="0">
                <a:solidFill>
                  <a:schemeClr val="tx1"/>
                </a:solidFill>
                <a:latin typeface="Myriad Pro" pitchFamily="34" charset="0"/>
              </a:rPr>
              <a:t>-</a:t>
            </a:r>
            <a:r>
              <a:rPr lang="en-US" altLang="en-US" sz="3266" b="1" dirty="0" err="1">
                <a:solidFill>
                  <a:schemeClr val="tx1"/>
                </a:solidFill>
                <a:latin typeface="Myriad Pro" pitchFamily="34" charset="0"/>
              </a:rPr>
              <a:t>QTrack</a:t>
            </a:r>
            <a:r>
              <a:rPr lang="en-US" altLang="en-US" sz="3266" b="1" dirty="0">
                <a:solidFill>
                  <a:schemeClr val="tx1"/>
                </a:solidFill>
                <a:latin typeface="Myriad Pro" pitchFamily="34" charset="0"/>
              </a:rPr>
              <a:t> </a:t>
            </a:r>
            <a:r>
              <a:rPr lang="pl-PL" altLang="en-US" sz="3266" b="1" dirty="0">
                <a:solidFill>
                  <a:schemeClr val="tx1"/>
                </a:solidFill>
                <a:latin typeface="Myriad Pro" pitchFamily="34" charset="0"/>
              </a:rPr>
              <a:t> - </a:t>
            </a:r>
            <a:r>
              <a:rPr lang="ru-RU" altLang="en-US" sz="3266" b="1" dirty="0">
                <a:latin typeface="Myriad Pro" pitchFamily="34" charset="0"/>
              </a:rPr>
              <a:t>Преимущества</a:t>
            </a:r>
            <a:endParaRPr lang="en-US" altLang="en-US" sz="3266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47DB8A56-A2E8-4ECE-8746-06068AEC0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4330" y="1463691"/>
            <a:ext cx="4575361" cy="373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863600" indent="-4064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320800" indent="-4064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lvl="1" algn="just"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ru-RU" altLang="en-US" sz="1452" b="1">
                <a:solidFill>
                  <a:schemeClr val="tx1"/>
                </a:solidFill>
                <a:latin typeface="Myriad Pro" pitchFamily="34" charset="0"/>
              </a:rPr>
              <a:t>Экологически безопасно</a:t>
            </a:r>
            <a:endParaRPr lang="en-US" altLang="en-US" sz="1452" b="1">
              <a:solidFill>
                <a:schemeClr val="tx1"/>
              </a:solidFill>
              <a:latin typeface="Myriad Pro" pitchFamily="34" charset="0"/>
            </a:endParaRP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ru-RU" altLang="en-US" sz="1452">
                <a:solidFill>
                  <a:schemeClr val="tx1"/>
                </a:solidFill>
                <a:latin typeface="Myriad Pro" pitchFamily="34" charset="0"/>
              </a:rPr>
              <a:t>Производимый шум: система закладных рельсов </a:t>
            </a:r>
            <a:r>
              <a:rPr lang="en-US" altLang="en-US" sz="1452">
                <a:solidFill>
                  <a:schemeClr val="tx1"/>
                </a:solidFill>
                <a:latin typeface="Myriad Pro" pitchFamily="34" charset="0"/>
                <a:sym typeface="Wingdings" panose="05000000000000000000" pitchFamily="2" charset="2"/>
              </a:rPr>
              <a:t></a:t>
            </a:r>
            <a:r>
              <a:rPr lang="en-US" altLang="en-US" sz="1452">
                <a:solidFill>
                  <a:schemeClr val="tx1"/>
                </a:solidFill>
                <a:latin typeface="Myriad Pro" pitchFamily="34" charset="0"/>
              </a:rPr>
              <a:t> </a:t>
            </a:r>
            <a:r>
              <a:rPr lang="ru-RU" altLang="en-US" sz="1452">
                <a:solidFill>
                  <a:schemeClr val="tx1"/>
                </a:solidFill>
                <a:latin typeface="Myriad Pro" pitchFamily="34" charset="0"/>
              </a:rPr>
              <a:t>низкие уровни повторно испускаемых шумов от путей</a:t>
            </a:r>
            <a:endParaRPr lang="en-US" altLang="en-US" sz="1452">
              <a:solidFill>
                <a:schemeClr val="tx1"/>
              </a:solidFill>
              <a:latin typeface="Myriad Pro" pitchFamily="34" charset="0"/>
            </a:endParaRP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ru-RU" altLang="en-US" sz="1452">
                <a:solidFill>
                  <a:schemeClr val="tx1"/>
                </a:solidFill>
                <a:latin typeface="Myriad Pro" pitchFamily="34" charset="0"/>
              </a:rPr>
              <a:t>Конструкционные шумы: жесткость пути может регулироваться (напр., переходные участки, характеристики шума и вибрации, совместимы с FST).</a:t>
            </a:r>
            <a:endParaRPr lang="en-US" altLang="en-US" sz="1452">
              <a:solidFill>
                <a:schemeClr val="tx1"/>
              </a:solidFill>
              <a:latin typeface="Myriad Pro" pitchFamily="34" charset="0"/>
            </a:endParaRP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ru-RU" altLang="en-US" sz="1452">
                <a:solidFill>
                  <a:schemeClr val="tx1"/>
                </a:solidFill>
                <a:latin typeface="Myriad Pro" pitchFamily="34" charset="0"/>
              </a:rPr>
              <a:t>Охрана здоровья и безопасность: отсутствие химических опасностей при заливке на месте.</a:t>
            </a:r>
            <a:endParaRPr lang="en-US" altLang="en-US" sz="1452">
              <a:solidFill>
                <a:schemeClr val="tx1"/>
              </a:solidFill>
              <a:latin typeface="Myriad Pro" pitchFamily="34" charset="0"/>
            </a:endParaRP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ru-RU" altLang="en-US" sz="1452">
                <a:solidFill>
                  <a:schemeClr val="tx1"/>
                </a:solidFill>
                <a:latin typeface="Myriad Pro" pitchFamily="34" charset="0"/>
              </a:rPr>
              <a:t>Безопасность: Простота эвакуации в случае опасности.</a:t>
            </a:r>
            <a:endParaRPr lang="en-US" altLang="en-US" sz="1452">
              <a:solidFill>
                <a:schemeClr val="tx1"/>
              </a:solidFill>
              <a:latin typeface="Myriad Pro" pitchFamily="34" charset="0"/>
            </a:endParaRP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ru-RU" altLang="en-US" sz="1452">
                <a:solidFill>
                  <a:schemeClr val="tx1"/>
                </a:solidFill>
                <a:latin typeface="Myriad Pro" pitchFamily="34" charset="0"/>
              </a:rPr>
              <a:t>Отличная сопротивляемость блуждающим токам. </a:t>
            </a:r>
            <a:r>
              <a:rPr lang="en-US" altLang="en-US" sz="1452">
                <a:solidFill>
                  <a:schemeClr val="tx1"/>
                </a:solidFill>
                <a:latin typeface="Myriad Pro" pitchFamily="34" charset="0"/>
                <a:sym typeface="Wingdings" panose="05000000000000000000" pitchFamily="2" charset="2"/>
              </a:rPr>
              <a:t> </a:t>
            </a:r>
            <a:r>
              <a:rPr lang="pl-PL" altLang="en-US" sz="1452">
                <a:solidFill>
                  <a:schemeClr val="tx1"/>
                </a:solidFill>
                <a:latin typeface="Myriad Pro" pitchFamily="34" charset="0"/>
                <a:sym typeface="Wingdings" panose="05000000000000000000" pitchFamily="2" charset="2"/>
              </a:rPr>
              <a:t>QT-</a:t>
            </a:r>
            <a:r>
              <a:rPr lang="en-US" altLang="en-US" sz="1452">
                <a:solidFill>
                  <a:schemeClr val="tx1"/>
                </a:solidFill>
                <a:latin typeface="Myriad Pro" pitchFamily="34" charset="0"/>
                <a:sym typeface="Wingdings" panose="05000000000000000000" pitchFamily="2" charset="2"/>
              </a:rPr>
              <a:t>Elec</a:t>
            </a:r>
          </a:p>
        </p:txBody>
      </p:sp>
      <p:pic>
        <p:nvPicPr>
          <p:cNvPr id="38916" name="Picture 2">
            <a:extLst>
              <a:ext uri="{FF2B5EF4-FFF2-40B4-BE49-F238E27FC236}">
                <a16:creationId xmlns:a16="http://schemas.microsoft.com/office/drawing/2014/main" id="{40A0304A-AA61-4BEA-8E9A-1166CD6B0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012" y="1659551"/>
            <a:ext cx="3845204" cy="307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Box 9">
            <a:extLst>
              <a:ext uri="{FF2B5EF4-FFF2-40B4-BE49-F238E27FC236}">
                <a16:creationId xmlns:a16="http://schemas.microsoft.com/office/drawing/2014/main" id="{2730BBD5-BD96-45E4-8BDF-414F9694E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376" y="5282972"/>
            <a:ext cx="8295271" cy="67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indent="-45720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914400" indent="-3429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371600" indent="-3429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1828800" indent="-3429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en-US" sz="1270">
                <a:solidFill>
                  <a:schemeClr val="tx1"/>
                </a:solidFill>
                <a:latin typeface="Arial" panose="020B0604020202020204" pitchFamily="34" charset="0"/>
              </a:rPr>
              <a:t>С первого применения установлено более </a:t>
            </a:r>
            <a:r>
              <a:rPr lang="ru-RU" altLang="en-US" sz="1270" b="1">
                <a:solidFill>
                  <a:schemeClr val="tx1"/>
                </a:solidFill>
                <a:latin typeface="Arial" panose="020B0604020202020204" pitchFamily="34" charset="0"/>
              </a:rPr>
              <a:t>400000 пог.м </a:t>
            </a:r>
            <a:r>
              <a:rPr lang="ru-RU" altLang="en-US" sz="1270">
                <a:solidFill>
                  <a:schemeClr val="tx1"/>
                </a:solidFill>
                <a:latin typeface="Arial" panose="020B0604020202020204" pitchFamily="34" charset="0"/>
              </a:rPr>
              <a:t>в </a:t>
            </a:r>
            <a:r>
              <a:rPr lang="en-US" altLang="en-US" sz="1270">
                <a:solidFill>
                  <a:schemeClr val="tx1"/>
                </a:solidFill>
                <a:latin typeface="Arial" panose="020B0604020202020204" pitchFamily="34" charset="0"/>
              </a:rPr>
              <a:t>Blackpool</a:t>
            </a:r>
            <a:r>
              <a:rPr lang="ru-RU" altLang="en-US" sz="1270">
                <a:solidFill>
                  <a:schemeClr val="tx1"/>
                </a:solidFill>
                <a:latin typeface="Arial" panose="020B0604020202020204" pitchFamily="34" charset="0"/>
              </a:rPr>
              <a:t> (Великобритания), </a:t>
            </a:r>
            <a:r>
              <a:rPr lang="en-US" altLang="en-US" sz="1270">
                <a:solidFill>
                  <a:schemeClr val="tx1"/>
                </a:solidFill>
                <a:latin typeface="Arial" panose="020B0604020202020204" pitchFamily="34" charset="0"/>
              </a:rPr>
              <a:t>ATM</a:t>
            </a:r>
            <a:r>
              <a:rPr lang="ru-RU" altLang="en-US" sz="1270">
                <a:solidFill>
                  <a:schemeClr val="tx1"/>
                </a:solidFill>
                <a:latin typeface="Arial" panose="020B0604020202020204" pitchFamily="34" charset="0"/>
              </a:rPr>
              <a:t> (Италия), </a:t>
            </a:r>
            <a:r>
              <a:rPr lang="en-US" altLang="en-US" sz="1270">
                <a:solidFill>
                  <a:schemeClr val="tx1"/>
                </a:solidFill>
                <a:latin typeface="Arial" panose="020B0604020202020204" pitchFamily="34" charset="0"/>
              </a:rPr>
              <a:t>SKT</a:t>
            </a:r>
            <a:r>
              <a:rPr lang="ru-RU" altLang="en-US" sz="127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ru-RU" altLang="en-US" sz="1270">
                <a:solidFill>
                  <a:schemeClr val="tx1"/>
                </a:solidFill>
                <a:latin typeface="Myriad Pro" pitchFamily="34" charset="0"/>
              </a:rPr>
              <a:t>Венгрия</a:t>
            </a:r>
            <a:r>
              <a:rPr lang="ru-RU" altLang="en-US" sz="1270">
                <a:solidFill>
                  <a:schemeClr val="tx1"/>
                </a:solidFill>
                <a:latin typeface="Arial" panose="020B0604020202020204" pitchFamily="34" charset="0"/>
              </a:rPr>
              <a:t>), </a:t>
            </a:r>
            <a:r>
              <a:rPr lang="en-US" altLang="en-US" sz="1270">
                <a:solidFill>
                  <a:schemeClr val="tx1"/>
                </a:solidFill>
                <a:latin typeface="Arial" panose="020B0604020202020204" pitchFamily="34" charset="0"/>
              </a:rPr>
              <a:t>Alicante</a:t>
            </a:r>
            <a:r>
              <a:rPr lang="ru-RU" altLang="en-US" sz="1270">
                <a:solidFill>
                  <a:schemeClr val="tx1"/>
                </a:solidFill>
                <a:latin typeface="Arial" panose="020B0604020202020204" pitchFamily="34" charset="0"/>
              </a:rPr>
              <a:t> (Испания), </a:t>
            </a:r>
            <a:r>
              <a:rPr lang="en-US" altLang="en-US" sz="1270">
                <a:solidFill>
                  <a:schemeClr val="tx1"/>
                </a:solidFill>
                <a:latin typeface="Arial" panose="020B0604020202020204" pitchFamily="34" charset="0"/>
              </a:rPr>
              <a:t>Metro Madrid</a:t>
            </a:r>
            <a:r>
              <a:rPr lang="en-GB" altLang="en-US" sz="127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altLang="en-US" sz="1270">
                <a:solidFill>
                  <a:schemeClr val="tx1"/>
                </a:solidFill>
                <a:latin typeface="Arial" panose="020B0604020202020204" pitchFamily="34" charset="0"/>
              </a:rPr>
              <a:t>(Испания), </a:t>
            </a:r>
            <a:r>
              <a:rPr lang="en-US" altLang="en-US" sz="1270">
                <a:solidFill>
                  <a:schemeClr val="tx1"/>
                </a:solidFill>
                <a:latin typeface="Arial" panose="020B0604020202020204" pitchFamily="34" charset="0"/>
              </a:rPr>
              <a:t>De Lijn</a:t>
            </a:r>
            <a:r>
              <a:rPr lang="ru-RU" altLang="en-US" sz="1270">
                <a:solidFill>
                  <a:schemeClr val="tx1"/>
                </a:solidFill>
                <a:latin typeface="Arial" panose="020B0604020202020204" pitchFamily="34" charset="0"/>
              </a:rPr>
              <a:t> (Бельгия), </a:t>
            </a:r>
            <a:r>
              <a:rPr lang="en-US" altLang="en-US" sz="1270">
                <a:solidFill>
                  <a:schemeClr val="tx1"/>
                </a:solidFill>
                <a:latin typeface="Arial" panose="020B0604020202020204" pitchFamily="34" charset="0"/>
              </a:rPr>
              <a:t>Lodz</a:t>
            </a:r>
            <a:r>
              <a:rPr lang="ru-RU" altLang="en-US" sz="1270">
                <a:solidFill>
                  <a:schemeClr val="tx1"/>
                </a:solidFill>
                <a:latin typeface="Arial" panose="020B0604020202020204" pitchFamily="34" charset="0"/>
              </a:rPr>
              <a:t> (Польша), </a:t>
            </a:r>
            <a:r>
              <a:rPr lang="en-US" altLang="en-US" sz="1270">
                <a:solidFill>
                  <a:schemeClr val="tx1"/>
                </a:solidFill>
                <a:latin typeface="Arial" panose="020B0604020202020204" pitchFamily="34" charset="0"/>
              </a:rPr>
              <a:t>Bybane</a:t>
            </a:r>
            <a:r>
              <a:rPr lang="ru-RU" altLang="en-US" sz="1270">
                <a:solidFill>
                  <a:schemeClr val="tx1"/>
                </a:solidFill>
                <a:latin typeface="Arial" panose="020B0604020202020204" pitchFamily="34" charset="0"/>
              </a:rPr>
              <a:t> (Норвегия), </a:t>
            </a:r>
            <a:r>
              <a:rPr lang="en-US" altLang="en-US" sz="1270">
                <a:solidFill>
                  <a:schemeClr val="tx1"/>
                </a:solidFill>
                <a:latin typeface="Arial" panose="020B0604020202020204" pitchFamily="34" charset="0"/>
              </a:rPr>
              <a:t>Murcia</a:t>
            </a:r>
            <a:r>
              <a:rPr lang="ru-RU" altLang="en-US" sz="1270">
                <a:solidFill>
                  <a:schemeClr val="tx1"/>
                </a:solidFill>
                <a:latin typeface="Arial" panose="020B0604020202020204" pitchFamily="34" charset="0"/>
              </a:rPr>
              <a:t> (Испания), </a:t>
            </a:r>
            <a:r>
              <a:rPr lang="en-US" altLang="en-US" sz="1270">
                <a:solidFill>
                  <a:schemeClr val="tx1"/>
                </a:solidFill>
                <a:latin typeface="Arial" panose="020B0604020202020204" pitchFamily="34" charset="0"/>
              </a:rPr>
              <a:t>VBK</a:t>
            </a:r>
            <a:r>
              <a:rPr lang="ru-RU" altLang="en-US" sz="1270">
                <a:solidFill>
                  <a:schemeClr val="tx1"/>
                </a:solidFill>
                <a:latin typeface="Arial" panose="020B0604020202020204" pitchFamily="34" charset="0"/>
              </a:rPr>
              <a:t> (Дания)</a:t>
            </a:r>
            <a:endParaRPr lang="en-GB" altLang="en-US" sz="127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FBBEFF-0983-4757-8EF3-38EAA95E97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98C791A5-AF86-49BC-AAD7-0A861DCFC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7491" y="829772"/>
            <a:ext cx="7050980" cy="65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914400" indent="-45720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257300" indent="-3429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714500" indent="-3429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171700" indent="-3429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6289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30861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5433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40005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es-ES" altLang="en-US" sz="3266" b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Pandrol</a:t>
            </a:r>
            <a:r>
              <a:rPr lang="es-ES" altLang="en-US" sz="3266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" altLang="en-US" sz="3266" b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Qtrack</a:t>
            </a:r>
            <a:r>
              <a:rPr lang="es-ES" altLang="en-US" sz="3266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®</a:t>
            </a:r>
            <a:endParaRPr lang="es-MX" altLang="en-US" sz="3266" b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39939" name="Picture 2" descr="C:\Documents and Settings\bruno\My Documents\CDM\Projects\Spain - Railway\0 Railway\0 MADRID\Metro Madrid - Pozuelo y Boadilla - Q3551\BOADILLA - P.8396\Pictures\21 Boadilla - visit 010307 - PCH+JR\Madrid - Visit PCH JR RATP 01 &amp; 02032007 029.jpg">
            <a:extLst>
              <a:ext uri="{FF2B5EF4-FFF2-40B4-BE49-F238E27FC236}">
                <a16:creationId xmlns:a16="http://schemas.microsoft.com/office/drawing/2014/main" id="{9ECE678B-546D-43BD-80D1-65F5D2EC4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572" y="1459460"/>
            <a:ext cx="3177069" cy="25806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39940" name="Picture 5" descr="Madrid - Visit PCH JR RATP 01 &amp; 02032007 045">
            <a:extLst>
              <a:ext uri="{FF2B5EF4-FFF2-40B4-BE49-F238E27FC236}">
                <a16:creationId xmlns:a16="http://schemas.microsoft.com/office/drawing/2014/main" id="{82A14D85-ED76-4F7C-AC2A-E6AE57AF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4"/>
          <a:stretch>
            <a:fillRect/>
          </a:stretch>
        </p:blipFill>
        <p:spPr bwMode="auto">
          <a:xfrm>
            <a:off x="6467572" y="3957311"/>
            <a:ext cx="3177069" cy="250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Content Placeholder 2">
            <a:extLst>
              <a:ext uri="{FF2B5EF4-FFF2-40B4-BE49-F238E27FC236}">
                <a16:creationId xmlns:a16="http://schemas.microsoft.com/office/drawing/2014/main" id="{93EE7225-24A3-45CD-986A-972D64FEF9DF}"/>
              </a:ext>
            </a:extLst>
          </p:cNvPr>
          <p:cNvSpPr txBox="1">
            <a:spLocks/>
          </p:cNvSpPr>
          <p:nvPr/>
        </p:nvSpPr>
        <p:spPr bwMode="auto">
          <a:xfrm>
            <a:off x="666750" y="1628776"/>
            <a:ext cx="3921333" cy="157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800100" indent="-3429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ru-RU" altLang="en-US" sz="1814" dirty="0">
                <a:solidFill>
                  <a:schemeClr val="accent3">
                    <a:lumMod val="75000"/>
                  </a:schemeClr>
                </a:solidFill>
              </a:rPr>
              <a:t>Стрелочные переводы</a:t>
            </a:r>
            <a:endParaRPr lang="en-US" altLang="en-US" sz="1270" dirty="0">
              <a:solidFill>
                <a:schemeClr val="accent3">
                  <a:lumMod val="75000"/>
                </a:schemeClr>
              </a:solidFill>
            </a:endParaRPr>
          </a:p>
          <a:p>
            <a:pPr algn="just" eaLnBrk="1" hangingPunct="1">
              <a:spcBef>
                <a:spcPct val="20000"/>
              </a:spcBef>
              <a:buFontTx/>
              <a:buBlip>
                <a:blip r:embed="rId4"/>
              </a:buBlip>
            </a:pPr>
            <a:endParaRPr lang="nl-BE" altLang="en-US" sz="1814" dirty="0">
              <a:solidFill>
                <a:schemeClr val="accent3">
                  <a:lumMod val="75000"/>
                </a:schemeClr>
              </a:solidFill>
            </a:endParaRPr>
          </a:p>
          <a:p>
            <a:pPr algn="just" eaLnBrk="1" hangingPunct="1">
              <a:spcBef>
                <a:spcPct val="20000"/>
              </a:spcBef>
              <a:buFontTx/>
              <a:buChar char="•"/>
            </a:pPr>
            <a:endParaRPr lang="nl-BE" altLang="en-US" sz="1814" dirty="0">
              <a:solidFill>
                <a:schemeClr val="accent3">
                  <a:lumMod val="75000"/>
                </a:schemeClr>
              </a:solidFill>
            </a:endParaRPr>
          </a:p>
          <a:p>
            <a:pPr algn="just" eaLnBrk="1" hangingPunct="1">
              <a:spcBef>
                <a:spcPct val="20000"/>
              </a:spcBef>
              <a:buFontTx/>
              <a:buBlip>
                <a:blip r:embed="rId4"/>
              </a:buBlip>
            </a:pPr>
            <a:endParaRPr lang="nl-BE" altLang="en-US" sz="1814" dirty="0">
              <a:solidFill>
                <a:schemeClr val="accent3">
                  <a:lumMod val="75000"/>
                </a:schemeClr>
              </a:solidFill>
            </a:endParaRPr>
          </a:p>
          <a:p>
            <a:pPr algn="just" eaLnBrk="1" hangingPunct="1">
              <a:spcBef>
                <a:spcPct val="20000"/>
              </a:spcBef>
              <a:buFontTx/>
              <a:buBlip>
                <a:blip r:embed="rId4"/>
              </a:buBlip>
            </a:pPr>
            <a:endParaRPr lang="nl-BE" altLang="en-US" sz="1814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9942" name="Content Placeholder 2">
            <a:extLst>
              <a:ext uri="{FF2B5EF4-FFF2-40B4-BE49-F238E27FC236}">
                <a16:creationId xmlns:a16="http://schemas.microsoft.com/office/drawing/2014/main" id="{9072CFF5-1390-457B-99AF-867454A8D0AA}"/>
              </a:ext>
            </a:extLst>
          </p:cNvPr>
          <p:cNvSpPr txBox="1">
            <a:spLocks/>
          </p:cNvSpPr>
          <p:nvPr/>
        </p:nvSpPr>
        <p:spPr bwMode="auto">
          <a:xfrm>
            <a:off x="2139870" y="4720216"/>
            <a:ext cx="2613875" cy="78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800100" indent="-3429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Blip>
                <a:blip r:embed="rId4"/>
              </a:buBlip>
            </a:pPr>
            <a:r>
              <a:rPr lang="ru-RU" altLang="en-US" sz="1814" dirty="0">
                <a:solidFill>
                  <a:schemeClr val="accent3">
                    <a:lumMod val="75000"/>
                  </a:schemeClr>
                </a:solidFill>
              </a:rPr>
              <a:t>Виадук - </a:t>
            </a:r>
            <a:r>
              <a:rPr lang="ru-RU" altLang="en-US" sz="1270" dirty="0">
                <a:solidFill>
                  <a:schemeClr val="accent3">
                    <a:lumMod val="75000"/>
                  </a:schemeClr>
                </a:solidFill>
              </a:rPr>
              <a:t>снижение высоты бетона</a:t>
            </a:r>
            <a:endParaRPr lang="en-US" altLang="en-US" sz="1270" dirty="0">
              <a:solidFill>
                <a:schemeClr val="accent3">
                  <a:lumMod val="75000"/>
                </a:schemeClr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nl-BE" altLang="en-US" sz="1814" dirty="0">
              <a:solidFill>
                <a:schemeClr val="accent3">
                  <a:lumMod val="75000"/>
                </a:schemeClr>
              </a:solidFill>
            </a:endParaRPr>
          </a:p>
          <a:p>
            <a:pPr algn="just" eaLnBrk="1" hangingPunct="1">
              <a:spcBef>
                <a:spcPct val="20000"/>
              </a:spcBef>
              <a:buFontTx/>
              <a:buChar char="•"/>
            </a:pPr>
            <a:endParaRPr lang="nl-BE" altLang="en-US" sz="1814" dirty="0">
              <a:solidFill>
                <a:schemeClr val="accent3">
                  <a:lumMod val="75000"/>
                </a:schemeClr>
              </a:solidFill>
            </a:endParaRPr>
          </a:p>
          <a:p>
            <a:pPr algn="just" eaLnBrk="1" hangingPunct="1">
              <a:spcBef>
                <a:spcPct val="20000"/>
              </a:spcBef>
              <a:buFontTx/>
              <a:buBlip>
                <a:blip r:embed="rId4"/>
              </a:buBlip>
            </a:pPr>
            <a:endParaRPr lang="nl-BE" altLang="en-US" sz="1814" dirty="0">
              <a:solidFill>
                <a:schemeClr val="accent3">
                  <a:lumMod val="75000"/>
                </a:schemeClr>
              </a:solidFill>
            </a:endParaRPr>
          </a:p>
          <a:p>
            <a:pPr algn="just" eaLnBrk="1" hangingPunct="1">
              <a:spcBef>
                <a:spcPct val="20000"/>
              </a:spcBef>
              <a:buFontTx/>
              <a:buBlip>
                <a:blip r:embed="rId4"/>
              </a:buBlip>
            </a:pPr>
            <a:endParaRPr lang="nl-BE" altLang="en-US" sz="1814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231731-2072-42F7-8326-9E7FDDADAC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8450" y="271844"/>
            <a:ext cx="10074275" cy="1044576"/>
          </a:xfrm>
        </p:spPr>
        <p:txBody>
          <a:bodyPr/>
          <a:lstStyle/>
          <a:p>
            <a:r>
              <a:rPr lang="ru-RU" altLang="en-US" dirty="0"/>
              <a:t>Применение</a:t>
            </a:r>
            <a:endParaRPr lang="en-GB" dirty="0"/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BD1CBD3A-B75B-46F3-AEAA-DCFBB0201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049" y="430606"/>
            <a:ext cx="7050980" cy="65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914400" indent="-45720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257300" indent="-3429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714500" indent="-3429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171700" indent="-3429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6289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30861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5433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40005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pl-PL" altLang="en-US" sz="3266" b="1" dirty="0">
                <a:solidFill>
                  <a:schemeClr val="tx1"/>
                </a:solidFill>
                <a:latin typeface="Calibri" panose="020F0502020204030204" pitchFamily="34" charset="0"/>
              </a:rPr>
              <a:t>Pandrol</a:t>
            </a:r>
            <a:r>
              <a:rPr lang="es-MX" altLang="en-US" sz="3266" b="1" dirty="0">
                <a:solidFill>
                  <a:schemeClr val="tx1"/>
                </a:solidFill>
                <a:latin typeface="Calibri" panose="020F0502020204030204" pitchFamily="34" charset="0"/>
              </a:rPr>
              <a:t>-</a:t>
            </a:r>
            <a:r>
              <a:rPr lang="es-MX" altLang="en-US" sz="3266" b="1" dirty="0" err="1">
                <a:solidFill>
                  <a:schemeClr val="tx1"/>
                </a:solidFill>
                <a:latin typeface="Calibri" panose="020F0502020204030204" pitchFamily="34" charset="0"/>
              </a:rPr>
              <a:t>QTrack</a:t>
            </a:r>
            <a:r>
              <a:rPr lang="es-MX" altLang="en-US" sz="3629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l-PL" altLang="en-US" sz="3629" b="1" dirty="0">
                <a:solidFill>
                  <a:schemeClr val="tx1"/>
                </a:solidFill>
                <a:latin typeface="Calibri" panose="020F0502020204030204" pitchFamily="34" charset="0"/>
              </a:rPr>
              <a:t> - </a:t>
            </a:r>
            <a:r>
              <a:rPr lang="ru-RU" altLang="en-US" sz="3266" b="1" dirty="0"/>
              <a:t>Применение</a:t>
            </a:r>
            <a:endParaRPr lang="es-MX" altLang="en-US" sz="3266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0963" name="Picture 3" descr="Madrid - Visit PCH JR RATP 01 &amp; 02032007 014.jpg">
            <a:extLst>
              <a:ext uri="{FF2B5EF4-FFF2-40B4-BE49-F238E27FC236}">
                <a16:creationId xmlns:a16="http://schemas.microsoft.com/office/drawing/2014/main" id="{4ADBE07B-FD42-4243-86C0-07AA2A8F6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1" y="3835069"/>
            <a:ext cx="3364935" cy="273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2" descr="C:\Documents and Settings\bruno\My Documents\My Pictures\CDM\DSC04816.JPG">
            <a:extLst>
              <a:ext uri="{FF2B5EF4-FFF2-40B4-BE49-F238E27FC236}">
                <a16:creationId xmlns:a16="http://schemas.microsoft.com/office/drawing/2014/main" id="{0B5BBC99-479B-4AE2-8E76-381A1157D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755" y="774533"/>
            <a:ext cx="3536385" cy="287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Content Placeholder 2">
            <a:extLst>
              <a:ext uri="{FF2B5EF4-FFF2-40B4-BE49-F238E27FC236}">
                <a16:creationId xmlns:a16="http://schemas.microsoft.com/office/drawing/2014/main" id="{C15C26CE-08BB-4B98-93B0-4B05843C1688}"/>
              </a:ext>
            </a:extLst>
          </p:cNvPr>
          <p:cNvSpPr txBox="1">
            <a:spLocks/>
          </p:cNvSpPr>
          <p:nvPr/>
        </p:nvSpPr>
        <p:spPr bwMode="auto">
          <a:xfrm>
            <a:off x="1068381" y="1864996"/>
            <a:ext cx="3932244" cy="190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800100" indent="-3429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ru-RU" altLang="en-US" sz="1814" dirty="0">
                <a:solidFill>
                  <a:schemeClr val="tx1"/>
                </a:solidFill>
              </a:rPr>
              <a:t>Тоннели </a:t>
            </a:r>
            <a:endParaRPr lang="nl-BE" altLang="en-US" sz="1814" dirty="0">
              <a:solidFill>
                <a:schemeClr val="tx1"/>
              </a:solidFill>
            </a:endParaRPr>
          </a:p>
          <a:p>
            <a:pPr lvl="1" eaLnBrk="1" hangingPunct="1">
              <a:spcBef>
                <a:spcPct val="20000"/>
              </a:spcBef>
              <a:buFontTx/>
              <a:buBlip>
                <a:blip r:embed="rId4"/>
              </a:buBlip>
            </a:pPr>
            <a:r>
              <a:rPr lang="ru-RU" altLang="en-US" sz="1270" dirty="0">
                <a:solidFill>
                  <a:schemeClr val="tx1"/>
                </a:solidFill>
              </a:rPr>
              <a:t>Быстрый доступ, быстрая эвакуация</a:t>
            </a:r>
            <a:endParaRPr lang="en-US" altLang="en-US" sz="1270" dirty="0">
              <a:solidFill>
                <a:schemeClr val="tx1"/>
              </a:solidFill>
            </a:endParaRPr>
          </a:p>
          <a:p>
            <a:pPr algn="just" eaLnBrk="1" hangingPunct="1">
              <a:spcBef>
                <a:spcPct val="20000"/>
              </a:spcBef>
              <a:buFontTx/>
              <a:buBlip>
                <a:blip r:embed="rId4"/>
              </a:buBlip>
            </a:pPr>
            <a:endParaRPr lang="nl-BE" altLang="en-US" sz="1814" dirty="0">
              <a:solidFill>
                <a:schemeClr val="tx1"/>
              </a:solidFill>
            </a:endParaRPr>
          </a:p>
          <a:p>
            <a:pPr algn="just" eaLnBrk="1" hangingPunct="1">
              <a:spcBef>
                <a:spcPct val="20000"/>
              </a:spcBef>
              <a:buFontTx/>
              <a:buChar char="•"/>
            </a:pPr>
            <a:endParaRPr lang="nl-BE" altLang="en-US" sz="1814" dirty="0">
              <a:solidFill>
                <a:schemeClr val="tx1"/>
              </a:solidFill>
            </a:endParaRPr>
          </a:p>
          <a:p>
            <a:pPr algn="just" eaLnBrk="1" hangingPunct="1">
              <a:spcBef>
                <a:spcPct val="20000"/>
              </a:spcBef>
              <a:buFontTx/>
              <a:buBlip>
                <a:blip r:embed="rId4"/>
              </a:buBlip>
            </a:pPr>
            <a:endParaRPr lang="nl-BE" altLang="en-US" sz="1814" dirty="0">
              <a:solidFill>
                <a:schemeClr val="tx1"/>
              </a:solidFill>
            </a:endParaRPr>
          </a:p>
          <a:p>
            <a:pPr algn="just" eaLnBrk="1" hangingPunct="1">
              <a:spcBef>
                <a:spcPct val="20000"/>
              </a:spcBef>
              <a:buFontTx/>
              <a:buBlip>
                <a:blip r:embed="rId4"/>
              </a:buBlip>
            </a:pPr>
            <a:endParaRPr lang="nl-BE" altLang="en-US" sz="1814" dirty="0">
              <a:solidFill>
                <a:schemeClr val="tx1"/>
              </a:solidFill>
            </a:endParaRPr>
          </a:p>
        </p:txBody>
      </p:sp>
      <p:sp>
        <p:nvSpPr>
          <p:cNvPr id="40966" name="Content Placeholder 2">
            <a:extLst>
              <a:ext uri="{FF2B5EF4-FFF2-40B4-BE49-F238E27FC236}">
                <a16:creationId xmlns:a16="http://schemas.microsoft.com/office/drawing/2014/main" id="{811B75E0-010B-4FB4-A9D3-F581D9071637}"/>
              </a:ext>
            </a:extLst>
          </p:cNvPr>
          <p:cNvSpPr txBox="1">
            <a:spLocks/>
          </p:cNvSpPr>
          <p:nvPr/>
        </p:nvSpPr>
        <p:spPr bwMode="auto">
          <a:xfrm>
            <a:off x="1464238" y="2978815"/>
            <a:ext cx="3821680" cy="133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Blip>
                <a:blip r:embed="rId4"/>
              </a:buBlip>
            </a:pPr>
            <a:r>
              <a:rPr lang="ru-RU" altLang="en-US" sz="1814" dirty="0">
                <a:solidFill>
                  <a:schemeClr val="tx1"/>
                </a:solidFill>
              </a:rPr>
              <a:t>Депо</a:t>
            </a:r>
            <a:endParaRPr lang="en-GB" altLang="en-US" sz="1814" dirty="0">
              <a:solidFill>
                <a:schemeClr val="tx1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Blip>
                <a:blip r:embed="rId4"/>
              </a:buBlip>
            </a:pPr>
            <a:endParaRPr lang="en-US" altLang="en-US" sz="1814" dirty="0">
              <a:solidFill>
                <a:schemeClr val="tx1"/>
              </a:solidFill>
            </a:endParaRPr>
          </a:p>
          <a:p>
            <a:pPr algn="just" eaLnBrk="1" hangingPunct="1">
              <a:spcBef>
                <a:spcPct val="20000"/>
              </a:spcBef>
              <a:buFontTx/>
              <a:buBlip>
                <a:blip r:embed="rId4"/>
              </a:buBlip>
            </a:pPr>
            <a:endParaRPr lang="nl-BE" altLang="en-US" sz="1814" dirty="0">
              <a:solidFill>
                <a:schemeClr val="tx1"/>
              </a:solidFill>
            </a:endParaRPr>
          </a:p>
          <a:p>
            <a:pPr algn="just" eaLnBrk="1" hangingPunct="1">
              <a:spcBef>
                <a:spcPct val="20000"/>
              </a:spcBef>
              <a:buFontTx/>
              <a:buChar char="•"/>
            </a:pPr>
            <a:endParaRPr lang="nl-BE" altLang="en-US" sz="1814" dirty="0">
              <a:solidFill>
                <a:schemeClr val="tx1"/>
              </a:solidFill>
            </a:endParaRPr>
          </a:p>
          <a:p>
            <a:pPr algn="just" eaLnBrk="1" hangingPunct="1">
              <a:spcBef>
                <a:spcPct val="20000"/>
              </a:spcBef>
              <a:buFontTx/>
              <a:buBlip>
                <a:blip r:embed="rId4"/>
              </a:buBlip>
            </a:pPr>
            <a:endParaRPr lang="nl-BE" altLang="en-US" sz="1814" dirty="0">
              <a:solidFill>
                <a:schemeClr val="tx1"/>
              </a:solidFill>
            </a:endParaRPr>
          </a:p>
          <a:p>
            <a:pPr algn="just" eaLnBrk="1" hangingPunct="1">
              <a:spcBef>
                <a:spcPct val="20000"/>
              </a:spcBef>
              <a:buFontTx/>
              <a:buBlip>
                <a:blip r:embed="rId4"/>
              </a:buBlip>
            </a:pPr>
            <a:endParaRPr lang="nl-BE" altLang="en-US" sz="1814" dirty="0">
              <a:solidFill>
                <a:schemeClr val="tx1"/>
              </a:solidFill>
            </a:endParaRPr>
          </a:p>
        </p:txBody>
      </p:sp>
      <p:pic>
        <p:nvPicPr>
          <p:cNvPr id="7" name="Picture 6" descr="A picture containing building, table&#10;&#10;Description automatically generated">
            <a:extLst>
              <a:ext uri="{FF2B5EF4-FFF2-40B4-BE49-F238E27FC236}">
                <a16:creationId xmlns:a16="http://schemas.microsoft.com/office/drawing/2014/main" id="{453B68F7-C125-4706-B916-0334544F9BE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8F6FB"/>
              </a:clrFrom>
              <a:clrTo>
                <a:srgbClr val="F8F6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59" y="4040024"/>
            <a:ext cx="5185534" cy="2779907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E10D0CB6-5380-4E5C-BE56-09F3DE6FA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606" y="318015"/>
            <a:ext cx="8884293" cy="1044109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altLang="en-US" sz="2903" b="1" dirty="0">
                <a:latin typeface="Myriad Pro" pitchFamily="34" charset="0"/>
              </a:rPr>
              <a:t>Решения </a:t>
            </a:r>
            <a:r>
              <a:rPr lang="pl-PL" altLang="en-US" sz="2903" b="1" dirty="0">
                <a:latin typeface="Myriad Pro" pitchFamily="34" charset="0"/>
              </a:rPr>
              <a:t>Pandrol</a:t>
            </a:r>
            <a:r>
              <a:rPr lang="ru-RU" altLang="en-US" sz="2903" b="1" dirty="0">
                <a:latin typeface="Myriad Pro" pitchFamily="34" charset="0"/>
              </a:rPr>
              <a:t>-</a:t>
            </a:r>
            <a:r>
              <a:rPr lang="en-US" altLang="en-US" sz="2903" b="1" dirty="0" err="1">
                <a:latin typeface="Myriad Pro" pitchFamily="34" charset="0"/>
              </a:rPr>
              <a:t>QTrack</a:t>
            </a:r>
            <a:r>
              <a:rPr lang="ru-RU" altLang="en-US" sz="2903" b="1" dirty="0">
                <a:latin typeface="Myriad Pro" pitchFamily="34" charset="0"/>
              </a:rPr>
              <a:t>-</a:t>
            </a:r>
            <a:r>
              <a:rPr lang="en-US" altLang="en-US" sz="2903" b="1" dirty="0">
                <a:latin typeface="Myriad Pro" pitchFamily="34" charset="0"/>
              </a:rPr>
              <a:t>JIG</a:t>
            </a:r>
            <a:r>
              <a:rPr lang="ru-RU" altLang="en-US" sz="2903" b="1" dirty="0">
                <a:latin typeface="Myriad Pro" pitchFamily="34" charset="0"/>
              </a:rPr>
              <a:t> </a:t>
            </a:r>
            <a:r>
              <a:rPr lang="pl-PL" altLang="en-US" sz="2903" b="1" dirty="0">
                <a:latin typeface="Myriad Pro" pitchFamily="34" charset="0"/>
              </a:rPr>
              <a:t>- </a:t>
            </a:r>
            <a:r>
              <a:rPr lang="ru-RU" altLang="en-US" sz="2903" b="1" dirty="0">
                <a:latin typeface="Myriad Pro" pitchFamily="34" charset="0"/>
              </a:rPr>
              <a:t>Простой монтаж</a:t>
            </a:r>
            <a:endParaRPr lang="en-GB" altLang="en-US" sz="2903" b="1" dirty="0">
              <a:latin typeface="Myriad Pro" pitchFamily="34" charset="0"/>
            </a:endParaRPr>
          </a:p>
        </p:txBody>
      </p:sp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id="{A67B26D9-02DF-4D7E-AC75-883E17342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075" y="1717976"/>
            <a:ext cx="4541106" cy="331122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914400" indent="-45720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257300" indent="-3429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714500" indent="-3429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171700" indent="-3429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6289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30861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5433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400050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Myriad Pro Con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altLang="en-US" sz="1633" b="1" dirty="0">
                <a:solidFill>
                  <a:schemeClr val="accent1"/>
                </a:solidFill>
                <a:latin typeface="+mj-lt"/>
              </a:rPr>
              <a:t>Вертикальный монтаж </a:t>
            </a:r>
            <a:r>
              <a:rPr lang="en-US" altLang="en-US" sz="1633" b="1" dirty="0">
                <a:solidFill>
                  <a:schemeClr val="accent1"/>
                </a:solidFill>
                <a:latin typeface="+mj-lt"/>
              </a:rPr>
              <a:t>“</a:t>
            </a:r>
            <a:r>
              <a:rPr lang="ru-RU" altLang="en-US" sz="1633" b="1" dirty="0">
                <a:solidFill>
                  <a:schemeClr val="accent1"/>
                </a:solidFill>
                <a:latin typeface="+mj-lt"/>
              </a:rPr>
              <a:t>сверху вниз</a:t>
            </a:r>
            <a:r>
              <a:rPr lang="en-US" altLang="en-US" sz="1633" b="1" dirty="0">
                <a:solidFill>
                  <a:schemeClr val="accent1"/>
                </a:solidFill>
                <a:latin typeface="+mj-lt"/>
              </a:rPr>
              <a:t>”</a:t>
            </a:r>
            <a:endParaRPr lang="nl-BE" altLang="en-US" sz="1633" b="1" dirty="0">
              <a:solidFill>
                <a:schemeClr val="accent1"/>
              </a:solidFill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altLang="en-US" sz="1633" b="1" dirty="0">
                <a:solidFill>
                  <a:schemeClr val="accent1"/>
                </a:solidFill>
                <a:latin typeface="+mj-lt"/>
              </a:rPr>
              <a:t>Монтаж до 144 погонных метров пути в день</a:t>
            </a:r>
            <a:endParaRPr lang="nl-BE" altLang="en-US" sz="1633" b="1" dirty="0">
              <a:solidFill>
                <a:schemeClr val="accent1"/>
              </a:solidFill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altLang="en-US" sz="1633" b="1" dirty="0">
                <a:solidFill>
                  <a:schemeClr val="accent1"/>
                </a:solidFill>
                <a:latin typeface="+mj-lt"/>
              </a:rPr>
              <a:t>Монтажные фиксаторы устанавливаются каждые 3м (на кривых участках – ближе)</a:t>
            </a:r>
            <a:endParaRPr lang="en-GB" altLang="en-US" sz="1633" b="1" dirty="0">
              <a:solidFill>
                <a:schemeClr val="accent1"/>
              </a:solidFill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altLang="en-US" sz="1633" b="1" dirty="0">
                <a:solidFill>
                  <a:schemeClr val="accent1"/>
                </a:solidFill>
                <a:latin typeface="+mj-lt"/>
              </a:rPr>
              <a:t>Нивелирование и выравнивание пути с помощью монтажных фиксаторов</a:t>
            </a:r>
            <a:endParaRPr lang="en-GB" altLang="en-US" sz="1633" b="1" dirty="0">
              <a:solidFill>
                <a:schemeClr val="accent1"/>
              </a:solidFill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altLang="en-US" sz="1633" b="1" dirty="0">
                <a:solidFill>
                  <a:schemeClr val="accent1"/>
                </a:solidFill>
                <a:latin typeface="+mj-lt"/>
              </a:rPr>
              <a:t>Совместимо со всеми типами отделки дороги</a:t>
            </a:r>
            <a:endParaRPr lang="en-GB" altLang="en-US" sz="1633" b="1" dirty="0">
              <a:solidFill>
                <a:schemeClr val="accent1"/>
              </a:solidFill>
              <a:latin typeface="+mj-lt"/>
            </a:endParaRPr>
          </a:p>
          <a:p>
            <a:pPr algn="just">
              <a:buFont typeface="Arial" panose="020B0604020202020204" pitchFamily="34" charset="0"/>
              <a:buBlip>
                <a:blip r:embed="rId2"/>
              </a:buBlip>
            </a:pPr>
            <a:endParaRPr lang="nl-BE" altLang="en-US" sz="1633" dirty="0">
              <a:latin typeface="Calibri" panose="020F0502020204030204" pitchFamily="34" charset="0"/>
            </a:endParaRPr>
          </a:p>
          <a:p>
            <a:pPr algn="just">
              <a:buFont typeface="Arial" panose="020B0604020202020204" pitchFamily="34" charset="0"/>
              <a:buBlip>
                <a:blip r:embed="rId2"/>
              </a:buBlip>
            </a:pPr>
            <a:endParaRPr lang="nl-BE" altLang="en-US" sz="1633" dirty="0">
              <a:latin typeface="Calibri" panose="020F0502020204030204" pitchFamily="34" charset="0"/>
            </a:endParaRPr>
          </a:p>
          <a:p>
            <a:pPr algn="just">
              <a:buFont typeface="Arial" panose="020B0604020202020204" pitchFamily="34" charset="0"/>
              <a:buBlip>
                <a:blip r:embed="rId2"/>
              </a:buBlip>
            </a:pPr>
            <a:endParaRPr lang="nl-BE" altLang="en-US" sz="1633" dirty="0">
              <a:latin typeface="Calibri" panose="020F0502020204030204" pitchFamily="34" charset="0"/>
            </a:endParaRPr>
          </a:p>
        </p:txBody>
      </p:sp>
      <p:pic>
        <p:nvPicPr>
          <p:cNvPr id="43012" name="Picture 7" descr="DSCN1308">
            <a:extLst>
              <a:ext uri="{FF2B5EF4-FFF2-40B4-BE49-F238E27FC236}">
                <a16:creationId xmlns:a16="http://schemas.microsoft.com/office/drawing/2014/main" id="{0067B50D-6B3F-408F-BCB9-7AE214E53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987" y="1860248"/>
            <a:ext cx="4338038" cy="44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9" descr="Blackpool worksite 2.JPG">
            <a:extLst>
              <a:ext uri="{FF2B5EF4-FFF2-40B4-BE49-F238E27FC236}">
                <a16:creationId xmlns:a16="http://schemas.microsoft.com/office/drawing/2014/main" id="{CEE27EE7-A3DD-4D77-833F-44A0DBC71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15"/>
          <a:stretch>
            <a:fillRect/>
          </a:stretch>
        </p:blipFill>
        <p:spPr bwMode="auto">
          <a:xfrm>
            <a:off x="2191564" y="5123847"/>
            <a:ext cx="2687322" cy="153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0">
            <a:extLst>
              <a:ext uri="{FF2B5EF4-FFF2-40B4-BE49-F238E27FC236}">
                <a16:creationId xmlns:a16="http://schemas.microsoft.com/office/drawing/2014/main" id="{FADD4543-6C76-491F-89A7-E4EE84CE8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64450"/>
            <a:ext cx="8884292" cy="102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ru-RU" altLang="en-US" sz="2903" b="1" dirty="0">
                <a:latin typeface="Myriad Pro" pitchFamily="34" charset="0"/>
              </a:rPr>
              <a:t>Решения </a:t>
            </a:r>
            <a:r>
              <a:rPr lang="pl-PL" altLang="en-US" sz="2903" b="1" dirty="0">
                <a:latin typeface="Myriad Pro" pitchFamily="34" charset="0"/>
              </a:rPr>
              <a:t>Pandrol</a:t>
            </a:r>
            <a:r>
              <a:rPr lang="ru-RU" altLang="en-US" sz="2903" b="1" dirty="0">
                <a:latin typeface="Myriad Pro" pitchFamily="34" charset="0"/>
              </a:rPr>
              <a:t>-QTrack-JIG</a:t>
            </a:r>
            <a:r>
              <a:rPr lang="pl-PL" altLang="en-US" sz="2903" b="1" dirty="0">
                <a:latin typeface="Myriad Pro" pitchFamily="34" charset="0"/>
              </a:rPr>
              <a:t> - </a:t>
            </a:r>
            <a:r>
              <a:rPr lang="ru-RU" altLang="en-US" sz="2903" b="1" dirty="0">
                <a:latin typeface="Myriad Pro" pitchFamily="34" charset="0"/>
              </a:rPr>
              <a:t>Решения для стрелочных переводов</a:t>
            </a:r>
            <a:br>
              <a:rPr lang="en-US" altLang="en-US" sz="2903" b="1" dirty="0">
                <a:latin typeface="Myriad Pro" pitchFamily="34" charset="0"/>
              </a:rPr>
            </a:br>
            <a:endParaRPr lang="nl-BE" altLang="en-US" sz="2903" b="1" dirty="0">
              <a:latin typeface="Myriad Pro" pitchFamily="34" charset="0"/>
            </a:endParaRPr>
          </a:p>
        </p:txBody>
      </p:sp>
      <p:sp>
        <p:nvSpPr>
          <p:cNvPr id="44035" name="Content Placeholder 2">
            <a:extLst>
              <a:ext uri="{FF2B5EF4-FFF2-40B4-BE49-F238E27FC236}">
                <a16:creationId xmlns:a16="http://schemas.microsoft.com/office/drawing/2014/main" id="{A00FBA58-1C5B-4483-AAA0-58E37805D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36" y="1652575"/>
            <a:ext cx="3297946" cy="254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800100" indent="-3429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257300" indent="-3429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ru-RU" altLang="en-US" sz="1452" dirty="0">
                <a:solidFill>
                  <a:schemeClr val="tx1"/>
                </a:solidFill>
              </a:rPr>
              <a:t>Поставка от </a:t>
            </a:r>
            <a:r>
              <a:rPr lang="pl-PL" altLang="en-US" sz="1452" dirty="0">
                <a:solidFill>
                  <a:schemeClr val="tx1"/>
                </a:solidFill>
              </a:rPr>
              <a:t>Pandrol</a:t>
            </a:r>
            <a:r>
              <a:rPr lang="ru-RU" altLang="en-US" sz="1452" dirty="0">
                <a:solidFill>
                  <a:schemeClr val="tx1"/>
                </a:solidFill>
              </a:rPr>
              <a:t> в виде трехмерного конструктора </a:t>
            </a:r>
            <a:endParaRPr lang="nl-BE" altLang="en-US" sz="1452" dirty="0">
              <a:solidFill>
                <a:schemeClr val="tx1"/>
              </a:solidFill>
            </a:endParaRPr>
          </a:p>
          <a:p>
            <a:pPr lvl="1" eaLnBrk="1" hangingPunct="1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ru-RU" altLang="en-US" sz="1452" dirty="0">
                <a:solidFill>
                  <a:schemeClr val="tx1"/>
                </a:solidFill>
              </a:rPr>
              <a:t>Конструкция частей при </a:t>
            </a:r>
            <a:r>
              <a:rPr lang="nl-BE" altLang="en-US" sz="1452" dirty="0">
                <a:solidFill>
                  <a:schemeClr val="tx1"/>
                </a:solidFill>
              </a:rPr>
              <a:t> </a:t>
            </a:r>
            <a:endParaRPr lang="nl-BE" altLang="en-US" sz="1452" i="1" dirty="0">
              <a:solidFill>
                <a:schemeClr val="tx1"/>
              </a:solidFill>
            </a:endParaRPr>
          </a:p>
          <a:p>
            <a:pPr lvl="1" eaLnBrk="1" hangingPunct="1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ru-RU" altLang="en-US" sz="1452" dirty="0">
                <a:solidFill>
                  <a:schemeClr val="tx1"/>
                </a:solidFill>
              </a:rPr>
              <a:t>Подробный технический чертеж </a:t>
            </a:r>
            <a:r>
              <a:rPr lang="ru-RU" altLang="en-US" sz="1452">
                <a:solidFill>
                  <a:schemeClr val="tx1"/>
                </a:solidFill>
              </a:rPr>
              <a:t>герметизированной крестовины</a:t>
            </a:r>
            <a:endParaRPr lang="nl-BE" altLang="en-US" sz="1452" dirty="0">
              <a:solidFill>
                <a:schemeClr val="tx1"/>
              </a:solidFill>
            </a:endParaRPr>
          </a:p>
          <a:p>
            <a:pPr lvl="2" eaLnBrk="1" hangingPunct="1">
              <a:spcBef>
                <a:spcPct val="20000"/>
              </a:spcBef>
            </a:pPr>
            <a:endParaRPr lang="nl-BE" altLang="en-US" sz="1452" dirty="0">
              <a:solidFill>
                <a:schemeClr val="tx1"/>
              </a:solidFill>
            </a:endParaRPr>
          </a:p>
          <a:p>
            <a:pPr lvl="2" eaLnBrk="1" hangingPunct="1">
              <a:spcBef>
                <a:spcPct val="20000"/>
              </a:spcBef>
            </a:pPr>
            <a:endParaRPr lang="nl-BE" altLang="en-US" sz="1452" dirty="0">
              <a:solidFill>
                <a:schemeClr val="tx1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nl-BE" altLang="en-US" sz="1452" dirty="0">
                <a:solidFill>
                  <a:schemeClr val="tx1"/>
                </a:solidFill>
              </a:rPr>
              <a:t> </a:t>
            </a:r>
            <a:r>
              <a:rPr lang="ru-RU" altLang="en-US" sz="1452" dirty="0">
                <a:solidFill>
                  <a:schemeClr val="tx1"/>
                </a:solidFill>
              </a:rPr>
              <a:t>Общее время поставки: 3 – 4 недели.</a:t>
            </a:r>
            <a:endParaRPr lang="nl-BE" altLang="en-US" sz="1452" dirty="0">
              <a:solidFill>
                <a:schemeClr val="tx1"/>
              </a:solidFill>
            </a:endParaRPr>
          </a:p>
          <a:p>
            <a:pPr eaLnBrk="1" hangingPunct="1">
              <a:spcBef>
                <a:spcPct val="20000"/>
              </a:spcBef>
            </a:pPr>
            <a:endParaRPr lang="nl-BE" altLang="en-US" sz="1996" dirty="0">
              <a:solidFill>
                <a:schemeClr val="tx1"/>
              </a:solidFill>
            </a:endParaRPr>
          </a:p>
        </p:txBody>
      </p:sp>
      <p:pic>
        <p:nvPicPr>
          <p:cNvPr id="44036" name="Picture 3" descr="C:\Documents and Settings\louis.vandamme\Desktop\ongoing presentations\Work general presentation\from dropbox\Middle East_2\QT - crossing encapsulated 2.JPG">
            <a:extLst>
              <a:ext uri="{FF2B5EF4-FFF2-40B4-BE49-F238E27FC236}">
                <a16:creationId xmlns:a16="http://schemas.microsoft.com/office/drawing/2014/main" id="{D0904E53-9A4A-40DC-876A-B90AE2AFD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871" y="1100124"/>
            <a:ext cx="1819297" cy="2426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2">
            <a:extLst>
              <a:ext uri="{FF2B5EF4-FFF2-40B4-BE49-F238E27FC236}">
                <a16:creationId xmlns:a16="http://schemas.microsoft.com/office/drawing/2014/main" id="{40130B12-5FA5-4CDC-AD3D-2DD297DAE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9" t="3084" r="20692" b="21597"/>
          <a:stretch>
            <a:fillRect/>
          </a:stretch>
        </p:blipFill>
        <p:spPr bwMode="auto">
          <a:xfrm>
            <a:off x="4833658" y="3781425"/>
            <a:ext cx="2105843" cy="271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0FB52-8A33-401D-AA67-C9E0CF38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-488272" y="2609850"/>
            <a:ext cx="13227727" cy="573414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ГОТОВЫ К СОТРУДНИЧЕСТВУ!</a:t>
            </a:r>
            <a:endParaRPr lang="ru-RU" sz="1400" dirty="0">
              <a:solidFill>
                <a:srgbClr val="F2A900"/>
              </a:solidFill>
            </a:endParaRP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11FC8B-360E-4CDC-BD57-D630EB108A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3" y="2609850"/>
            <a:ext cx="10440000" cy="720000"/>
          </a:xfrm>
        </p:spPr>
        <p:txBody>
          <a:bodyPr/>
          <a:lstStyle/>
          <a:p>
            <a:endParaRPr lang="en-US" dirty="0"/>
          </a:p>
          <a:p>
            <a:r>
              <a:rPr lang="ru-RU" dirty="0"/>
              <a:t>ООО Пандрол Реилтек Интернешнл</a:t>
            </a:r>
            <a:r>
              <a:rPr lang="en-US" dirty="0"/>
              <a:t> –</a:t>
            </a:r>
          </a:p>
          <a:p>
            <a:r>
              <a:rPr lang="ru-RU" dirty="0">
                <a:solidFill>
                  <a:srgbClr val="F2A900"/>
                </a:solidFill>
              </a:rPr>
              <a:t>официальное представительство группы </a:t>
            </a:r>
            <a:r>
              <a:rPr lang="en-US" dirty="0">
                <a:solidFill>
                  <a:srgbClr val="F2A900"/>
                </a:solidFill>
              </a:rPr>
              <a:t>Pandrol </a:t>
            </a:r>
            <a:r>
              <a:rPr lang="ru-RU" dirty="0">
                <a:solidFill>
                  <a:srgbClr val="F2A900"/>
                </a:solidFill>
              </a:rPr>
              <a:t>в России</a:t>
            </a:r>
            <a:endParaRPr lang="en-US" dirty="0"/>
          </a:p>
          <a:p>
            <a:endParaRPr lang="en-GB" dirty="0"/>
          </a:p>
          <a:p>
            <a:pPr lvl="1"/>
            <a:r>
              <a:rPr lang="ru-RU" dirty="0"/>
              <a:t>Константин Мусорин</a:t>
            </a:r>
          </a:p>
          <a:p>
            <a:pPr lvl="1"/>
            <a:r>
              <a:rPr lang="ru-RU" dirty="0"/>
              <a:t>+7 929 538 7158</a:t>
            </a:r>
          </a:p>
          <a:p>
            <a:pPr lvl="1"/>
            <a:r>
              <a:rPr lang="en-GB" dirty="0" err="1"/>
              <a:t>konstantin.musorin</a:t>
            </a:r>
            <a:r>
              <a:rPr lang="en-GB" dirty="0"/>
              <a:t>@</a:t>
            </a:r>
            <a:r>
              <a:rPr lang="en-US" dirty="0"/>
              <a:t>p</a:t>
            </a:r>
            <a:r>
              <a:rPr lang="en-GB" dirty="0"/>
              <a:t>androl.com </a:t>
            </a:r>
            <a:endParaRPr lang="ru-RU" dirty="0"/>
          </a:p>
          <a:p>
            <a:pPr lvl="1"/>
            <a:endParaRPr lang="ru-RU" dirty="0"/>
          </a:p>
          <a:p>
            <a:pPr lvl="1"/>
            <a:r>
              <a:rPr lang="en-GB" dirty="0"/>
              <a:t>pandrol.com</a:t>
            </a:r>
          </a:p>
        </p:txBody>
      </p:sp>
    </p:spTree>
    <p:extLst>
      <p:ext uri="{BB962C8B-B14F-4D97-AF65-F5344CB8AC3E}">
        <p14:creationId xmlns:p14="http://schemas.microsoft.com/office/powerpoint/2010/main" val="4100103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29359559-A160-42AA-A0BB-1E3B04440530}"/>
              </a:ext>
            </a:extLst>
          </p:cNvPr>
          <p:cNvGrpSpPr/>
          <p:nvPr/>
        </p:nvGrpSpPr>
        <p:grpSpPr>
          <a:xfrm>
            <a:off x="835301" y="1522056"/>
            <a:ext cx="768503" cy="1974173"/>
            <a:chOff x="835301" y="1522056"/>
            <a:chExt cx="768503" cy="1974173"/>
          </a:xfrm>
        </p:grpSpPr>
        <p:sp>
          <p:nvSpPr>
            <p:cNvPr id="102" name="TextBox 101"/>
            <p:cNvSpPr txBox="1"/>
            <p:nvPr/>
          </p:nvSpPr>
          <p:spPr>
            <a:xfrm>
              <a:off x="835302" y="1522056"/>
              <a:ext cx="768502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100" b="1" dirty="0"/>
                <a:t>RN Clip </a:t>
              </a:r>
            </a:p>
            <a:p>
              <a:pPr algn="ctr"/>
              <a:r>
                <a:rPr lang="en-GB" sz="1100" dirty="0"/>
                <a:t>France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5AEEE0-42A1-4C32-9878-B5348F32E804}"/>
                </a:ext>
              </a:extLst>
            </p:cNvPr>
            <p:cNvGrpSpPr/>
            <p:nvPr/>
          </p:nvGrpSpPr>
          <p:grpSpPr>
            <a:xfrm>
              <a:off x="835301" y="1980950"/>
              <a:ext cx="768502" cy="1515279"/>
              <a:chOff x="835301" y="1980950"/>
              <a:chExt cx="768502" cy="1515279"/>
            </a:xfrm>
          </p:grpSpPr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A59D01CC-FF0C-4678-BA74-C377F64A58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35301" y="1980950"/>
                <a:ext cx="768502" cy="768502"/>
              </a:xfrm>
              <a:custGeom>
                <a:avLst/>
                <a:gdLst>
                  <a:gd name="connsiteX0" fmla="*/ 384251 w 768502"/>
                  <a:gd name="connsiteY0" fmla="*/ 0 h 768502"/>
                  <a:gd name="connsiteX1" fmla="*/ 768502 w 768502"/>
                  <a:gd name="connsiteY1" fmla="*/ 384251 h 768502"/>
                  <a:gd name="connsiteX2" fmla="*/ 384251 w 768502"/>
                  <a:gd name="connsiteY2" fmla="*/ 768502 h 768502"/>
                  <a:gd name="connsiteX3" fmla="*/ 0 w 768502"/>
                  <a:gd name="connsiteY3" fmla="*/ 384251 h 768502"/>
                  <a:gd name="connsiteX4" fmla="*/ 384251 w 768502"/>
                  <a:gd name="connsiteY4" fmla="*/ 0 h 768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502" h="768502">
                    <a:moveTo>
                      <a:pt x="384251" y="0"/>
                    </a:moveTo>
                    <a:cubicBezTo>
                      <a:pt x="596467" y="0"/>
                      <a:pt x="768502" y="172035"/>
                      <a:pt x="768502" y="384251"/>
                    </a:cubicBezTo>
                    <a:cubicBezTo>
                      <a:pt x="768502" y="596467"/>
                      <a:pt x="596467" y="768502"/>
                      <a:pt x="384251" y="768502"/>
                    </a:cubicBezTo>
                    <a:cubicBezTo>
                      <a:pt x="172035" y="768502"/>
                      <a:pt x="0" y="596467"/>
                      <a:pt x="0" y="384251"/>
                    </a:cubicBezTo>
                    <a:cubicBezTo>
                      <a:pt x="0" y="172035"/>
                      <a:pt x="172035" y="0"/>
                      <a:pt x="384251" y="0"/>
                    </a:cubicBezTo>
                    <a:close/>
                  </a:path>
                </a:pathLst>
              </a:custGeom>
              <a:ln>
                <a:solidFill>
                  <a:schemeClr val="accent3"/>
                </a:solidFill>
              </a:ln>
            </p:spPr>
          </p:pic>
          <p:cxnSp>
            <p:nvCxnSpPr>
              <p:cNvPr id="73" name="Straight Connector 72"/>
              <p:cNvCxnSpPr/>
              <p:nvPr/>
            </p:nvCxnSpPr>
            <p:spPr>
              <a:xfrm>
                <a:off x="1221909" y="2892438"/>
                <a:ext cx="0" cy="603791"/>
              </a:xfrm>
              <a:prstGeom prst="line">
                <a:avLst/>
              </a:prstGeom>
              <a:ln w="190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7254AD-89AD-4B6B-BA44-E6206F47FD0A}"/>
              </a:ext>
            </a:extLst>
          </p:cNvPr>
          <p:cNvGrpSpPr/>
          <p:nvPr/>
        </p:nvGrpSpPr>
        <p:grpSpPr>
          <a:xfrm>
            <a:off x="2457099" y="1522056"/>
            <a:ext cx="1071770" cy="1968730"/>
            <a:chOff x="2457099" y="1522056"/>
            <a:chExt cx="1071770" cy="1968730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43690560-32C1-4F16-A11C-91690A4D0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732" y="1990542"/>
              <a:ext cx="768502" cy="768502"/>
            </a:xfrm>
            <a:custGeom>
              <a:avLst/>
              <a:gdLst>
                <a:gd name="connsiteX0" fmla="*/ 384251 w 768502"/>
                <a:gd name="connsiteY0" fmla="*/ 0 h 768502"/>
                <a:gd name="connsiteX1" fmla="*/ 768502 w 768502"/>
                <a:gd name="connsiteY1" fmla="*/ 384251 h 768502"/>
                <a:gd name="connsiteX2" fmla="*/ 384251 w 768502"/>
                <a:gd name="connsiteY2" fmla="*/ 768502 h 768502"/>
                <a:gd name="connsiteX3" fmla="*/ 0 w 768502"/>
                <a:gd name="connsiteY3" fmla="*/ 384251 h 768502"/>
                <a:gd name="connsiteX4" fmla="*/ 384251 w 768502"/>
                <a:gd name="connsiteY4" fmla="*/ 0 h 768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502" h="768502">
                  <a:moveTo>
                    <a:pt x="384251" y="0"/>
                  </a:moveTo>
                  <a:cubicBezTo>
                    <a:pt x="596467" y="0"/>
                    <a:pt x="768502" y="172035"/>
                    <a:pt x="768502" y="384251"/>
                  </a:cubicBezTo>
                  <a:cubicBezTo>
                    <a:pt x="768502" y="596467"/>
                    <a:pt x="596467" y="768502"/>
                    <a:pt x="384251" y="768502"/>
                  </a:cubicBezTo>
                  <a:cubicBezTo>
                    <a:pt x="172035" y="768502"/>
                    <a:pt x="0" y="596467"/>
                    <a:pt x="0" y="384251"/>
                  </a:cubicBezTo>
                  <a:cubicBezTo>
                    <a:pt x="0" y="172035"/>
                    <a:pt x="172035" y="0"/>
                    <a:pt x="384251" y="0"/>
                  </a:cubicBezTo>
                  <a:close/>
                </a:path>
              </a:pathLst>
            </a:custGeom>
            <a:ln>
              <a:solidFill>
                <a:schemeClr val="accent3"/>
              </a:solidFill>
            </a:ln>
          </p:spPr>
        </p:pic>
        <p:sp>
          <p:nvSpPr>
            <p:cNvPr id="107" name="TextBox 106"/>
            <p:cNvSpPr txBox="1"/>
            <p:nvPr/>
          </p:nvSpPr>
          <p:spPr>
            <a:xfrm>
              <a:off x="2457099" y="1522056"/>
              <a:ext cx="1071770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100" b="1" dirty="0"/>
                <a:t>NABLA Clip</a:t>
              </a:r>
            </a:p>
            <a:p>
              <a:pPr algn="ctr"/>
              <a:r>
                <a:rPr lang="en-GB" sz="1100" dirty="0"/>
                <a:t>France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2986953" y="2886995"/>
              <a:ext cx="0" cy="603791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A1E145-A91A-4EB1-B50E-105FDAB4F544}"/>
              </a:ext>
            </a:extLst>
          </p:cNvPr>
          <p:cNvGrpSpPr/>
          <p:nvPr/>
        </p:nvGrpSpPr>
        <p:grpSpPr>
          <a:xfrm>
            <a:off x="4062638" y="1522056"/>
            <a:ext cx="1387904" cy="1978290"/>
            <a:chOff x="4062638" y="1522056"/>
            <a:chExt cx="1387904" cy="1978290"/>
          </a:xfrm>
        </p:grpSpPr>
        <p:sp>
          <p:nvSpPr>
            <p:cNvPr id="113" name="TextBox 112"/>
            <p:cNvSpPr txBox="1"/>
            <p:nvPr/>
          </p:nvSpPr>
          <p:spPr>
            <a:xfrm>
              <a:off x="4062638" y="1522056"/>
              <a:ext cx="1387904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100" b="1"/>
                <a:t>One Shot Crucible </a:t>
              </a:r>
              <a:r>
                <a:rPr lang="en-GB" sz="1100"/>
                <a:t>France</a:t>
              </a:r>
            </a:p>
          </p:txBody>
        </p: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A1F92D93-A69D-4349-9E88-79986D905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2338" y="1995200"/>
              <a:ext cx="768502" cy="763169"/>
            </a:xfrm>
            <a:custGeom>
              <a:avLst/>
              <a:gdLst>
                <a:gd name="connsiteX0" fmla="*/ 384251 w 768502"/>
                <a:gd name="connsiteY0" fmla="*/ 0 h 763169"/>
                <a:gd name="connsiteX1" fmla="*/ 768502 w 768502"/>
                <a:gd name="connsiteY1" fmla="*/ 384251 h 763169"/>
                <a:gd name="connsiteX2" fmla="*/ 461691 w 768502"/>
                <a:gd name="connsiteY2" fmla="*/ 760696 h 763169"/>
                <a:gd name="connsiteX3" fmla="*/ 437154 w 768502"/>
                <a:gd name="connsiteY3" fmla="*/ 763169 h 763169"/>
                <a:gd name="connsiteX4" fmla="*/ 331349 w 768502"/>
                <a:gd name="connsiteY4" fmla="*/ 763169 h 763169"/>
                <a:gd name="connsiteX5" fmla="*/ 306811 w 768502"/>
                <a:gd name="connsiteY5" fmla="*/ 760696 h 763169"/>
                <a:gd name="connsiteX6" fmla="*/ 0 w 768502"/>
                <a:gd name="connsiteY6" fmla="*/ 384251 h 763169"/>
                <a:gd name="connsiteX7" fmla="*/ 384251 w 768502"/>
                <a:gd name="connsiteY7" fmla="*/ 0 h 763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8502" h="763169">
                  <a:moveTo>
                    <a:pt x="384251" y="0"/>
                  </a:moveTo>
                  <a:cubicBezTo>
                    <a:pt x="596467" y="0"/>
                    <a:pt x="768502" y="172035"/>
                    <a:pt x="768502" y="384251"/>
                  </a:cubicBezTo>
                  <a:cubicBezTo>
                    <a:pt x="768502" y="569940"/>
                    <a:pt x="636788" y="724866"/>
                    <a:pt x="461691" y="760696"/>
                  </a:cubicBezTo>
                  <a:lnTo>
                    <a:pt x="437154" y="763169"/>
                  </a:lnTo>
                  <a:lnTo>
                    <a:pt x="331349" y="763169"/>
                  </a:lnTo>
                  <a:lnTo>
                    <a:pt x="306811" y="760696"/>
                  </a:lnTo>
                  <a:cubicBezTo>
                    <a:pt x="131715" y="724866"/>
                    <a:pt x="0" y="569940"/>
                    <a:pt x="0" y="384251"/>
                  </a:cubicBezTo>
                  <a:cubicBezTo>
                    <a:pt x="0" y="172035"/>
                    <a:pt x="172035" y="0"/>
                    <a:pt x="384251" y="0"/>
                  </a:cubicBezTo>
                  <a:close/>
                </a:path>
              </a:pathLst>
            </a:custGeom>
            <a:ln>
              <a:solidFill>
                <a:schemeClr val="accent3"/>
              </a:solidFill>
            </a:ln>
          </p:spPr>
        </p:pic>
        <p:cxnSp>
          <p:nvCxnSpPr>
            <p:cNvPr id="78" name="Straight Connector 77"/>
            <p:cNvCxnSpPr/>
            <p:nvPr/>
          </p:nvCxnSpPr>
          <p:spPr>
            <a:xfrm>
              <a:off x="4759889" y="2896555"/>
              <a:ext cx="0" cy="603791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510E2AC-E7EE-4ED5-BC52-4FC9BDC5A314}"/>
              </a:ext>
            </a:extLst>
          </p:cNvPr>
          <p:cNvGrpSpPr/>
          <p:nvPr/>
        </p:nvGrpSpPr>
        <p:grpSpPr>
          <a:xfrm>
            <a:off x="7451514" y="1352779"/>
            <a:ext cx="1653847" cy="2139295"/>
            <a:chOff x="7451514" y="1352779"/>
            <a:chExt cx="1653847" cy="2139295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293ED558-CB60-4072-9361-C0C86A75EDF2}"/>
                </a:ext>
              </a:extLst>
            </p:cNvPr>
            <p:cNvSpPr txBox="1"/>
            <p:nvPr/>
          </p:nvSpPr>
          <p:spPr>
            <a:xfrm>
              <a:off x="7451514" y="1352779"/>
              <a:ext cx="1653847" cy="5078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100" b="1" err="1"/>
                <a:t>Matweld</a:t>
              </a:r>
              <a:r>
                <a:rPr lang="en-GB" sz="1100" b="1"/>
                <a:t> Wireless Controlled Track Rover </a:t>
              </a:r>
              <a:r>
                <a:rPr lang="en-GB" sz="1100"/>
                <a:t>USA</a:t>
              </a:r>
            </a:p>
          </p:txBody>
        </p:sp>
        <p:pic>
          <p:nvPicPr>
            <p:cNvPr id="111" name="Picture 110" descr="Image result for matweld wireless track rover">
              <a:extLst>
                <a:ext uri="{FF2B5EF4-FFF2-40B4-BE49-F238E27FC236}">
                  <a16:creationId xmlns:a16="http://schemas.microsoft.com/office/drawing/2014/main" id="{95F277E1-14B7-4182-A2A0-8F72F4B3F1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894186" y="1982085"/>
              <a:ext cx="768502" cy="768502"/>
            </a:xfrm>
            <a:custGeom>
              <a:avLst/>
              <a:gdLst>
                <a:gd name="connsiteX0" fmla="*/ 384251 w 768502"/>
                <a:gd name="connsiteY0" fmla="*/ 0 h 768502"/>
                <a:gd name="connsiteX1" fmla="*/ 768502 w 768502"/>
                <a:gd name="connsiteY1" fmla="*/ 384251 h 768502"/>
                <a:gd name="connsiteX2" fmla="*/ 384251 w 768502"/>
                <a:gd name="connsiteY2" fmla="*/ 768502 h 768502"/>
                <a:gd name="connsiteX3" fmla="*/ 0 w 768502"/>
                <a:gd name="connsiteY3" fmla="*/ 384251 h 768502"/>
                <a:gd name="connsiteX4" fmla="*/ 384251 w 768502"/>
                <a:gd name="connsiteY4" fmla="*/ 0 h 768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502" h="768502">
                  <a:moveTo>
                    <a:pt x="384251" y="0"/>
                  </a:moveTo>
                  <a:cubicBezTo>
                    <a:pt x="596467" y="0"/>
                    <a:pt x="768502" y="172035"/>
                    <a:pt x="768502" y="384251"/>
                  </a:cubicBezTo>
                  <a:cubicBezTo>
                    <a:pt x="768502" y="596467"/>
                    <a:pt x="596467" y="768502"/>
                    <a:pt x="384251" y="768502"/>
                  </a:cubicBezTo>
                  <a:cubicBezTo>
                    <a:pt x="172035" y="768502"/>
                    <a:pt x="0" y="596467"/>
                    <a:pt x="0" y="384251"/>
                  </a:cubicBezTo>
                  <a:cubicBezTo>
                    <a:pt x="0" y="172035"/>
                    <a:pt x="172035" y="0"/>
                    <a:pt x="384251" y="0"/>
                  </a:cubicBez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62040BC6-74C1-43FD-8769-5ECA45E227AA}"/>
                </a:ext>
              </a:extLst>
            </p:cNvPr>
            <p:cNvCxnSpPr/>
            <p:nvPr/>
          </p:nvCxnSpPr>
          <p:spPr>
            <a:xfrm>
              <a:off x="8289429" y="2888283"/>
              <a:ext cx="0" cy="603791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36A6207-4835-410D-84D7-82C9A7F54417}"/>
              </a:ext>
            </a:extLst>
          </p:cNvPr>
          <p:cNvGrpSpPr/>
          <p:nvPr/>
        </p:nvGrpSpPr>
        <p:grpSpPr>
          <a:xfrm>
            <a:off x="9281602" y="1522056"/>
            <a:ext cx="1553740" cy="1979579"/>
            <a:chOff x="9281602" y="1522056"/>
            <a:chExt cx="1553740" cy="1979579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19CFFD19-2A3F-4215-907C-DAA3D78A4B8C}"/>
                </a:ext>
              </a:extLst>
            </p:cNvPr>
            <p:cNvSpPr txBox="1"/>
            <p:nvPr/>
          </p:nvSpPr>
          <p:spPr>
            <a:xfrm>
              <a:off x="9281602" y="1522056"/>
              <a:ext cx="1553740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100" b="1"/>
                <a:t>Rosenqvist EQ Axle </a:t>
              </a:r>
              <a:r>
                <a:rPr lang="en-GB" sz="1100"/>
                <a:t>Sweden</a:t>
              </a:r>
            </a:p>
          </p:txBody>
        </p:sp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3617A173-9188-4024-8D5C-BACCB83D07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74220" y="1985233"/>
              <a:ext cx="768502" cy="768502"/>
            </a:xfrm>
            <a:custGeom>
              <a:avLst/>
              <a:gdLst>
                <a:gd name="connsiteX0" fmla="*/ 384251 w 768502"/>
                <a:gd name="connsiteY0" fmla="*/ 0 h 768502"/>
                <a:gd name="connsiteX1" fmla="*/ 768502 w 768502"/>
                <a:gd name="connsiteY1" fmla="*/ 384251 h 768502"/>
                <a:gd name="connsiteX2" fmla="*/ 384251 w 768502"/>
                <a:gd name="connsiteY2" fmla="*/ 768502 h 768502"/>
                <a:gd name="connsiteX3" fmla="*/ 0 w 768502"/>
                <a:gd name="connsiteY3" fmla="*/ 384251 h 768502"/>
                <a:gd name="connsiteX4" fmla="*/ 384251 w 768502"/>
                <a:gd name="connsiteY4" fmla="*/ 0 h 768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502" h="768502">
                  <a:moveTo>
                    <a:pt x="384251" y="0"/>
                  </a:moveTo>
                  <a:cubicBezTo>
                    <a:pt x="596467" y="0"/>
                    <a:pt x="768502" y="172035"/>
                    <a:pt x="768502" y="384251"/>
                  </a:cubicBezTo>
                  <a:cubicBezTo>
                    <a:pt x="768502" y="596467"/>
                    <a:pt x="596467" y="768502"/>
                    <a:pt x="384251" y="768502"/>
                  </a:cubicBezTo>
                  <a:cubicBezTo>
                    <a:pt x="172035" y="768502"/>
                    <a:pt x="0" y="596467"/>
                    <a:pt x="0" y="384251"/>
                  </a:cubicBezTo>
                  <a:cubicBezTo>
                    <a:pt x="0" y="172035"/>
                    <a:pt x="172035" y="0"/>
                    <a:pt x="384251" y="0"/>
                  </a:cubicBezTo>
                  <a:close/>
                </a:path>
              </a:pathLst>
            </a:custGeom>
            <a:ln>
              <a:solidFill>
                <a:schemeClr val="accent3"/>
              </a:solidFill>
            </a:ln>
          </p:spPr>
        </p:pic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1BA5785-C75A-48EC-93F6-AAE0DFF56A9B}"/>
                </a:ext>
              </a:extLst>
            </p:cNvPr>
            <p:cNvCxnSpPr/>
            <p:nvPr/>
          </p:nvCxnSpPr>
          <p:spPr>
            <a:xfrm>
              <a:off x="10062365" y="2897844"/>
              <a:ext cx="0" cy="603791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6FF7559-9131-4B8C-9DA2-359DE3FBD167}"/>
              </a:ext>
            </a:extLst>
          </p:cNvPr>
          <p:cNvGrpSpPr/>
          <p:nvPr/>
        </p:nvGrpSpPr>
        <p:grpSpPr>
          <a:xfrm>
            <a:off x="10282334" y="3812730"/>
            <a:ext cx="1323972" cy="2148226"/>
            <a:chOff x="10282334" y="3812730"/>
            <a:chExt cx="1323972" cy="2148226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E032EDA-BA5F-4756-BCFB-3F6B0527DD43}"/>
                </a:ext>
              </a:extLst>
            </p:cNvPr>
            <p:cNvSpPr txBox="1"/>
            <p:nvPr/>
          </p:nvSpPr>
          <p:spPr>
            <a:xfrm>
              <a:off x="10282334" y="5453125"/>
              <a:ext cx="1323972" cy="5078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100" b="1" dirty="0"/>
                <a:t>Pandrol Connect Welding App</a:t>
              </a:r>
            </a:p>
            <a:p>
              <a:pPr algn="ctr"/>
              <a:r>
                <a:rPr lang="en-GB" sz="1100" dirty="0"/>
                <a:t>France</a:t>
              </a:r>
            </a:p>
          </p:txBody>
        </p: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F728C5AF-C109-4CBE-81C1-5F8806649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60069" y="4531001"/>
              <a:ext cx="768502" cy="767252"/>
            </a:xfrm>
            <a:custGeom>
              <a:avLst/>
              <a:gdLst>
                <a:gd name="connsiteX0" fmla="*/ 372446 w 768502"/>
                <a:gd name="connsiteY0" fmla="*/ 0 h 767252"/>
                <a:gd name="connsiteX1" fmla="*/ 396056 w 768502"/>
                <a:gd name="connsiteY1" fmla="*/ 0 h 767252"/>
                <a:gd name="connsiteX2" fmla="*/ 461691 w 768502"/>
                <a:gd name="connsiteY2" fmla="*/ 6617 h 767252"/>
                <a:gd name="connsiteX3" fmla="*/ 768502 w 768502"/>
                <a:gd name="connsiteY3" fmla="*/ 383061 h 767252"/>
                <a:gd name="connsiteX4" fmla="*/ 461691 w 768502"/>
                <a:gd name="connsiteY4" fmla="*/ 759506 h 767252"/>
                <a:gd name="connsiteX5" fmla="*/ 384846 w 768502"/>
                <a:gd name="connsiteY5" fmla="*/ 767252 h 767252"/>
                <a:gd name="connsiteX6" fmla="*/ 383656 w 768502"/>
                <a:gd name="connsiteY6" fmla="*/ 767252 h 767252"/>
                <a:gd name="connsiteX7" fmla="*/ 306811 w 768502"/>
                <a:gd name="connsiteY7" fmla="*/ 759506 h 767252"/>
                <a:gd name="connsiteX8" fmla="*/ 0 w 768502"/>
                <a:gd name="connsiteY8" fmla="*/ 383061 h 767252"/>
                <a:gd name="connsiteX9" fmla="*/ 306811 w 768502"/>
                <a:gd name="connsiteY9" fmla="*/ 6617 h 76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8502" h="767252">
                  <a:moveTo>
                    <a:pt x="372446" y="0"/>
                  </a:moveTo>
                  <a:lnTo>
                    <a:pt x="396056" y="0"/>
                  </a:lnTo>
                  <a:lnTo>
                    <a:pt x="461691" y="6617"/>
                  </a:lnTo>
                  <a:cubicBezTo>
                    <a:pt x="636788" y="42447"/>
                    <a:pt x="768502" y="197372"/>
                    <a:pt x="768502" y="383061"/>
                  </a:cubicBezTo>
                  <a:cubicBezTo>
                    <a:pt x="768502" y="568750"/>
                    <a:pt x="636788" y="723676"/>
                    <a:pt x="461691" y="759506"/>
                  </a:cubicBezTo>
                  <a:lnTo>
                    <a:pt x="384846" y="767252"/>
                  </a:lnTo>
                  <a:lnTo>
                    <a:pt x="383656" y="767252"/>
                  </a:lnTo>
                  <a:lnTo>
                    <a:pt x="306811" y="759506"/>
                  </a:lnTo>
                  <a:cubicBezTo>
                    <a:pt x="131714" y="723676"/>
                    <a:pt x="0" y="568750"/>
                    <a:pt x="0" y="383061"/>
                  </a:cubicBezTo>
                  <a:cubicBezTo>
                    <a:pt x="0" y="197372"/>
                    <a:pt x="131714" y="42447"/>
                    <a:pt x="306811" y="6617"/>
                  </a:cubicBezTo>
                  <a:close/>
                </a:path>
              </a:pathLst>
            </a:custGeom>
            <a:ln>
              <a:solidFill>
                <a:schemeClr val="accent3"/>
              </a:solidFill>
            </a:ln>
          </p:spPr>
        </p:pic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F079C97F-2A09-4138-B1A7-1C2D34C52063}"/>
                </a:ext>
              </a:extLst>
            </p:cNvPr>
            <p:cNvCxnSpPr/>
            <p:nvPr/>
          </p:nvCxnSpPr>
          <p:spPr>
            <a:xfrm rot="10800000">
              <a:off x="10943116" y="3812730"/>
              <a:ext cx="0" cy="602037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690E66-314B-407A-AAFD-19C3ED7BE178}"/>
              </a:ext>
            </a:extLst>
          </p:cNvPr>
          <p:cNvGrpSpPr/>
          <p:nvPr/>
        </p:nvGrpSpPr>
        <p:grpSpPr>
          <a:xfrm>
            <a:off x="8470950" y="3812730"/>
            <a:ext cx="1426086" cy="1978949"/>
            <a:chOff x="8470950" y="3812730"/>
            <a:chExt cx="1426086" cy="1978949"/>
          </a:xfrm>
        </p:grpSpPr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58393FC2-5A48-4F54-AD2F-77684B08F407}"/>
                </a:ext>
              </a:extLst>
            </p:cNvPr>
            <p:cNvSpPr txBox="1"/>
            <p:nvPr/>
          </p:nvSpPr>
          <p:spPr>
            <a:xfrm>
              <a:off x="8470950" y="5453125"/>
              <a:ext cx="1426086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100" b="1" err="1"/>
                <a:t>Vortok</a:t>
              </a:r>
              <a:r>
                <a:rPr lang="en-GB" sz="1100" b="1"/>
                <a:t> Multi-sensor</a:t>
              </a:r>
            </a:p>
            <a:p>
              <a:pPr algn="ctr"/>
              <a:r>
                <a:rPr lang="en-GB" sz="1100"/>
                <a:t>UK</a:t>
              </a:r>
            </a:p>
          </p:txBody>
        </p:sp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44848141-23D4-41AD-A74B-E757CD620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99741" y="4552310"/>
              <a:ext cx="768502" cy="764617"/>
            </a:xfrm>
            <a:custGeom>
              <a:avLst/>
              <a:gdLst>
                <a:gd name="connsiteX0" fmla="*/ 384251 w 768502"/>
                <a:gd name="connsiteY0" fmla="*/ 0 h 764617"/>
                <a:gd name="connsiteX1" fmla="*/ 768502 w 768502"/>
                <a:gd name="connsiteY1" fmla="*/ 384251 h 764617"/>
                <a:gd name="connsiteX2" fmla="*/ 461691 w 768502"/>
                <a:gd name="connsiteY2" fmla="*/ 760696 h 764617"/>
                <a:gd name="connsiteX3" fmla="*/ 422789 w 768502"/>
                <a:gd name="connsiteY3" fmla="*/ 764617 h 764617"/>
                <a:gd name="connsiteX4" fmla="*/ 345713 w 768502"/>
                <a:gd name="connsiteY4" fmla="*/ 764617 h 764617"/>
                <a:gd name="connsiteX5" fmla="*/ 306811 w 768502"/>
                <a:gd name="connsiteY5" fmla="*/ 760696 h 764617"/>
                <a:gd name="connsiteX6" fmla="*/ 0 w 768502"/>
                <a:gd name="connsiteY6" fmla="*/ 384251 h 764617"/>
                <a:gd name="connsiteX7" fmla="*/ 384251 w 768502"/>
                <a:gd name="connsiteY7" fmla="*/ 0 h 7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8502" h="764617">
                  <a:moveTo>
                    <a:pt x="384251" y="0"/>
                  </a:moveTo>
                  <a:cubicBezTo>
                    <a:pt x="596467" y="0"/>
                    <a:pt x="768502" y="172035"/>
                    <a:pt x="768502" y="384251"/>
                  </a:cubicBezTo>
                  <a:cubicBezTo>
                    <a:pt x="768502" y="569940"/>
                    <a:pt x="636788" y="724866"/>
                    <a:pt x="461691" y="760696"/>
                  </a:cubicBezTo>
                  <a:lnTo>
                    <a:pt x="422789" y="764617"/>
                  </a:lnTo>
                  <a:lnTo>
                    <a:pt x="345713" y="764617"/>
                  </a:lnTo>
                  <a:lnTo>
                    <a:pt x="306811" y="760696"/>
                  </a:lnTo>
                  <a:cubicBezTo>
                    <a:pt x="131714" y="724866"/>
                    <a:pt x="0" y="569940"/>
                    <a:pt x="0" y="384251"/>
                  </a:cubicBezTo>
                  <a:cubicBezTo>
                    <a:pt x="0" y="172035"/>
                    <a:pt x="172035" y="0"/>
                    <a:pt x="384251" y="0"/>
                  </a:cubicBezTo>
                  <a:close/>
                </a:path>
              </a:pathLst>
            </a:custGeom>
            <a:ln>
              <a:solidFill>
                <a:schemeClr val="accent3"/>
              </a:solidFill>
            </a:ln>
          </p:spPr>
        </p:pic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64C1B425-C39D-4F20-9D39-0A6297427240}"/>
                </a:ext>
              </a:extLst>
            </p:cNvPr>
            <p:cNvCxnSpPr/>
            <p:nvPr/>
          </p:nvCxnSpPr>
          <p:spPr>
            <a:xfrm rot="10800000">
              <a:off x="9178071" y="3812730"/>
              <a:ext cx="0" cy="602037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063FB93-D239-4791-BE8A-395FF6F7E0CD}"/>
              </a:ext>
            </a:extLst>
          </p:cNvPr>
          <p:cNvGrpSpPr/>
          <p:nvPr/>
        </p:nvGrpSpPr>
        <p:grpSpPr>
          <a:xfrm>
            <a:off x="6578814" y="3812730"/>
            <a:ext cx="1653847" cy="2148226"/>
            <a:chOff x="6578814" y="3812730"/>
            <a:chExt cx="1653847" cy="2148226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A070CAF-9C4C-4D9F-B40E-67B06A309E09}"/>
                </a:ext>
              </a:extLst>
            </p:cNvPr>
            <p:cNvSpPr txBox="1"/>
            <p:nvPr/>
          </p:nvSpPr>
          <p:spPr>
            <a:xfrm>
              <a:off x="6578814" y="5453125"/>
              <a:ext cx="1653847" cy="5078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100" b="1" dirty="0"/>
                <a:t>Aluminium/Stainless Steel 3</a:t>
              </a:r>
              <a:r>
                <a:rPr lang="en-GB" sz="1100" b="1" baseline="30000" dirty="0"/>
                <a:t>rd</a:t>
              </a:r>
              <a:r>
                <a:rPr lang="en-GB" sz="1100" b="1" dirty="0"/>
                <a:t> Rail </a:t>
              </a:r>
            </a:p>
            <a:p>
              <a:pPr algn="ctr"/>
              <a:r>
                <a:rPr lang="en-GB" sz="1100" dirty="0"/>
                <a:t>France</a:t>
              </a:r>
            </a:p>
          </p:txBody>
        </p:sp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621D614F-EBAE-43E3-A388-F8CE51E82C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21097" y="4539105"/>
              <a:ext cx="768502" cy="768502"/>
            </a:xfrm>
            <a:custGeom>
              <a:avLst/>
              <a:gdLst>
                <a:gd name="connsiteX0" fmla="*/ 384251 w 768502"/>
                <a:gd name="connsiteY0" fmla="*/ 0 h 768502"/>
                <a:gd name="connsiteX1" fmla="*/ 768502 w 768502"/>
                <a:gd name="connsiteY1" fmla="*/ 384251 h 768502"/>
                <a:gd name="connsiteX2" fmla="*/ 384251 w 768502"/>
                <a:gd name="connsiteY2" fmla="*/ 768502 h 768502"/>
                <a:gd name="connsiteX3" fmla="*/ 0 w 768502"/>
                <a:gd name="connsiteY3" fmla="*/ 384251 h 768502"/>
                <a:gd name="connsiteX4" fmla="*/ 384251 w 768502"/>
                <a:gd name="connsiteY4" fmla="*/ 0 h 768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502" h="768502">
                  <a:moveTo>
                    <a:pt x="384251" y="0"/>
                  </a:moveTo>
                  <a:cubicBezTo>
                    <a:pt x="596467" y="0"/>
                    <a:pt x="768502" y="172035"/>
                    <a:pt x="768502" y="384251"/>
                  </a:cubicBezTo>
                  <a:cubicBezTo>
                    <a:pt x="768502" y="596467"/>
                    <a:pt x="596467" y="768502"/>
                    <a:pt x="384251" y="768502"/>
                  </a:cubicBezTo>
                  <a:cubicBezTo>
                    <a:pt x="172035" y="768502"/>
                    <a:pt x="0" y="596467"/>
                    <a:pt x="0" y="384251"/>
                  </a:cubicBezTo>
                  <a:cubicBezTo>
                    <a:pt x="0" y="172035"/>
                    <a:pt x="172035" y="0"/>
                    <a:pt x="384251" y="0"/>
                  </a:cubicBezTo>
                  <a:close/>
                </a:path>
              </a:pathLst>
            </a:custGeom>
            <a:ln>
              <a:solidFill>
                <a:schemeClr val="accent3"/>
              </a:solidFill>
            </a:ln>
          </p:spPr>
        </p:pic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9A3330FD-B5D6-4C12-B152-3CA2EA10B92C}"/>
                </a:ext>
              </a:extLst>
            </p:cNvPr>
            <p:cNvCxnSpPr/>
            <p:nvPr/>
          </p:nvCxnSpPr>
          <p:spPr>
            <a:xfrm rot="10800000">
              <a:off x="7405135" y="3812730"/>
              <a:ext cx="0" cy="602037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5" name="Graphic 74" descr="Home">
            <a:extLst>
              <a:ext uri="{FF2B5EF4-FFF2-40B4-BE49-F238E27FC236}">
                <a16:creationId xmlns:a16="http://schemas.microsoft.com/office/drawing/2014/main" id="{9F19F752-ADBA-4732-AB4D-A5FC279A66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0690" y="6356569"/>
            <a:ext cx="419318" cy="41931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3FC796-749F-4081-A138-9CCFC51145D4}"/>
              </a:ext>
            </a:extLst>
          </p:cNvPr>
          <p:cNvCxnSpPr/>
          <p:nvPr/>
        </p:nvCxnSpPr>
        <p:spPr>
          <a:xfrm>
            <a:off x="574743" y="1029574"/>
            <a:ext cx="1044525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0CAB10-1B52-4EAE-96D6-0DCC76D287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675" y="584200"/>
            <a:ext cx="10074275" cy="317500"/>
          </a:xfrm>
        </p:spPr>
        <p:txBody>
          <a:bodyPr/>
          <a:lstStyle/>
          <a:p>
            <a:r>
              <a:rPr lang="ru-RU" dirty="0"/>
              <a:t>История инноваций</a:t>
            </a:r>
            <a:endParaRPr lang="en-GB" dirty="0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D46D98D-0A79-4496-9EFC-1F45BA8ADA78}"/>
              </a:ext>
            </a:extLst>
          </p:cNvPr>
          <p:cNvCxnSpPr>
            <a:cxnSpLocks/>
          </p:cNvCxnSpPr>
          <p:nvPr/>
        </p:nvCxnSpPr>
        <p:spPr>
          <a:xfrm>
            <a:off x="0" y="3646249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5C986A-43A4-4FA4-8590-6B09672D7836}"/>
              </a:ext>
            </a:extLst>
          </p:cNvPr>
          <p:cNvGrpSpPr/>
          <p:nvPr/>
        </p:nvGrpSpPr>
        <p:grpSpPr>
          <a:xfrm>
            <a:off x="970729" y="3474479"/>
            <a:ext cx="10213700" cy="343540"/>
            <a:chOff x="970729" y="3474479"/>
            <a:chExt cx="10213700" cy="343540"/>
          </a:xfrm>
        </p:grpSpPr>
        <p:sp>
          <p:nvSpPr>
            <p:cNvPr id="96" name="TextBox 95"/>
            <p:cNvSpPr txBox="1"/>
            <p:nvPr/>
          </p:nvSpPr>
          <p:spPr>
            <a:xfrm>
              <a:off x="970729" y="3474479"/>
              <a:ext cx="482626" cy="34354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400"/>
                <a:t>1946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855372" y="3474479"/>
              <a:ext cx="482626" cy="34354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400"/>
                <a:t>1957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740015" y="3474479"/>
              <a:ext cx="482626" cy="34354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400"/>
                <a:t>1968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4509301" y="3474479"/>
              <a:ext cx="482626" cy="34354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400"/>
                <a:t>1989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393944" y="3474479"/>
              <a:ext cx="482626" cy="34354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400"/>
                <a:t>1992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624658" y="3474479"/>
              <a:ext cx="482626" cy="34354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400"/>
                <a:t>1976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20A40A0-4256-44E4-989F-0B3D40CEA1DC}"/>
                </a:ext>
              </a:extLst>
            </p:cNvPr>
            <p:cNvSpPr txBox="1"/>
            <p:nvPr/>
          </p:nvSpPr>
          <p:spPr>
            <a:xfrm>
              <a:off x="10701803" y="3474479"/>
              <a:ext cx="482626" cy="3435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400"/>
                <a:t>2017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B7ACBD05-7D02-45AD-95A2-B546FCC10833}"/>
                </a:ext>
              </a:extLst>
            </p:cNvPr>
            <p:cNvSpPr txBox="1"/>
            <p:nvPr/>
          </p:nvSpPr>
          <p:spPr>
            <a:xfrm>
              <a:off x="7163230" y="3474479"/>
              <a:ext cx="482626" cy="34354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400"/>
                <a:t>2003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4EAAD490-7D30-4045-89E4-9CCCB84295A2}"/>
                </a:ext>
              </a:extLst>
            </p:cNvPr>
            <p:cNvSpPr txBox="1"/>
            <p:nvPr/>
          </p:nvSpPr>
          <p:spPr>
            <a:xfrm>
              <a:off x="8047873" y="3474479"/>
              <a:ext cx="482626" cy="34354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400"/>
                <a:t>2006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7375CE8-AB4F-44DE-BD0D-C48F3DD385CD}"/>
                </a:ext>
              </a:extLst>
            </p:cNvPr>
            <p:cNvSpPr txBox="1"/>
            <p:nvPr/>
          </p:nvSpPr>
          <p:spPr>
            <a:xfrm>
              <a:off x="8932516" y="3474479"/>
              <a:ext cx="482626" cy="34354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400"/>
                <a:t>2011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41A3229A-B299-4DE5-A4F8-3DEA1BF358B3}"/>
                </a:ext>
              </a:extLst>
            </p:cNvPr>
            <p:cNvSpPr txBox="1"/>
            <p:nvPr/>
          </p:nvSpPr>
          <p:spPr>
            <a:xfrm>
              <a:off x="9817159" y="3474479"/>
              <a:ext cx="482626" cy="34354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400"/>
                <a:t>2013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41F92858-9C39-4216-A716-5BE38217E461}"/>
                </a:ext>
              </a:extLst>
            </p:cNvPr>
            <p:cNvSpPr txBox="1"/>
            <p:nvPr/>
          </p:nvSpPr>
          <p:spPr>
            <a:xfrm>
              <a:off x="6278587" y="3474479"/>
              <a:ext cx="482626" cy="3435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400"/>
                <a:t>1996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44E6E07-E75E-4B0D-B42D-B53D7A59551A}"/>
              </a:ext>
            </a:extLst>
          </p:cNvPr>
          <p:cNvGrpSpPr/>
          <p:nvPr/>
        </p:nvGrpSpPr>
        <p:grpSpPr>
          <a:xfrm>
            <a:off x="5189290" y="3812730"/>
            <a:ext cx="906710" cy="1978949"/>
            <a:chOff x="5189290" y="3812730"/>
            <a:chExt cx="906710" cy="1978949"/>
          </a:xfrm>
        </p:grpSpPr>
        <p:sp>
          <p:nvSpPr>
            <p:cNvPr id="116" name="TextBox 115"/>
            <p:cNvSpPr txBox="1"/>
            <p:nvPr/>
          </p:nvSpPr>
          <p:spPr>
            <a:xfrm>
              <a:off x="5189290" y="5453125"/>
              <a:ext cx="906710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100" b="1"/>
                <a:t>Fastclip FC</a:t>
              </a:r>
            </a:p>
            <a:p>
              <a:pPr algn="ctr"/>
              <a:r>
                <a:rPr lang="en-GB" sz="1100"/>
                <a:t>UK</a:t>
              </a:r>
            </a:p>
          </p:txBody>
        </p: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C69ED65E-A1C9-4979-8312-1CAF98DB24FB}"/>
                </a:ext>
              </a:extLst>
            </p:cNvPr>
            <p:cNvCxnSpPr/>
            <p:nvPr/>
          </p:nvCxnSpPr>
          <p:spPr>
            <a:xfrm rot="10800000">
              <a:off x="5640639" y="3812730"/>
              <a:ext cx="0" cy="602037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B624063-2E0B-49F5-B6FF-467E25C8A69C}"/>
                </a:ext>
              </a:extLst>
            </p:cNvPr>
            <p:cNvGrpSpPr/>
            <p:nvPr/>
          </p:nvGrpSpPr>
          <p:grpSpPr>
            <a:xfrm>
              <a:off x="5258394" y="4539105"/>
              <a:ext cx="768502" cy="768502"/>
              <a:chOff x="5227561" y="5135691"/>
              <a:chExt cx="768502" cy="768502"/>
            </a:xfrm>
          </p:grpSpPr>
          <p:pic>
            <p:nvPicPr>
              <p:cNvPr id="115" name="Picture 11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3181" y="5253103"/>
                <a:ext cx="619146" cy="536107"/>
              </a:xfrm>
              <a:prstGeom prst="rect">
                <a:avLst/>
              </a:prstGeom>
            </p:spPr>
          </p:pic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1F9C4BB3-49FB-4EEF-A274-D80070D77E45}"/>
                  </a:ext>
                </a:extLst>
              </p:cNvPr>
              <p:cNvSpPr/>
              <p:nvPr/>
            </p:nvSpPr>
            <p:spPr>
              <a:xfrm>
                <a:off x="5227561" y="5135691"/>
                <a:ext cx="768502" cy="768502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err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F3A98F8-AB9A-45B7-97AD-76547FE1643C}"/>
              </a:ext>
            </a:extLst>
          </p:cNvPr>
          <p:cNvGrpSpPr/>
          <p:nvPr/>
        </p:nvGrpSpPr>
        <p:grpSpPr>
          <a:xfrm>
            <a:off x="3492479" y="3812730"/>
            <a:ext cx="768502" cy="1985941"/>
            <a:chOff x="3492479" y="3812730"/>
            <a:chExt cx="768502" cy="1985941"/>
          </a:xfrm>
        </p:grpSpPr>
        <p:sp>
          <p:nvSpPr>
            <p:cNvPr id="109" name="TextBox 108"/>
            <p:cNvSpPr txBox="1"/>
            <p:nvPr/>
          </p:nvSpPr>
          <p:spPr>
            <a:xfrm>
              <a:off x="3559060" y="5460117"/>
              <a:ext cx="635340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100" b="1"/>
                <a:t>E Clip</a:t>
              </a:r>
            </a:p>
            <a:p>
              <a:pPr algn="ctr"/>
              <a:r>
                <a:rPr lang="en-GB" sz="1100"/>
                <a:t>UK</a:t>
              </a:r>
            </a:p>
          </p:txBody>
        </p: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C33CE856-EAEE-4FF4-BCAF-1857BA22F83E}"/>
                </a:ext>
              </a:extLst>
            </p:cNvPr>
            <p:cNvCxnSpPr/>
            <p:nvPr/>
          </p:nvCxnSpPr>
          <p:spPr>
            <a:xfrm rot="10800000">
              <a:off x="3875595" y="3812730"/>
              <a:ext cx="0" cy="602037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BDD0727-0922-4E92-A6A4-093CCA8EFB3A}"/>
                </a:ext>
              </a:extLst>
            </p:cNvPr>
            <p:cNvGrpSpPr/>
            <p:nvPr/>
          </p:nvGrpSpPr>
          <p:grpSpPr>
            <a:xfrm>
              <a:off x="3492479" y="4529751"/>
              <a:ext cx="768502" cy="768502"/>
              <a:chOff x="3496815" y="5126337"/>
              <a:chExt cx="768502" cy="768502"/>
            </a:xfrm>
          </p:grpSpPr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33204" y="5233019"/>
                <a:ext cx="665532" cy="576275"/>
              </a:xfrm>
              <a:prstGeom prst="rect">
                <a:avLst/>
              </a:prstGeom>
            </p:spPr>
          </p:pic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1A077098-38B2-4AAB-831C-12E4C2FBAACA}"/>
                  </a:ext>
                </a:extLst>
              </p:cNvPr>
              <p:cNvSpPr/>
              <p:nvPr/>
            </p:nvSpPr>
            <p:spPr>
              <a:xfrm>
                <a:off x="3496815" y="5126337"/>
                <a:ext cx="768502" cy="768502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err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2D9AB8C-6213-401B-B3C8-26E64626FFFB}"/>
              </a:ext>
            </a:extLst>
          </p:cNvPr>
          <p:cNvGrpSpPr/>
          <p:nvPr/>
        </p:nvGrpSpPr>
        <p:grpSpPr>
          <a:xfrm>
            <a:off x="1721986" y="3812730"/>
            <a:ext cx="768503" cy="1978949"/>
            <a:chOff x="1721986" y="3812730"/>
            <a:chExt cx="768503" cy="1978949"/>
          </a:xfrm>
        </p:grpSpPr>
        <p:sp>
          <p:nvSpPr>
            <p:cNvPr id="104" name="TextBox 103"/>
            <p:cNvSpPr txBox="1"/>
            <p:nvPr/>
          </p:nvSpPr>
          <p:spPr>
            <a:xfrm>
              <a:off x="1721987" y="5453125"/>
              <a:ext cx="768502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100" b="1"/>
                <a:t>PR Clip</a:t>
              </a:r>
            </a:p>
            <a:p>
              <a:pPr algn="ctr"/>
              <a:r>
                <a:rPr lang="en-GB" sz="1100"/>
                <a:t>Norway</a:t>
              </a:r>
            </a:p>
          </p:txBody>
        </p: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A1A5DB44-BDEC-49D6-8D94-C3A189476D8A}"/>
                </a:ext>
              </a:extLst>
            </p:cNvPr>
            <p:cNvCxnSpPr/>
            <p:nvPr/>
          </p:nvCxnSpPr>
          <p:spPr>
            <a:xfrm rot="10800000">
              <a:off x="2102659" y="3812730"/>
              <a:ext cx="0" cy="602037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932C16-1D87-43B8-9438-835899D4DEEC}"/>
                </a:ext>
              </a:extLst>
            </p:cNvPr>
            <p:cNvGrpSpPr/>
            <p:nvPr/>
          </p:nvGrpSpPr>
          <p:grpSpPr>
            <a:xfrm>
              <a:off x="1721986" y="4539105"/>
              <a:ext cx="768502" cy="768502"/>
              <a:chOff x="1712434" y="5135691"/>
              <a:chExt cx="768502" cy="768502"/>
            </a:xfrm>
          </p:grpSpPr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EEA8E71B-76A7-44B5-9275-A226EF1A7E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20121" y="5251085"/>
                <a:ext cx="600160" cy="540143"/>
              </a:xfrm>
              <a:prstGeom prst="rect">
                <a:avLst/>
              </a:prstGeom>
            </p:spPr>
          </p:pic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F730BC8D-60DE-47FB-9230-63078C9C7D2B}"/>
                  </a:ext>
                </a:extLst>
              </p:cNvPr>
              <p:cNvSpPr/>
              <p:nvPr/>
            </p:nvSpPr>
            <p:spPr>
              <a:xfrm>
                <a:off x="1712434" y="5135691"/>
                <a:ext cx="768502" cy="768502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err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88172A4-1B2C-46DA-85AB-23D6E19D6007}"/>
              </a:ext>
            </a:extLst>
          </p:cNvPr>
          <p:cNvGrpSpPr/>
          <p:nvPr/>
        </p:nvGrpSpPr>
        <p:grpSpPr>
          <a:xfrm>
            <a:off x="6027896" y="1522056"/>
            <a:ext cx="993202" cy="1975460"/>
            <a:chOff x="6027896" y="1522056"/>
            <a:chExt cx="993202" cy="1975460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2DF7854-1ACB-44E0-BFAC-F90C0D4CD4D2}"/>
                </a:ext>
              </a:extLst>
            </p:cNvPr>
            <p:cNvSpPr txBox="1"/>
            <p:nvPr/>
          </p:nvSpPr>
          <p:spPr>
            <a:xfrm>
              <a:off x="6027896" y="1522056"/>
              <a:ext cx="993202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100" b="1"/>
                <a:t>Vanguard</a:t>
              </a:r>
            </a:p>
            <a:p>
              <a:pPr algn="ctr"/>
              <a:r>
                <a:rPr lang="en-GB" sz="1100"/>
                <a:t>UK</a:t>
              </a:r>
            </a:p>
          </p:txBody>
        </p: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1B6250BF-6D07-4DF3-A8D6-0E42D6FE6501}"/>
                </a:ext>
              </a:extLst>
            </p:cNvPr>
            <p:cNvCxnSpPr/>
            <p:nvPr/>
          </p:nvCxnSpPr>
          <p:spPr>
            <a:xfrm>
              <a:off x="6524385" y="2893725"/>
              <a:ext cx="0" cy="603791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D37CF6D-06B8-4B19-9D2A-1D3EF95141D5}"/>
                </a:ext>
              </a:extLst>
            </p:cNvPr>
            <p:cNvGrpSpPr/>
            <p:nvPr/>
          </p:nvGrpSpPr>
          <p:grpSpPr>
            <a:xfrm>
              <a:off x="6140245" y="1980950"/>
              <a:ext cx="768502" cy="768502"/>
              <a:chOff x="6118265" y="1385492"/>
              <a:chExt cx="768502" cy="768502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9734CB4A-3864-421B-A016-37CA326AC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7950" y="1478900"/>
                <a:ext cx="669132" cy="579390"/>
              </a:xfrm>
              <a:prstGeom prst="rect">
                <a:avLst/>
              </a:prstGeom>
            </p:spPr>
          </p:pic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9CC47175-02F3-4C12-A4F1-4EE5152203FA}"/>
                  </a:ext>
                </a:extLst>
              </p:cNvPr>
              <p:cNvSpPr/>
              <p:nvPr/>
            </p:nvSpPr>
            <p:spPr>
              <a:xfrm>
                <a:off x="6118265" y="1385492"/>
                <a:ext cx="768502" cy="768502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err="1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999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D5CF0F21-3E0E-4260-B8A9-98225934D838}"/>
              </a:ext>
            </a:extLst>
          </p:cNvPr>
          <p:cNvGrpSpPr/>
          <p:nvPr/>
        </p:nvGrpSpPr>
        <p:grpSpPr>
          <a:xfrm>
            <a:off x="0" y="1399508"/>
            <a:ext cx="12192000" cy="3897452"/>
            <a:chOff x="324861" y="2023653"/>
            <a:chExt cx="12192000" cy="3897452"/>
          </a:xfrm>
        </p:grpSpPr>
        <p:pic>
          <p:nvPicPr>
            <p:cNvPr id="5" name="Picture 4" descr="A close up of a map&#10;&#10;Description automatically generated">
              <a:extLst>
                <a:ext uri="{FF2B5EF4-FFF2-40B4-BE49-F238E27FC236}">
                  <a16:creationId xmlns:a16="http://schemas.microsoft.com/office/drawing/2014/main" id="{970B26B2-1821-451F-A077-6DF637991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42483" y="2023653"/>
              <a:ext cx="8733918" cy="3897452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9540309-79F2-48DD-A59D-9E0900AB6F2D}"/>
                </a:ext>
              </a:extLst>
            </p:cNvPr>
            <p:cNvCxnSpPr>
              <a:cxnSpLocks/>
            </p:cNvCxnSpPr>
            <p:nvPr/>
          </p:nvCxnSpPr>
          <p:spPr>
            <a:xfrm>
              <a:off x="324861" y="3395775"/>
              <a:ext cx="1617622" cy="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F8A1E40-1F00-4640-80A4-77D9C462A199}"/>
                </a:ext>
              </a:extLst>
            </p:cNvPr>
            <p:cNvCxnSpPr>
              <a:cxnSpLocks/>
            </p:cNvCxnSpPr>
            <p:nvPr/>
          </p:nvCxnSpPr>
          <p:spPr>
            <a:xfrm>
              <a:off x="6538478" y="5100328"/>
              <a:ext cx="597838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31712-CA93-43A4-9CEE-A12684CCB0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8581" y="584199"/>
            <a:ext cx="10074275" cy="317500"/>
          </a:xfrm>
        </p:spPr>
        <p:txBody>
          <a:bodyPr/>
          <a:lstStyle/>
          <a:p>
            <a:r>
              <a:rPr lang="ru-RU" dirty="0"/>
              <a:t>Решения и сервисы</a:t>
            </a:r>
            <a:endParaRPr lang="en-GB" dirty="0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63552FA-541C-4B48-86BD-127DD39EEAE1}"/>
              </a:ext>
            </a:extLst>
          </p:cNvPr>
          <p:cNvGrpSpPr/>
          <p:nvPr/>
        </p:nvGrpSpPr>
        <p:grpSpPr>
          <a:xfrm>
            <a:off x="1219936" y="5293948"/>
            <a:ext cx="2506270" cy="813257"/>
            <a:chOff x="1219936" y="5293948"/>
            <a:chExt cx="2506270" cy="813257"/>
          </a:xfrm>
        </p:grpSpPr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id="{3185BA4F-55EB-4B9D-8F5F-68456B1166D9}"/>
                </a:ext>
              </a:extLst>
            </p:cNvPr>
            <p:cNvSpPr txBox="1">
              <a:spLocks/>
            </p:cNvSpPr>
            <p:nvPr/>
          </p:nvSpPr>
          <p:spPr>
            <a:xfrm>
              <a:off x="1395489" y="5293948"/>
              <a:ext cx="1926836" cy="320033"/>
            </a:xfrm>
            <a:prstGeom prst="rect">
              <a:avLst/>
            </a:prstGeom>
            <a:noFill/>
          </p:spPr>
          <p:txBody>
            <a:bodyPr lIns="0" tIns="0" rIns="0" bIns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accent3"/>
                </a:buClr>
                <a:buFont typeface="Wingdings 2" panose="05020102010507070707" pitchFamily="18" charset="2"/>
                <a:buChar char="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10000"/>
                </a:lnSpc>
                <a:spcBef>
                  <a:spcPts val="13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400" b="1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7pPr>
              <a:lvl8pPr marL="270000" indent="-27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000" indent="-27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+mj-lt"/>
                <a:buAutoNum type="alphaL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solidFill>
                    <a:schemeClr val="tx1"/>
                  </a:solidFill>
                </a:rPr>
                <a:t>Системы скреплений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405829C-B860-4374-80F3-28870CE74989}"/>
                </a:ext>
              </a:extLst>
            </p:cNvPr>
            <p:cNvSpPr/>
            <p:nvPr/>
          </p:nvSpPr>
          <p:spPr>
            <a:xfrm>
              <a:off x="1219936" y="5553207"/>
              <a:ext cx="2506270" cy="553998"/>
            </a:xfrm>
            <a:prstGeom prst="rect">
              <a:avLst/>
            </a:prstGeom>
          </p:spPr>
          <p:txBody>
            <a:bodyPr wrap="square" lIns="0" rIns="0">
              <a:noAutofit/>
            </a:bodyPr>
            <a:lstStyle/>
            <a:p>
              <a:pPr marL="0" lvl="2">
                <a:spcAft>
                  <a:spcPts val="0"/>
                </a:spcAft>
              </a:pPr>
              <a:r>
                <a:rPr lang="ru-RU" sz="1200" dirty="0">
                  <a:latin typeface="Arial" panose="020B0604020202020204" pitchFamily="34" charset="0"/>
                  <a:ea typeface="Times New Roman" panose="02020603050405020304" pitchFamily="18" charset="0"/>
                </a:rPr>
                <a:t>Проектирование, производство, техническое обслуживанию рельсовых скреплений. Отдельное направление - ослаблению шума и вибрации</a:t>
              </a:r>
              <a:endParaRPr lang="en-GB" sz="1200" dirty="0"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8990651-6F87-417A-BA0E-B25C90ADA3B3}"/>
              </a:ext>
            </a:extLst>
          </p:cNvPr>
          <p:cNvGrpSpPr/>
          <p:nvPr/>
        </p:nvGrpSpPr>
        <p:grpSpPr>
          <a:xfrm>
            <a:off x="4002486" y="5293948"/>
            <a:ext cx="2541049" cy="985216"/>
            <a:chOff x="4002486" y="5293948"/>
            <a:chExt cx="2541049" cy="985216"/>
          </a:xfrm>
        </p:grpSpPr>
        <p:sp>
          <p:nvSpPr>
            <p:cNvPr id="8" name="Text Placeholder 8">
              <a:extLst>
                <a:ext uri="{FF2B5EF4-FFF2-40B4-BE49-F238E27FC236}">
                  <a16:creationId xmlns:a16="http://schemas.microsoft.com/office/drawing/2014/main" id="{AD306DEB-94C8-40BD-A014-AC489C9A8571}"/>
                </a:ext>
              </a:extLst>
            </p:cNvPr>
            <p:cNvSpPr txBox="1">
              <a:spLocks/>
            </p:cNvSpPr>
            <p:nvPr/>
          </p:nvSpPr>
          <p:spPr>
            <a:xfrm>
              <a:off x="4020761" y="5293948"/>
              <a:ext cx="2500250" cy="320033"/>
            </a:xfrm>
            <a:prstGeom prst="rect">
              <a:avLst/>
            </a:prstGeom>
            <a:noFill/>
          </p:spPr>
          <p:txBody>
            <a:bodyPr lIns="0" tIns="0" rIns="0" bIns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accent3"/>
                </a:buClr>
                <a:buFont typeface="Wingdings 2" panose="05020102010507070707" pitchFamily="18" charset="2"/>
                <a:buChar char="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10000"/>
                </a:lnSpc>
                <a:spcBef>
                  <a:spcPts val="13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400" b="1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7pPr>
              <a:lvl8pPr marL="270000" indent="-27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000" indent="-27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+mj-lt"/>
                <a:buAutoNum type="alphaL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 err="1">
                  <a:solidFill>
                    <a:schemeClr val="tx1"/>
                  </a:solidFill>
                </a:rPr>
                <a:t>Алюминотермитная</a:t>
              </a:r>
              <a:r>
                <a:rPr lang="ru-RU" sz="1400" dirty="0">
                  <a:solidFill>
                    <a:schemeClr val="tx1"/>
                  </a:solidFill>
                </a:rPr>
                <a:t> сварка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8B005AE-8343-4BEF-BDB4-77E83A28D183}"/>
                </a:ext>
              </a:extLst>
            </p:cNvPr>
            <p:cNvSpPr/>
            <p:nvPr/>
          </p:nvSpPr>
          <p:spPr>
            <a:xfrm>
              <a:off x="4002486" y="5593142"/>
              <a:ext cx="2541049" cy="686022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r>
                <a:rPr lang="ru-RU" sz="1200" dirty="0">
                  <a:solidFill>
                    <a:srgbClr val="1F2A44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Техническая экспертиза проекта,, предоставление технологии и инновационных решений, обучение </a:t>
              </a:r>
              <a:endParaRPr lang="en-GB" sz="1200" dirty="0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713E8CF-DAB3-400D-9940-A430B9B3E120}"/>
              </a:ext>
            </a:extLst>
          </p:cNvPr>
          <p:cNvGrpSpPr/>
          <p:nvPr/>
        </p:nvGrpSpPr>
        <p:grpSpPr>
          <a:xfrm>
            <a:off x="6864537" y="1278096"/>
            <a:ext cx="2114747" cy="776791"/>
            <a:chOff x="6879389" y="1343119"/>
            <a:chExt cx="2114747" cy="776791"/>
          </a:xfrm>
        </p:grpSpPr>
        <p:sp>
          <p:nvSpPr>
            <p:cNvPr id="9" name="Text Placeholder 10">
              <a:extLst>
                <a:ext uri="{FF2B5EF4-FFF2-40B4-BE49-F238E27FC236}">
                  <a16:creationId xmlns:a16="http://schemas.microsoft.com/office/drawing/2014/main" id="{FC58A9BC-460F-4276-8802-5933C4B279F7}"/>
                </a:ext>
              </a:extLst>
            </p:cNvPr>
            <p:cNvSpPr txBox="1">
              <a:spLocks/>
            </p:cNvSpPr>
            <p:nvPr/>
          </p:nvSpPr>
          <p:spPr>
            <a:xfrm>
              <a:off x="6879389" y="1343119"/>
              <a:ext cx="1544896" cy="320033"/>
            </a:xfrm>
            <a:prstGeom prst="rect">
              <a:avLst/>
            </a:prstGeom>
            <a:noFill/>
          </p:spPr>
          <p:txBody>
            <a:bodyPr lIns="0" tIns="0" rIns="0" bIns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accent3"/>
                </a:buClr>
                <a:buFont typeface="Wingdings 2" panose="05020102010507070707" pitchFamily="18" charset="2"/>
                <a:buChar char="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10000"/>
                </a:lnSpc>
                <a:spcBef>
                  <a:spcPts val="13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400" b="1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7pPr>
              <a:lvl8pPr marL="270000" indent="-27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000" indent="-27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+mj-lt"/>
                <a:buAutoNum type="alphaL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solidFill>
                    <a:schemeClr val="tx1"/>
                  </a:solidFill>
                </a:rPr>
                <a:t>Электрификация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8FD792A-16CA-4D84-8EE4-BD7F239A3C6E}"/>
                </a:ext>
              </a:extLst>
            </p:cNvPr>
            <p:cNvSpPr/>
            <p:nvPr/>
          </p:nvSpPr>
          <p:spPr>
            <a:xfrm>
              <a:off x="6886867" y="1637021"/>
              <a:ext cx="2107269" cy="482889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r>
                <a:rPr lang="ru-RU" sz="1200" dirty="0">
                  <a:latin typeface="Arial" panose="020B0604020202020204" pitchFamily="34" charset="0"/>
                </a:rPr>
                <a:t>Комплексный поставщик продукции и услуг</a:t>
              </a:r>
              <a:endParaRPr lang="en-GB" sz="12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736A46A-7009-44C5-B345-766FCD5CFF28}"/>
              </a:ext>
            </a:extLst>
          </p:cNvPr>
          <p:cNvGrpSpPr/>
          <p:nvPr/>
        </p:nvGrpSpPr>
        <p:grpSpPr>
          <a:xfrm>
            <a:off x="6976049" y="5293948"/>
            <a:ext cx="3243313" cy="1188348"/>
            <a:chOff x="6976049" y="5293948"/>
            <a:chExt cx="3243313" cy="1188348"/>
          </a:xfrm>
        </p:grpSpPr>
        <p:sp>
          <p:nvSpPr>
            <p:cNvPr id="10" name="Text Placeholder 11">
              <a:extLst>
                <a:ext uri="{FF2B5EF4-FFF2-40B4-BE49-F238E27FC236}">
                  <a16:creationId xmlns:a16="http://schemas.microsoft.com/office/drawing/2014/main" id="{5BF73502-41EE-49B2-BCDD-A652524AAA2D}"/>
                </a:ext>
              </a:extLst>
            </p:cNvPr>
            <p:cNvSpPr txBox="1">
              <a:spLocks/>
            </p:cNvSpPr>
            <p:nvPr/>
          </p:nvSpPr>
          <p:spPr>
            <a:xfrm>
              <a:off x="6976049" y="5293948"/>
              <a:ext cx="3243313" cy="320033"/>
            </a:xfrm>
            <a:prstGeom prst="rect">
              <a:avLst/>
            </a:prstGeom>
            <a:noFill/>
          </p:spPr>
          <p:txBody>
            <a:bodyPr lIns="0" tIns="0" rIns="0" bIns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accent3"/>
                </a:buClr>
                <a:buFont typeface="Wingdings 2" panose="05020102010507070707" pitchFamily="18" charset="2"/>
                <a:buChar char="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10000"/>
                </a:lnSpc>
                <a:spcBef>
                  <a:spcPts val="13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400" b="1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7pPr>
              <a:lvl8pPr marL="270000" indent="-27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000" indent="-27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+mj-lt"/>
                <a:buAutoNum type="alphaL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solidFill>
                    <a:schemeClr val="tx1"/>
                  </a:solidFill>
                </a:rPr>
                <a:t>Путевая техника и оборудование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6C687DB-3552-4022-9EFC-6F5566122EBF}"/>
                </a:ext>
              </a:extLst>
            </p:cNvPr>
            <p:cNvSpPr/>
            <p:nvPr/>
          </p:nvSpPr>
          <p:spPr>
            <a:xfrm>
              <a:off x="6976050" y="5593142"/>
              <a:ext cx="3103076" cy="889154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r>
                <a:rPr lang="ru-RU" sz="1200" dirty="0">
                  <a:solidFill>
                    <a:srgbClr val="1F2A44"/>
                  </a:solidFill>
                  <a:latin typeface="Arial" panose="020B0604020202020204" pitchFamily="34" charset="0"/>
                </a:rPr>
                <a:t>Проектирование и производство оборудования и техники для повышения эффективности строительства и эксплуатации железных дорог     </a:t>
              </a:r>
              <a:endParaRPr lang="en-GB" sz="1200" dirty="0">
                <a:solidFill>
                  <a:srgbClr val="1F2A44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E1CC216-281D-4CE8-AFC7-07CC9CD69887}"/>
              </a:ext>
            </a:extLst>
          </p:cNvPr>
          <p:cNvGrpSpPr/>
          <p:nvPr/>
        </p:nvGrpSpPr>
        <p:grpSpPr>
          <a:xfrm>
            <a:off x="3993502" y="1326872"/>
            <a:ext cx="2379018" cy="782084"/>
            <a:chOff x="3993502" y="1326872"/>
            <a:chExt cx="2379018" cy="782084"/>
          </a:xfrm>
        </p:grpSpPr>
        <p:sp>
          <p:nvSpPr>
            <p:cNvPr id="11" name="Text Placeholder 14">
              <a:extLst>
                <a:ext uri="{FF2B5EF4-FFF2-40B4-BE49-F238E27FC236}">
                  <a16:creationId xmlns:a16="http://schemas.microsoft.com/office/drawing/2014/main" id="{B0EBA763-8DD9-4E33-874B-93CD174B4FC7}"/>
                </a:ext>
              </a:extLst>
            </p:cNvPr>
            <p:cNvSpPr txBox="1">
              <a:spLocks/>
            </p:cNvSpPr>
            <p:nvPr/>
          </p:nvSpPr>
          <p:spPr>
            <a:xfrm>
              <a:off x="3993502" y="1326872"/>
              <a:ext cx="2379018" cy="320033"/>
            </a:xfrm>
            <a:prstGeom prst="rect">
              <a:avLst/>
            </a:prstGeom>
            <a:noFill/>
          </p:spPr>
          <p:txBody>
            <a:bodyPr lIns="0" tIns="0" rIns="0" bIns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accent3"/>
                </a:buClr>
                <a:buFont typeface="Wingdings 2" panose="05020102010507070707" pitchFamily="18" charset="2"/>
                <a:buChar char="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10000"/>
                </a:lnSpc>
                <a:spcBef>
                  <a:spcPts val="13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400" b="1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7pPr>
              <a:lvl8pPr marL="270000" indent="-27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000" indent="-27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+mj-lt"/>
                <a:buAutoNum type="alphaL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solidFill>
                    <a:schemeClr val="tx1"/>
                  </a:solidFill>
                </a:rPr>
                <a:t>Средства контроля пути 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137F8EE-675B-4B07-AAA3-C7A715678B81}"/>
                </a:ext>
              </a:extLst>
            </p:cNvPr>
            <p:cNvSpPr/>
            <p:nvPr/>
          </p:nvSpPr>
          <p:spPr>
            <a:xfrm>
              <a:off x="4002752" y="1626067"/>
              <a:ext cx="2369768" cy="482889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r>
                <a:rPr lang="ru-RU" sz="1200" dirty="0">
                  <a:solidFill>
                    <a:srgbClr val="1F2A44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Оборудование</a:t>
              </a:r>
              <a:r>
                <a:rPr lang="ru-RU" sz="1000" dirty="0">
                  <a:solidFill>
                    <a:srgbClr val="1F2A44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и </a:t>
              </a:r>
              <a:r>
                <a:rPr lang="ru-RU" sz="1200" dirty="0">
                  <a:solidFill>
                    <a:srgbClr val="1F2A44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сервисы</a:t>
              </a:r>
              <a:r>
                <a:rPr lang="ru-RU" sz="1000" dirty="0">
                  <a:solidFill>
                    <a:srgbClr val="1F2A44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ru-RU" sz="1200" dirty="0">
                  <a:solidFill>
                    <a:srgbClr val="1F2A44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диагностики всех видов рельс</a:t>
              </a:r>
              <a:endParaRPr lang="en-GB" sz="1200" dirty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432E213-FF8E-48E4-9035-CA257999CBCC}"/>
              </a:ext>
            </a:extLst>
          </p:cNvPr>
          <p:cNvGrpSpPr/>
          <p:nvPr/>
        </p:nvGrpSpPr>
        <p:grpSpPr>
          <a:xfrm>
            <a:off x="9777564" y="1326872"/>
            <a:ext cx="2307681" cy="969614"/>
            <a:chOff x="9777564" y="1326872"/>
            <a:chExt cx="2307681" cy="969614"/>
          </a:xfrm>
        </p:grpSpPr>
        <p:sp>
          <p:nvSpPr>
            <p:cNvPr id="12" name="Text Placeholder 15">
              <a:extLst>
                <a:ext uri="{FF2B5EF4-FFF2-40B4-BE49-F238E27FC236}">
                  <a16:creationId xmlns:a16="http://schemas.microsoft.com/office/drawing/2014/main" id="{7D67B488-9B01-475B-84B3-E634CA5F6601}"/>
                </a:ext>
              </a:extLst>
            </p:cNvPr>
            <p:cNvSpPr txBox="1">
              <a:spLocks/>
            </p:cNvSpPr>
            <p:nvPr/>
          </p:nvSpPr>
          <p:spPr>
            <a:xfrm>
              <a:off x="9777565" y="1326872"/>
              <a:ext cx="2098354" cy="345766"/>
            </a:xfrm>
            <a:prstGeom prst="rect">
              <a:avLst/>
            </a:prstGeom>
            <a:noFill/>
          </p:spPr>
          <p:txBody>
            <a:bodyPr lIns="0" tIns="0" rIns="0" bIns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accent3"/>
                </a:buClr>
                <a:buFont typeface="Wingdings 2" panose="05020102010507070707" pitchFamily="18" charset="2"/>
                <a:buChar char="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10000"/>
                </a:lnSpc>
                <a:spcBef>
                  <a:spcPts val="13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400" b="1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7pPr>
              <a:lvl8pPr marL="270000" indent="-27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000" indent="-27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+mj-lt"/>
                <a:buAutoNum type="alphaL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solidFill>
                    <a:schemeClr val="tx1"/>
                  </a:solidFill>
                </a:rPr>
                <a:t>Мониторинг состояния пути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0B10E34-F3E4-48DD-B24F-BAB9703D5581}"/>
                </a:ext>
              </a:extLst>
            </p:cNvPr>
            <p:cNvSpPr/>
            <p:nvPr/>
          </p:nvSpPr>
          <p:spPr>
            <a:xfrm>
              <a:off x="9777564" y="1742488"/>
              <a:ext cx="2307681" cy="553998"/>
            </a:xfrm>
            <a:prstGeom prst="rect">
              <a:avLst/>
            </a:prstGeom>
          </p:spPr>
          <p:txBody>
            <a:bodyPr wrap="square" lIns="0" rIns="0">
              <a:noAutofit/>
            </a:bodyPr>
            <a:lstStyle/>
            <a:p>
              <a:r>
                <a:rPr lang="ru-RU" sz="1200" dirty="0">
                  <a:solidFill>
                    <a:srgbClr val="1F2A44"/>
                  </a:solidFill>
                  <a:latin typeface="Arial" panose="020B0604020202020204" pitchFamily="34" charset="0"/>
                </a:rPr>
                <a:t>Интеллектуальные системы для повышения качества  мониторинга состояния пути</a:t>
              </a:r>
              <a:endParaRPr lang="en-GB" sz="1200" dirty="0">
                <a:solidFill>
                  <a:srgbClr val="1F2A44"/>
                </a:solidFill>
                <a:latin typeface="Arial" panose="020B0604020202020204" pitchFamily="34" charset="0"/>
              </a:endParaRPr>
            </a:p>
          </p:txBody>
        </p:sp>
      </p:grp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9AA296F-224A-42FA-8D21-269B0E41823B}"/>
              </a:ext>
            </a:extLst>
          </p:cNvPr>
          <p:cNvCxnSpPr>
            <a:cxnSpLocks/>
          </p:cNvCxnSpPr>
          <p:nvPr/>
        </p:nvCxnSpPr>
        <p:spPr>
          <a:xfrm flipV="1">
            <a:off x="1313502" y="4476182"/>
            <a:ext cx="434148" cy="1004763"/>
          </a:xfrm>
          <a:prstGeom prst="line">
            <a:avLst/>
          </a:prstGeom>
          <a:ln w="19050" cmpd="sng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1E1A2E4-C763-4B19-8025-1BA2EAEA7E69}"/>
              </a:ext>
            </a:extLst>
          </p:cNvPr>
          <p:cNvCxnSpPr>
            <a:cxnSpLocks/>
          </p:cNvCxnSpPr>
          <p:nvPr/>
        </p:nvCxnSpPr>
        <p:spPr>
          <a:xfrm flipV="1">
            <a:off x="3831123" y="4371930"/>
            <a:ext cx="459012" cy="1062308"/>
          </a:xfrm>
          <a:prstGeom prst="line">
            <a:avLst/>
          </a:prstGeom>
          <a:ln w="19050" cmpd="sng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2148EF05-CADF-4786-8AB4-DD2687A7C547}"/>
              </a:ext>
            </a:extLst>
          </p:cNvPr>
          <p:cNvCxnSpPr>
            <a:cxnSpLocks/>
          </p:cNvCxnSpPr>
          <p:nvPr/>
        </p:nvCxnSpPr>
        <p:spPr>
          <a:xfrm flipV="1">
            <a:off x="5770785" y="1508763"/>
            <a:ext cx="953515" cy="2206755"/>
          </a:xfrm>
          <a:prstGeom prst="line">
            <a:avLst/>
          </a:prstGeom>
          <a:ln w="19050" cmpd="sng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8790BCA-73E5-4B44-A7DE-7774A74E0731}"/>
              </a:ext>
            </a:extLst>
          </p:cNvPr>
          <p:cNvCxnSpPr>
            <a:cxnSpLocks/>
          </p:cNvCxnSpPr>
          <p:nvPr/>
        </p:nvCxnSpPr>
        <p:spPr>
          <a:xfrm flipV="1">
            <a:off x="6798561" y="3030609"/>
            <a:ext cx="1038583" cy="2403628"/>
          </a:xfrm>
          <a:prstGeom prst="line">
            <a:avLst/>
          </a:prstGeom>
          <a:ln w="19050" cmpd="sng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57E1419-65AC-4EE7-98E8-7350BE9FACF0}"/>
              </a:ext>
            </a:extLst>
          </p:cNvPr>
          <p:cNvCxnSpPr>
            <a:cxnSpLocks/>
          </p:cNvCxnSpPr>
          <p:nvPr/>
        </p:nvCxnSpPr>
        <p:spPr>
          <a:xfrm flipV="1">
            <a:off x="8620573" y="1566024"/>
            <a:ext cx="1014785" cy="2348553"/>
          </a:xfrm>
          <a:prstGeom prst="line">
            <a:avLst/>
          </a:prstGeom>
          <a:ln w="19050" cmpd="sng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6443D76E-3FD1-4C6C-A68A-F6CD6BDD7657}"/>
              </a:ext>
            </a:extLst>
          </p:cNvPr>
          <p:cNvCxnSpPr>
            <a:cxnSpLocks/>
          </p:cNvCxnSpPr>
          <p:nvPr/>
        </p:nvCxnSpPr>
        <p:spPr>
          <a:xfrm flipV="1">
            <a:off x="2989285" y="1538188"/>
            <a:ext cx="853041" cy="1974225"/>
          </a:xfrm>
          <a:prstGeom prst="line">
            <a:avLst/>
          </a:prstGeom>
          <a:ln w="19050" cmpd="sng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C7DEA30-4A44-4C8A-A061-D6A18A82428D}"/>
              </a:ext>
            </a:extLst>
          </p:cNvPr>
          <p:cNvGrpSpPr/>
          <p:nvPr/>
        </p:nvGrpSpPr>
        <p:grpSpPr>
          <a:xfrm>
            <a:off x="8345942" y="3587419"/>
            <a:ext cx="569039" cy="571743"/>
            <a:chOff x="3195418" y="-1777163"/>
            <a:chExt cx="879016" cy="88319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19421C3-3380-49AC-8BD9-4173D3D02FBD}"/>
                </a:ext>
              </a:extLst>
            </p:cNvPr>
            <p:cNvSpPr/>
            <p:nvPr/>
          </p:nvSpPr>
          <p:spPr>
            <a:xfrm>
              <a:off x="3195418" y="-1777163"/>
              <a:ext cx="879016" cy="87901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err="1">
                <a:solidFill>
                  <a:schemeClr val="bg1"/>
                </a:solidFill>
              </a:endParaRPr>
            </a:p>
          </p:txBody>
        </p:sp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6AF7A74F-2ED9-4BB2-9245-ADB8C1FFD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5418" y="-1754678"/>
              <a:ext cx="862527" cy="860708"/>
            </a:xfrm>
            <a:prstGeom prst="rect">
              <a:avLst/>
            </a:prstGeom>
            <a:ln w="19050">
              <a:noFill/>
            </a:ln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FCCF4BD-A54D-4099-B92F-8907F282940C}"/>
              </a:ext>
            </a:extLst>
          </p:cNvPr>
          <p:cNvGrpSpPr/>
          <p:nvPr/>
        </p:nvGrpSpPr>
        <p:grpSpPr>
          <a:xfrm>
            <a:off x="2651361" y="3240994"/>
            <a:ext cx="591424" cy="583723"/>
            <a:chOff x="4799284" y="-1760390"/>
            <a:chExt cx="913593" cy="90169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7E8AD43-993F-44C1-AD31-110CDCE2362A}"/>
                </a:ext>
              </a:extLst>
            </p:cNvPr>
            <p:cNvSpPr/>
            <p:nvPr/>
          </p:nvSpPr>
          <p:spPr>
            <a:xfrm>
              <a:off x="4833861" y="-1737707"/>
              <a:ext cx="879016" cy="87901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err="1">
                <a:solidFill>
                  <a:schemeClr val="bg1"/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F9E82E8-A37C-433A-9EAF-C9BC72F84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284" y="-1760390"/>
              <a:ext cx="894551" cy="892663"/>
            </a:xfrm>
            <a:prstGeom prst="rect">
              <a:avLst/>
            </a:prstGeom>
            <a:ln w="19050">
              <a:noFill/>
            </a:ln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1BEF653-ECD7-42A0-BB9B-30AADFEAD502}"/>
              </a:ext>
            </a:extLst>
          </p:cNvPr>
          <p:cNvGrpSpPr/>
          <p:nvPr/>
        </p:nvGrpSpPr>
        <p:grpSpPr>
          <a:xfrm>
            <a:off x="1463130" y="4191663"/>
            <a:ext cx="569039" cy="569039"/>
            <a:chOff x="1800496" y="4616649"/>
            <a:chExt cx="569039" cy="56903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05606AA-88B7-49C9-AE49-8E6634E5DC1C}"/>
                </a:ext>
              </a:extLst>
            </p:cNvPr>
            <p:cNvSpPr/>
            <p:nvPr/>
          </p:nvSpPr>
          <p:spPr>
            <a:xfrm>
              <a:off x="1800496" y="4616649"/>
              <a:ext cx="569039" cy="5690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err="1">
                <a:solidFill>
                  <a:schemeClr val="bg1"/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18B0EE0-C010-415B-ABC7-105EB9EF1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14751" y="4717079"/>
              <a:ext cx="540527" cy="376116"/>
            </a:xfrm>
            <a:prstGeom prst="rect">
              <a:avLst/>
            </a:prstGeom>
            <a:ln w="19050">
              <a:noFill/>
            </a:ln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6C39E7D-833A-4916-972C-DEF228BC548E}"/>
              </a:ext>
            </a:extLst>
          </p:cNvPr>
          <p:cNvGrpSpPr/>
          <p:nvPr/>
        </p:nvGrpSpPr>
        <p:grpSpPr>
          <a:xfrm>
            <a:off x="7534375" y="2746088"/>
            <a:ext cx="569039" cy="570152"/>
            <a:chOff x="7944358" y="-1788824"/>
            <a:chExt cx="879016" cy="88073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EEF07E-D70F-4985-8AEC-CA21395F0FFB}"/>
                </a:ext>
              </a:extLst>
            </p:cNvPr>
            <p:cNvSpPr/>
            <p:nvPr/>
          </p:nvSpPr>
          <p:spPr>
            <a:xfrm>
              <a:off x="7944358" y="-1788824"/>
              <a:ext cx="879016" cy="87901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err="1">
                <a:solidFill>
                  <a:schemeClr val="bg1"/>
                </a:solidFill>
              </a:endParaRPr>
            </a:p>
          </p:txBody>
        </p:sp>
        <p:pic>
          <p:nvPicPr>
            <p:cNvPr id="17" name="Picture 16" descr="A close up of a logo&#10;&#10;Description automatically generated">
              <a:extLst>
                <a:ext uri="{FF2B5EF4-FFF2-40B4-BE49-F238E27FC236}">
                  <a16:creationId xmlns:a16="http://schemas.microsoft.com/office/drawing/2014/main" id="{7A37A08F-C3A2-468C-B020-1DA00B64A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8546" y="-1778728"/>
              <a:ext cx="870639" cy="870639"/>
            </a:xfrm>
            <a:prstGeom prst="rect">
              <a:avLst/>
            </a:prstGeom>
            <a:ln w="19050">
              <a:noFill/>
            </a:ln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D4E83A-BB40-4884-8DD1-ACC73C66A965}"/>
              </a:ext>
            </a:extLst>
          </p:cNvPr>
          <p:cNvGrpSpPr/>
          <p:nvPr/>
        </p:nvGrpSpPr>
        <p:grpSpPr>
          <a:xfrm>
            <a:off x="5505581" y="3399782"/>
            <a:ext cx="569039" cy="569039"/>
            <a:chOff x="9622308" y="-1647751"/>
            <a:chExt cx="879016" cy="87901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6E20A69-5876-4643-BF60-5E91EA47D070}"/>
                </a:ext>
              </a:extLst>
            </p:cNvPr>
            <p:cNvSpPr/>
            <p:nvPr/>
          </p:nvSpPr>
          <p:spPr>
            <a:xfrm>
              <a:off x="9622308" y="-1647751"/>
              <a:ext cx="879016" cy="87901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err="1">
                <a:solidFill>
                  <a:schemeClr val="bg1"/>
                </a:solidFill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8B2AE3C-0A38-4AFE-A223-F69482259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62161" y="-1436259"/>
              <a:ext cx="811579" cy="595158"/>
            </a:xfrm>
            <a:prstGeom prst="rect">
              <a:avLst/>
            </a:prstGeom>
            <a:ln w="19050">
              <a:noFill/>
            </a:ln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DDB2540-0C28-484F-BEAD-66B833487B32}"/>
              </a:ext>
            </a:extLst>
          </p:cNvPr>
          <p:cNvGrpSpPr/>
          <p:nvPr/>
        </p:nvGrpSpPr>
        <p:grpSpPr>
          <a:xfrm>
            <a:off x="3998646" y="4126241"/>
            <a:ext cx="569039" cy="569039"/>
            <a:chOff x="11930210" y="-1712395"/>
            <a:chExt cx="879016" cy="87901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9DCDCB5-5B87-4234-9283-A2BDB0064F3B}"/>
                </a:ext>
              </a:extLst>
            </p:cNvPr>
            <p:cNvSpPr/>
            <p:nvPr/>
          </p:nvSpPr>
          <p:spPr>
            <a:xfrm>
              <a:off x="11930210" y="-1712395"/>
              <a:ext cx="879016" cy="87901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err="1">
                <a:solidFill>
                  <a:schemeClr val="bg1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E9557C6-9E1D-4EE7-9840-BD8FD5913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117374" y="-1684769"/>
              <a:ext cx="508029" cy="831894"/>
            </a:xfrm>
            <a:prstGeom prst="rect">
              <a:avLst/>
            </a:prstGeom>
            <a:ln w="1905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3438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F1111-3204-4823-B331-7DDC40690F45}" type="slidenum">
              <a:rPr lang="en-GB" smtClean="0"/>
              <a:t>5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9998" y="1825625"/>
            <a:ext cx="3505529" cy="3960000"/>
          </a:xfrm>
        </p:spPr>
        <p:txBody>
          <a:bodyPr/>
          <a:lstStyle/>
          <a:p>
            <a:pPr marL="285750" indent="-285750">
              <a:buClr>
                <a:schemeClr val="accent3"/>
              </a:buClr>
              <a:buFont typeface="Wingdings 2" panose="05020102010507070707" pitchFamily="18" charset="2"/>
              <a:buChar char=""/>
            </a:pPr>
            <a:r>
              <a:rPr lang="ru-RU" sz="1400" b="0" dirty="0">
                <a:solidFill>
                  <a:schemeClr val="tx1"/>
                </a:solidFill>
              </a:rPr>
              <a:t>Офисы в Москве и Санкт-Петербурге</a:t>
            </a:r>
          </a:p>
          <a:p>
            <a:pPr marL="285750" indent="-285750">
              <a:buClr>
                <a:schemeClr val="accent3"/>
              </a:buClr>
              <a:buFont typeface="Wingdings 2" panose="05020102010507070707" pitchFamily="18" charset="2"/>
              <a:buChar char=""/>
            </a:pPr>
            <a:r>
              <a:rPr lang="ru-RU" sz="1400" b="0" dirty="0">
                <a:solidFill>
                  <a:schemeClr val="tx1"/>
                </a:solidFill>
              </a:rPr>
              <a:t>Производственная линия мощностью                   </a:t>
            </a:r>
            <a:r>
              <a:rPr lang="en-GB" sz="1400" b="0" dirty="0">
                <a:solidFill>
                  <a:schemeClr val="tx1"/>
                </a:solidFill>
              </a:rPr>
              <a:t>3</a:t>
            </a:r>
            <a:r>
              <a:rPr lang="ru-RU" sz="1400" b="0" dirty="0">
                <a:solidFill>
                  <a:schemeClr val="tx1"/>
                </a:solidFill>
              </a:rPr>
              <a:t> млн. клемм в год </a:t>
            </a:r>
            <a:r>
              <a:rPr lang="en-US" sz="1400" b="0" dirty="0">
                <a:solidFill>
                  <a:schemeClr val="tx1"/>
                </a:solidFill>
              </a:rPr>
              <a:t>/ </a:t>
            </a:r>
            <a:r>
              <a:rPr lang="ru-RU" sz="1400" b="0" dirty="0">
                <a:solidFill>
                  <a:schemeClr val="tx1"/>
                </a:solidFill>
              </a:rPr>
              <a:t>400 км пути</a:t>
            </a:r>
            <a:r>
              <a:rPr lang="en-US" sz="1400" b="0" dirty="0">
                <a:solidFill>
                  <a:schemeClr val="tx1"/>
                </a:solidFill>
              </a:rPr>
              <a:t> </a:t>
            </a:r>
            <a:r>
              <a:rPr lang="ru-RU" sz="1400" b="0" dirty="0">
                <a:solidFill>
                  <a:schemeClr val="tx1"/>
                </a:solidFill>
              </a:rPr>
              <a:t>(релокация)</a:t>
            </a:r>
            <a:endParaRPr lang="en-GB" sz="1400" b="0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accent3"/>
              </a:buClr>
              <a:buFont typeface="Wingdings 2" panose="05020102010507070707" pitchFamily="18" charset="2"/>
              <a:buChar char=""/>
            </a:pPr>
            <a:r>
              <a:rPr lang="ru-RU" sz="1400" b="0" dirty="0">
                <a:solidFill>
                  <a:schemeClr val="tx1"/>
                </a:solidFill>
              </a:rPr>
              <a:t>Все компоненты узла скрепления производятся в России локальными поставщиками </a:t>
            </a:r>
          </a:p>
          <a:p>
            <a:pPr marL="285750" indent="-285750">
              <a:buClr>
                <a:schemeClr val="accent3"/>
              </a:buClr>
              <a:buFont typeface="Wingdings 2" panose="05020102010507070707" pitchFamily="18" charset="2"/>
              <a:buChar char=""/>
            </a:pPr>
            <a:r>
              <a:rPr lang="ru-RU" sz="1400" b="0" dirty="0">
                <a:solidFill>
                  <a:schemeClr val="tx1"/>
                </a:solidFill>
              </a:rPr>
              <a:t>С 2011 – работы по адюминотермитной сварке - сеть РЖД, метрополитены, трамвайные линии, промышленные железные дороги</a:t>
            </a:r>
          </a:p>
          <a:p>
            <a:pPr marL="285750" indent="-285750">
              <a:buClr>
                <a:schemeClr val="accent3"/>
              </a:buClr>
              <a:buFont typeface="Wingdings 2" panose="05020102010507070707" pitchFamily="18" charset="2"/>
              <a:buChar char=""/>
            </a:pPr>
            <a:endParaRPr lang="ru-RU" sz="1400" b="0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accent3"/>
              </a:buClr>
              <a:buFont typeface="Wingdings 2" panose="05020102010507070707" pitchFamily="18" charset="2"/>
              <a:buChar char=""/>
            </a:pPr>
            <a:endParaRPr lang="ru-RU" altLang="en-US" sz="1400" b="0" dirty="0">
              <a:solidFill>
                <a:schemeClr val="tx1"/>
              </a:solidFill>
            </a:endParaRPr>
          </a:p>
          <a:p>
            <a:pPr marL="285750" indent="-285750">
              <a:spcBef>
                <a:spcPct val="0"/>
              </a:spcBef>
              <a:buClr>
                <a:schemeClr val="accent3"/>
              </a:buClr>
              <a:buFont typeface="Wingdings 2" panose="05020102010507070707" pitchFamily="18" charset="2"/>
              <a:buChar char=""/>
              <a:defRPr/>
            </a:pPr>
            <a:endParaRPr lang="en-GB" altLang="en-US" sz="1400" b="0" dirty="0">
              <a:solidFill>
                <a:schemeClr val="tx1"/>
              </a:solidFill>
            </a:endParaRPr>
          </a:p>
          <a:p>
            <a:pPr lvl="2"/>
            <a:endParaRPr lang="en-GB" dirty="0"/>
          </a:p>
          <a:p>
            <a:pPr marL="0" lvl="2" indent="0">
              <a:buNone/>
            </a:pP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9999" y="540000"/>
            <a:ext cx="7771771" cy="648000"/>
          </a:xfrm>
        </p:spPr>
        <p:txBody>
          <a:bodyPr/>
          <a:lstStyle/>
          <a:p>
            <a:r>
              <a:rPr lang="ru-RU" dirty="0"/>
              <a:t>Пандрол в России</a:t>
            </a:r>
            <a:endParaRPr lang="en-GB" dirty="0"/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122" y="1359123"/>
            <a:ext cx="5869294" cy="2794811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121" y="4153934"/>
            <a:ext cx="3264907" cy="1631691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65" t="-6148" r="46977" b="6148"/>
          <a:stretch/>
        </p:blipFill>
        <p:spPr>
          <a:xfrm>
            <a:off x="7065701" y="4058102"/>
            <a:ext cx="3695715" cy="172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93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F1111-3204-4823-B331-7DDC40690F45}" type="slidenum">
              <a:rPr lang="en-GB" smtClean="0"/>
              <a:t>6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buClr>
                <a:schemeClr val="accent3"/>
              </a:buClr>
              <a:buFont typeface="Wingdings 2" panose="05020102010507070707" pitchFamily="18" charset="2"/>
              <a:buChar char=""/>
            </a:pPr>
            <a:r>
              <a:rPr lang="en-GB" sz="1400" b="0" dirty="0">
                <a:solidFill>
                  <a:schemeClr val="tx1"/>
                </a:solidFill>
              </a:rPr>
              <a:t>50 </a:t>
            </a:r>
            <a:r>
              <a:rPr lang="ru-RU" sz="1400" b="0" dirty="0">
                <a:solidFill>
                  <a:schemeClr val="tx1"/>
                </a:solidFill>
              </a:rPr>
              <a:t>специалистов в области технической поддержки, контроля качества и инженерно-конструкторских работ</a:t>
            </a:r>
          </a:p>
          <a:p>
            <a:pPr marL="285750" indent="-285750">
              <a:buClr>
                <a:schemeClr val="accent3"/>
              </a:buClr>
              <a:buFont typeface="Wingdings 2" panose="05020102010507070707" pitchFamily="18" charset="2"/>
              <a:buChar char=""/>
            </a:pPr>
            <a:r>
              <a:rPr lang="ru-RU" sz="1400" b="0" dirty="0">
                <a:solidFill>
                  <a:schemeClr val="tx1"/>
                </a:solidFill>
              </a:rPr>
              <a:t>Испытания на соответствие международным железнодорожным стандартам</a:t>
            </a:r>
          </a:p>
          <a:p>
            <a:pPr marL="285750" indent="-285750">
              <a:buClr>
                <a:schemeClr val="accent3"/>
              </a:buClr>
              <a:buFont typeface="Wingdings 2" panose="05020102010507070707" pitchFamily="18" charset="2"/>
              <a:buChar char=""/>
            </a:pPr>
            <a:r>
              <a:rPr lang="ru-RU" sz="1400" b="0" dirty="0">
                <a:solidFill>
                  <a:schemeClr val="tx1"/>
                </a:solidFill>
              </a:rPr>
              <a:t>Колоссальный опыт реализации проектов во всем мире</a:t>
            </a:r>
          </a:p>
          <a:p>
            <a:pPr marL="285750" indent="-285750">
              <a:buClr>
                <a:schemeClr val="accent3"/>
              </a:buClr>
              <a:buFont typeface="Wingdings 2" panose="05020102010507070707" pitchFamily="18" charset="2"/>
              <a:buChar char=""/>
            </a:pPr>
            <a:r>
              <a:rPr lang="ru-RU" sz="1400" b="0" dirty="0">
                <a:solidFill>
                  <a:schemeClr val="tx1"/>
                </a:solidFill>
              </a:rPr>
              <a:t>Возможность новых совместных проектов и применения технологических решений </a:t>
            </a:r>
            <a:endParaRPr lang="en-GB" sz="1400" b="0" dirty="0">
              <a:solidFill>
                <a:schemeClr val="tx1"/>
              </a:solidFill>
            </a:endParaRPr>
          </a:p>
          <a:p>
            <a:pPr marL="285750" indent="-285750">
              <a:spcBef>
                <a:spcPct val="0"/>
              </a:spcBef>
              <a:buClr>
                <a:schemeClr val="accent3"/>
              </a:buClr>
              <a:buFont typeface="Wingdings 2" panose="05020102010507070707" pitchFamily="18" charset="2"/>
              <a:buChar char=""/>
              <a:defRPr/>
            </a:pPr>
            <a:endParaRPr lang="en-GB" altLang="en-US" sz="1400" b="0" dirty="0">
              <a:solidFill>
                <a:schemeClr val="tx1"/>
              </a:solidFill>
            </a:endParaRPr>
          </a:p>
          <a:p>
            <a:pPr lvl="2"/>
            <a:endParaRPr lang="en-GB" dirty="0"/>
          </a:p>
          <a:p>
            <a:pPr marL="0" lvl="2" indent="0">
              <a:buNone/>
            </a:pP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Центр НИОКР</a:t>
            </a:r>
            <a:r>
              <a:rPr lang="en-GB" dirty="0"/>
              <a:t> </a:t>
            </a:r>
            <a:r>
              <a:rPr lang="ru-RU" dirty="0"/>
              <a:t>в Великобритании</a:t>
            </a:r>
            <a:endParaRPr lang="en-GB" dirty="0"/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91" y="1383655"/>
            <a:ext cx="5869294" cy="440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83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F1111-3204-4823-B331-7DDC40690F45}" type="slidenum">
              <a:rPr lang="en-GB" smtClean="0"/>
              <a:t>7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spcBef>
                <a:spcPct val="0"/>
              </a:spcBef>
              <a:buClr>
                <a:schemeClr val="accent3"/>
              </a:buClr>
              <a:buFont typeface="Wingdings 2" panose="05020102010507070707" pitchFamily="18" charset="2"/>
              <a:buChar char=""/>
              <a:defRPr/>
            </a:pPr>
            <a:r>
              <a:rPr lang="ru-RU" altLang="en-US" sz="1400" b="0" dirty="0">
                <a:solidFill>
                  <a:schemeClr val="tx1"/>
                </a:solidFill>
              </a:rPr>
              <a:t>Оптимальная система монтажа и демонтажа скреплений</a:t>
            </a:r>
          </a:p>
          <a:p>
            <a:pPr marL="285750" indent="-285750">
              <a:spcBef>
                <a:spcPct val="0"/>
              </a:spcBef>
              <a:buClr>
                <a:schemeClr val="accent3"/>
              </a:buClr>
              <a:buFont typeface="Wingdings 2" panose="05020102010507070707" pitchFamily="18" charset="2"/>
              <a:buChar char=""/>
              <a:defRPr/>
            </a:pPr>
            <a:endParaRPr lang="en-GB" altLang="en-US" sz="1400" b="0" dirty="0">
              <a:solidFill>
                <a:schemeClr val="tx1"/>
              </a:solidFill>
            </a:endParaRPr>
          </a:p>
          <a:p>
            <a:pPr marL="285750" indent="-285750">
              <a:spcBef>
                <a:spcPct val="0"/>
              </a:spcBef>
              <a:buClr>
                <a:schemeClr val="accent3"/>
              </a:buClr>
              <a:buFont typeface="Wingdings 2" panose="05020102010507070707" pitchFamily="18" charset="2"/>
              <a:buChar char=""/>
              <a:defRPr/>
            </a:pPr>
            <a:r>
              <a:rPr lang="ru-RU" altLang="en-US" sz="1400" b="0" dirty="0">
                <a:solidFill>
                  <a:schemeClr val="tx1"/>
                </a:solidFill>
              </a:rPr>
              <a:t>Удерживающая система предотвращает выпадение и утерю элементов скреплений</a:t>
            </a:r>
          </a:p>
          <a:p>
            <a:pPr marL="285750" indent="-285750">
              <a:spcBef>
                <a:spcPct val="0"/>
              </a:spcBef>
              <a:buClr>
                <a:schemeClr val="accent3"/>
              </a:buClr>
              <a:buFont typeface="Wingdings 2" panose="05020102010507070707" pitchFamily="18" charset="2"/>
              <a:buChar char=""/>
              <a:defRPr/>
            </a:pPr>
            <a:endParaRPr lang="ru-RU" altLang="en-US" sz="1400" b="0" dirty="0">
              <a:solidFill>
                <a:schemeClr val="tx1"/>
              </a:solidFill>
            </a:endParaRPr>
          </a:p>
          <a:p>
            <a:pPr marL="285750" indent="-285750">
              <a:spcBef>
                <a:spcPct val="0"/>
              </a:spcBef>
              <a:buClr>
                <a:schemeClr val="accent3"/>
              </a:buClr>
              <a:buFont typeface="Wingdings 2" panose="05020102010507070707" pitchFamily="18" charset="2"/>
              <a:buChar char=""/>
              <a:defRPr/>
            </a:pPr>
            <a:r>
              <a:rPr lang="ru-RU" altLang="en-US" sz="1400" b="0" dirty="0">
                <a:solidFill>
                  <a:schemeClr val="tx1"/>
                </a:solidFill>
              </a:rPr>
              <a:t>Быстрая и эффективная установка шпалы</a:t>
            </a:r>
            <a:endParaRPr lang="en-GB" altLang="en-US" sz="1400" b="0" dirty="0">
              <a:solidFill>
                <a:schemeClr val="tx1"/>
              </a:solidFill>
            </a:endParaRPr>
          </a:p>
          <a:p>
            <a:pPr lvl="2"/>
            <a:endParaRPr lang="en-GB" dirty="0"/>
          </a:p>
          <a:p>
            <a:pPr marL="0" lvl="2" indent="0">
              <a:buNone/>
            </a:pP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Рельсовое скрепление Пандрол </a:t>
            </a:r>
            <a:r>
              <a:rPr lang="en-US" dirty="0"/>
              <a:t>FASTCLIP</a:t>
            </a:r>
            <a:endParaRPr lang="en-GB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5" y="2110893"/>
            <a:ext cx="3543698" cy="263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9650" y="1737822"/>
            <a:ext cx="2872962" cy="217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2383" y="4073176"/>
            <a:ext cx="2980229" cy="2324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833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F1111-3204-4823-B331-7DDC40690F45}" type="slidenum">
              <a:rPr lang="en-GB" smtClean="0"/>
              <a:t>8</a:t>
            </a:fld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592178"/>
              </p:ext>
            </p:extLst>
          </p:nvPr>
        </p:nvGraphicFramePr>
        <p:xfrm>
          <a:off x="1177309" y="2134573"/>
          <a:ext cx="8825671" cy="3225450"/>
        </p:xfrm>
        <a:graphic>
          <a:graphicData uri="http://schemas.openxmlformats.org/drawingml/2006/table">
            <a:tbl>
              <a:tblPr firstRow="1" bandRow="1">
                <a:tableStyleId>{CEF6447A-24EA-4742-A8FB-1DF080B5CEFA}</a:tableStyleId>
              </a:tblPr>
              <a:tblGrid>
                <a:gridCol w="1816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0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3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54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7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26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4669">
                <a:tc>
                  <a:txBody>
                    <a:bodyPr/>
                    <a:lstStyle/>
                    <a:p>
                      <a:r>
                        <a:rPr lang="ru-RU" sz="10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Вид транспорта</a:t>
                      </a:r>
                    </a:p>
                  </a:txBody>
                  <a:tcPr marL="62201" marR="62201" marT="31101" marB="31101"/>
                </a:tc>
                <a:tc>
                  <a:txBody>
                    <a:bodyPr/>
                    <a:lstStyle/>
                    <a:p>
                      <a:r>
                        <a:rPr lang="ru-RU" sz="10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Номинальный радиус кривой, м</a:t>
                      </a:r>
                    </a:p>
                  </a:txBody>
                  <a:tcPr marL="62201" marR="62201" marT="31101" marB="31101"/>
                </a:tc>
                <a:tc>
                  <a:txBody>
                    <a:bodyPr/>
                    <a:lstStyle/>
                    <a:p>
                      <a:r>
                        <a:rPr lang="ru-RU" sz="10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Минимальный  радиус кривой, м</a:t>
                      </a:r>
                    </a:p>
                  </a:txBody>
                  <a:tcPr marL="62201" marR="62201" marT="31101" marB="31101"/>
                </a:tc>
                <a:tc>
                  <a:txBody>
                    <a:bodyPr/>
                    <a:lstStyle/>
                    <a:p>
                      <a:r>
                        <a:rPr lang="ru-RU" sz="10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Номинальная нагрузка на </a:t>
                      </a:r>
                      <a:br>
                        <a:rPr lang="ru-RU" sz="10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ось, тонн</a:t>
                      </a:r>
                    </a:p>
                  </a:txBody>
                  <a:tcPr marL="62201" marR="62201" marT="31101" marB="31101"/>
                </a:tc>
                <a:tc>
                  <a:txBody>
                    <a:bodyPr/>
                    <a:lstStyle/>
                    <a:p>
                      <a:r>
                        <a:rPr lang="ru-RU" sz="10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Максимальная нагрузка на ось, тонн</a:t>
                      </a:r>
                    </a:p>
                  </a:txBody>
                  <a:tcPr marL="62201" marR="62201" marT="31101" marB="31101"/>
                </a:tc>
                <a:tc>
                  <a:txBody>
                    <a:bodyPr/>
                    <a:lstStyle/>
                    <a:p>
                      <a:r>
                        <a:rPr lang="ru-RU" sz="10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Максимальная скорость км/ч</a:t>
                      </a:r>
                    </a:p>
                  </a:txBody>
                  <a:tcPr marL="62201" marR="62201" marT="31101" marB="311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669">
                <a:tc>
                  <a:txBody>
                    <a:bodyPr/>
                    <a:lstStyle/>
                    <a:p>
                      <a:pPr mar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1" i="0" u="none" strike="noStrike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Городской</a:t>
                      </a:r>
                    </a:p>
                    <a:p>
                      <a:pPr mar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1" i="0" u="none" strike="noStrike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электротранспорт</a:t>
                      </a:r>
                    </a:p>
                  </a:txBody>
                  <a:tcPr marL="62201" marR="62201" marT="31101" marB="31101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4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62230" marR="62230" marT="31115" marB="31115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62230" marR="62230" marT="31115" marB="31115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62230" marR="62230" marT="31115" marB="31115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 kern="120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b="1" i="0" u="none" strike="noStrike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62230" marR="62230" marT="31115" marB="31115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 kern="1200" dirty="0">
                          <a:solidFill>
                            <a:schemeClr val="accent3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62230" marR="62230" marT="31115" marB="3111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669">
                <a:tc>
                  <a:txBody>
                    <a:bodyPr/>
                    <a:lstStyle/>
                    <a:p>
                      <a:pPr mar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Главный путь</a:t>
                      </a:r>
                    </a:p>
                  </a:txBody>
                  <a:tcPr marL="62201" marR="62201" marT="31101" marB="31101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400</a:t>
                      </a:r>
                      <a:endParaRPr lang="ru-RU" sz="1400" b="0" i="0" u="none" strike="noStrike">
                        <a:effectLst/>
                        <a:latin typeface="+mj-lt"/>
                      </a:endParaRPr>
                    </a:p>
                  </a:txBody>
                  <a:tcPr marL="62230" marR="62230" marT="31115" marB="31115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62230" marR="62230" marT="31115" marB="31115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22,5</a:t>
                      </a:r>
                      <a:endParaRPr lang="ru-RU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62230" marR="62230" marT="31115" marB="31115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62230" marR="62230" marT="31115" marB="31115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62230" marR="62230" marT="31115" marB="3111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669">
                <a:tc>
                  <a:txBody>
                    <a:bodyPr/>
                    <a:lstStyle/>
                    <a:p>
                      <a:pPr mar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ВСМ</a:t>
                      </a:r>
                    </a:p>
                  </a:txBody>
                  <a:tcPr marL="62201" marR="62201" marT="31101" marB="31101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800</a:t>
                      </a:r>
                      <a:endParaRPr lang="ru-RU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62230" marR="62230" marT="31115" marB="31115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400</a:t>
                      </a:r>
                      <a:endParaRPr lang="ru-RU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62230" marR="62230" marT="31115" marB="31115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b="0" i="0" u="none" strike="noStrike">
                        <a:effectLst/>
                        <a:latin typeface="+mj-lt"/>
                      </a:endParaRPr>
                    </a:p>
                  </a:txBody>
                  <a:tcPr marL="62230" marR="62230" marT="31115" marB="31115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62230" marR="62230" marT="31115" marB="31115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62230" marR="62230" marT="31115" marB="3111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669">
                <a:tc>
                  <a:txBody>
                    <a:bodyPr/>
                    <a:lstStyle/>
                    <a:p>
                      <a:pPr mar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Пассажирские и грузовые перевозки</a:t>
                      </a:r>
                    </a:p>
                  </a:txBody>
                  <a:tcPr marL="62201" marR="62201" marT="31101" marB="31101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62230" marR="62230" marT="31115" marB="31115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400" b="0" i="0" u="none" strike="noStrike">
                        <a:effectLst/>
                        <a:latin typeface="+mj-lt"/>
                      </a:endParaRPr>
                    </a:p>
                  </a:txBody>
                  <a:tcPr marL="62230" marR="62230" marT="31115" marB="31115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62230" marR="62230" marT="31115" marB="31115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400" b="0" i="0" u="none" strike="noStrike">
                        <a:effectLst/>
                        <a:latin typeface="+mj-lt"/>
                      </a:endParaRPr>
                    </a:p>
                  </a:txBody>
                  <a:tcPr marL="62230" marR="62230" marT="31115" marB="31115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62230" marR="62230" marT="31115" marB="3111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669">
                <a:tc>
                  <a:txBody>
                    <a:bodyPr/>
                    <a:lstStyle/>
                    <a:p>
                      <a:pPr mar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Грузонапряженные перевозки</a:t>
                      </a:r>
                    </a:p>
                  </a:txBody>
                  <a:tcPr marL="62201" marR="62201" marT="31101" marB="31101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400" b="0" i="0" u="none" strike="noStrike">
                        <a:effectLst/>
                        <a:latin typeface="+mj-lt"/>
                      </a:endParaRPr>
                    </a:p>
                  </a:txBody>
                  <a:tcPr marL="62230" marR="62230" marT="31115" marB="31115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400" b="0" i="0" u="none" strike="noStrike">
                        <a:effectLst/>
                        <a:latin typeface="+mj-lt"/>
                      </a:endParaRPr>
                    </a:p>
                  </a:txBody>
                  <a:tcPr marL="62230" marR="62230" marT="31115" marB="31115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400" b="0" i="0" u="none" strike="noStrike">
                        <a:effectLst/>
                        <a:latin typeface="+mj-lt"/>
                      </a:endParaRPr>
                    </a:p>
                  </a:txBody>
                  <a:tcPr marL="62230" marR="62230" marT="31115" marB="31115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b="0" i="0" u="none" strike="noStrike">
                        <a:effectLst/>
                        <a:latin typeface="+mj-lt"/>
                      </a:endParaRPr>
                    </a:p>
                  </a:txBody>
                  <a:tcPr marL="62230" marR="62230" marT="31115" marB="31115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62230" marR="62230" marT="31115" marB="3111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4841" y="529571"/>
            <a:ext cx="7221600" cy="648000"/>
          </a:xfrm>
        </p:spPr>
        <p:txBody>
          <a:bodyPr/>
          <a:lstStyle/>
          <a:p>
            <a:r>
              <a:rPr lang="ru-RU" dirty="0"/>
              <a:t>Рельсовое скрепление Пандрол </a:t>
            </a:r>
            <a:r>
              <a:rPr lang="en-US" dirty="0"/>
              <a:t>FASTCLIP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8606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F1111-3204-4823-B331-7DDC40690F45}" type="slidenum">
              <a:rPr lang="en-GB" smtClean="0"/>
              <a:t>9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8163" y="1235791"/>
            <a:ext cx="3505529" cy="209121"/>
          </a:xfrm>
        </p:spPr>
        <p:txBody>
          <a:bodyPr/>
          <a:lstStyle/>
          <a:p>
            <a:pPr>
              <a:spcBef>
                <a:spcPct val="0"/>
              </a:spcBef>
              <a:buClr>
                <a:schemeClr val="accent3"/>
              </a:buClr>
              <a:defRPr/>
            </a:pPr>
            <a:r>
              <a:rPr lang="ru-RU" altLang="en-US" sz="1400" b="0" dirty="0">
                <a:solidFill>
                  <a:schemeClr val="tx1"/>
                </a:solidFill>
              </a:rPr>
              <a:t>СОСТАВ УЗЛА</a:t>
            </a:r>
          </a:p>
          <a:p>
            <a:pPr marL="285750" indent="-285750">
              <a:spcBef>
                <a:spcPct val="0"/>
              </a:spcBef>
              <a:buClr>
                <a:schemeClr val="accent3"/>
              </a:buClr>
              <a:buFont typeface="Wingdings 2" panose="05020102010507070707" pitchFamily="18" charset="2"/>
              <a:buChar char=""/>
              <a:defRPr/>
            </a:pPr>
            <a:endParaRPr lang="ru-RU" altLang="en-US" sz="1400" b="0" dirty="0">
              <a:solidFill>
                <a:schemeClr val="tx1"/>
              </a:solidFill>
            </a:endParaRPr>
          </a:p>
          <a:p>
            <a:pPr marL="285750" indent="-285750">
              <a:spcBef>
                <a:spcPct val="0"/>
              </a:spcBef>
              <a:buClr>
                <a:schemeClr val="accent3"/>
              </a:buClr>
              <a:buFont typeface="Wingdings 2" panose="05020102010507070707" pitchFamily="18" charset="2"/>
              <a:buChar char=""/>
              <a:defRPr/>
            </a:pPr>
            <a:endParaRPr lang="en-GB" altLang="en-US" sz="1400" b="0" dirty="0">
              <a:solidFill>
                <a:schemeClr val="tx1"/>
              </a:solidFill>
            </a:endParaRPr>
          </a:p>
          <a:p>
            <a:pPr lvl="2"/>
            <a:endParaRPr lang="en-GB" dirty="0"/>
          </a:p>
          <a:p>
            <a:pPr marL="0" lvl="2" indent="0">
              <a:buNone/>
            </a:pP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9999" y="540000"/>
            <a:ext cx="7771771" cy="648000"/>
          </a:xfrm>
        </p:spPr>
        <p:txBody>
          <a:bodyPr/>
          <a:lstStyle/>
          <a:p>
            <a:r>
              <a:rPr lang="ru-RU" dirty="0"/>
              <a:t>Рельсовое скрепление Пандрол</a:t>
            </a:r>
            <a:r>
              <a:rPr lang="en-US" dirty="0"/>
              <a:t> e-clip</a:t>
            </a:r>
            <a:r>
              <a:rPr lang="ru-RU" dirty="0"/>
              <a:t> </a:t>
            </a:r>
            <a:br>
              <a:rPr lang="en-US" dirty="0"/>
            </a:br>
            <a:endParaRPr lang="en-GB" b="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41" y="1824038"/>
            <a:ext cx="5816582" cy="3663346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36045"/>
              </p:ext>
            </p:extLst>
          </p:nvPr>
        </p:nvGraphicFramePr>
        <p:xfrm>
          <a:off x="538163" y="1571919"/>
          <a:ext cx="5349102" cy="1950188"/>
        </p:xfrm>
        <a:graphic>
          <a:graphicData uri="http://schemas.openxmlformats.org/drawingml/2006/table">
            <a:tbl>
              <a:tblPr firstRow="1" bandRow="1">
                <a:tableStyleId>{CEF6447A-24EA-4742-A8FB-1DF080B5CEFA}</a:tableStyleId>
              </a:tblPr>
              <a:tblGrid>
                <a:gridCol w="1783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3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30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200" dirty="0"/>
                        <a:t>Наименование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Материал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Кол-во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449">
                <a:tc>
                  <a:txBody>
                    <a:bodyPr/>
                    <a:lstStyle/>
                    <a:p>
                      <a:r>
                        <a:rPr lang="ru-RU" sz="1200" dirty="0"/>
                        <a:t>ПОДКЛАДКА</a:t>
                      </a:r>
                      <a:r>
                        <a:rPr lang="en-US" sz="1200" dirty="0"/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ВЧ50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/>
                        <a:t>КЛЕММА</a:t>
                      </a:r>
                      <a:r>
                        <a:rPr lang="en-US" sz="1200" dirty="0"/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55С2А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/>
                        <a:t>ШУРУП ПУТЕВОЙ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Ст3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/>
                        <a:t>ШАЙБА ПРУЖИННАЯ ДВУХВИТКОВАЯ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60С2А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Content Placeholder 4"/>
          <p:cNvSpPr>
            <a:spLocks noGrp="1"/>
          </p:cNvSpPr>
          <p:nvPr>
            <p:ph sz="half" idx="1"/>
          </p:nvPr>
        </p:nvSpPr>
        <p:spPr>
          <a:xfrm>
            <a:off x="538163" y="4133019"/>
            <a:ext cx="5626967" cy="353975"/>
          </a:xfrm>
        </p:spPr>
        <p:txBody>
          <a:bodyPr/>
          <a:lstStyle/>
          <a:p>
            <a:pPr>
              <a:spcBef>
                <a:spcPct val="0"/>
              </a:spcBef>
              <a:buClr>
                <a:schemeClr val="accent3"/>
              </a:buClr>
              <a:defRPr/>
            </a:pPr>
            <a:r>
              <a:rPr lang="ru-RU" altLang="en-US" sz="1400" b="0" dirty="0">
                <a:solidFill>
                  <a:schemeClr val="tx1"/>
                </a:solidFill>
              </a:rPr>
              <a:t>ТЕХНИЧЕСКИЕ ХАРАКТЕРИСТИКИ</a:t>
            </a:r>
            <a:r>
              <a:rPr lang="en-US" altLang="en-US" sz="1400" b="0" dirty="0">
                <a:solidFill>
                  <a:schemeClr val="tx1"/>
                </a:solidFill>
              </a:rPr>
              <a:t> </a:t>
            </a:r>
            <a:r>
              <a:rPr lang="ru-RU" altLang="en-US" sz="1400" b="0" dirty="0">
                <a:solidFill>
                  <a:schemeClr val="tx1"/>
                </a:solidFill>
              </a:rPr>
              <a:t>– </a:t>
            </a:r>
            <a:r>
              <a:rPr lang="ru-RU" altLang="en-US" sz="1400" dirty="0">
                <a:solidFill>
                  <a:schemeClr val="tx1"/>
                </a:solidFill>
              </a:rPr>
              <a:t>ТИПОВЫЕ</a:t>
            </a:r>
            <a:r>
              <a:rPr lang="ru-RU" altLang="en-US" sz="1400" b="0" dirty="0">
                <a:solidFill>
                  <a:schemeClr val="tx1"/>
                </a:solidFill>
              </a:rPr>
              <a:t> ЗНАЧЕНИЯ </a:t>
            </a:r>
            <a:endParaRPr lang="en-US" altLang="en-US" sz="1400" b="0" dirty="0">
              <a:solidFill>
                <a:schemeClr val="tx1"/>
              </a:solidFill>
            </a:endParaRPr>
          </a:p>
          <a:p>
            <a:pPr marL="285750" indent="-285750">
              <a:spcBef>
                <a:spcPct val="0"/>
              </a:spcBef>
              <a:buClr>
                <a:schemeClr val="accent3"/>
              </a:buClr>
              <a:buFont typeface="Wingdings 2" panose="05020102010507070707" pitchFamily="18" charset="2"/>
              <a:buChar char=""/>
              <a:defRPr/>
            </a:pPr>
            <a:endParaRPr lang="en-GB" dirty="0"/>
          </a:p>
          <a:p>
            <a:pPr marL="0" lvl="2" indent="0">
              <a:buNone/>
            </a:pPr>
            <a:endParaRPr lang="en-GB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824317"/>
              </p:ext>
            </p:extLst>
          </p:nvPr>
        </p:nvGraphicFramePr>
        <p:xfrm>
          <a:off x="538163" y="4647078"/>
          <a:ext cx="5241677" cy="13852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35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5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440">
                <a:tc>
                  <a:txBody>
                    <a:bodyPr/>
                    <a:lstStyle/>
                    <a:p>
                      <a:r>
                        <a:rPr lang="ru-RU" sz="1200" dirty="0"/>
                        <a:t>Прижимное усилие</a:t>
                      </a:r>
                      <a:r>
                        <a:rPr lang="en-US" sz="1200" dirty="0"/>
                        <a:t> </a:t>
                      </a:r>
                      <a:r>
                        <a:rPr lang="ru-RU" sz="1200" dirty="0"/>
                        <a:t>узла 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25</a:t>
                      </a:r>
                      <a:r>
                        <a:rPr lang="ru-RU" sz="1200" dirty="0"/>
                        <a:t> </a:t>
                      </a:r>
                      <a:r>
                        <a:rPr lang="en-US" sz="1200" dirty="0"/>
                        <a:t>K</a:t>
                      </a:r>
                      <a:r>
                        <a:rPr lang="ru-RU" sz="1200" dirty="0"/>
                        <a:t>Н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622">
                <a:tc>
                  <a:txBody>
                    <a:bodyPr/>
                    <a:lstStyle/>
                    <a:p>
                      <a:r>
                        <a:rPr lang="ru-RU" sz="1200" dirty="0"/>
                        <a:t>Сопротивление угону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GB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КН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539">
                <a:tc>
                  <a:txBody>
                    <a:bodyPr/>
                    <a:lstStyle/>
                    <a:p>
                      <a:r>
                        <a:rPr lang="ru-RU" sz="1200" dirty="0"/>
                        <a:t>Максимальная нагрузка на ось</a:t>
                      </a:r>
                      <a:r>
                        <a:rPr lang="en-US" sz="1200" dirty="0"/>
                        <a:t> 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До </a:t>
                      </a:r>
                      <a:r>
                        <a:rPr lang="en-GB" sz="1200" dirty="0"/>
                        <a:t>35 </a:t>
                      </a:r>
                      <a:r>
                        <a:rPr lang="ru-RU" sz="1200" dirty="0"/>
                        <a:t>тонн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386">
                <a:tc>
                  <a:txBody>
                    <a:bodyPr/>
                    <a:lstStyle/>
                    <a:p>
                      <a:r>
                        <a:rPr lang="ru-RU" sz="1200" dirty="0"/>
                        <a:t>Минимальный радиус кривой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ru-RU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175</a:t>
                      </a: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020">
                <a:tc>
                  <a:txBody>
                    <a:bodyPr/>
                    <a:lstStyle/>
                    <a:p>
                      <a:r>
                        <a:rPr lang="ru-RU" sz="1200" dirty="0"/>
                        <a:t>Максимальная</a:t>
                      </a:r>
                      <a:r>
                        <a:rPr lang="ru-RU" sz="1200" baseline="0" dirty="0"/>
                        <a:t> скорость</a:t>
                      </a:r>
                      <a:r>
                        <a:rPr lang="en-US" sz="1200" baseline="0" dirty="0"/>
                        <a:t>  </a:t>
                      </a:r>
                      <a:endParaRPr lang="ru-RU" sz="1200" baseline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 </a:t>
                      </a: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км 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ч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7681350"/>
      </p:ext>
    </p:extLst>
  </p:cSld>
  <p:clrMapOvr>
    <a:masterClrMapping/>
  </p:clrMapOvr>
</p:sld>
</file>

<file path=ppt/theme/theme1.xml><?xml version="1.0" encoding="utf-8"?>
<a:theme xmlns:a="http://schemas.openxmlformats.org/drawingml/2006/main" name="Pandrol">
  <a:themeElements>
    <a:clrScheme name="Pandrol">
      <a:dk1>
        <a:srgbClr val="1F2A44"/>
      </a:dk1>
      <a:lt1>
        <a:sysClr val="window" lastClr="FFFFFF"/>
      </a:lt1>
      <a:dk2>
        <a:srgbClr val="222120"/>
      </a:dk2>
      <a:lt2>
        <a:srgbClr val="D9D9D6"/>
      </a:lt2>
      <a:accent1>
        <a:srgbClr val="1F2A44"/>
      </a:accent1>
      <a:accent2>
        <a:srgbClr val="8F94A1"/>
      </a:accent2>
      <a:accent3>
        <a:srgbClr val="F2A900"/>
      </a:accent3>
      <a:accent4>
        <a:srgbClr val="F8D47F"/>
      </a:accent4>
      <a:accent5>
        <a:srgbClr val="4F758B"/>
      </a:accent5>
      <a:accent6>
        <a:srgbClr val="A7BAC5"/>
      </a:accent6>
      <a:hlink>
        <a:srgbClr val="4F758B"/>
      </a:hlink>
      <a:folHlink>
        <a:srgbClr val="1F2A44"/>
      </a:folHlink>
    </a:clrScheme>
    <a:fontScheme name="Pandro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Navy 100%">
      <a:srgbClr val="1F2A44"/>
    </a:custClr>
    <a:custClr name="Navy 75%">
      <a:srgbClr val="575F73"/>
    </a:custClr>
    <a:custClr name="Navy 50%">
      <a:srgbClr val="8F94A1"/>
    </a:custClr>
    <a:custClr name="Navy 25%">
      <a:srgbClr val="C7CAD0"/>
    </a:custClr>
    <a:custClr name="Navy 10%">
      <a:srgbClr val="E8E9EC"/>
    </a:custClr>
    <a:custClr name="Yellow 100%">
      <a:srgbClr val="F2A900"/>
    </a:custClr>
    <a:custClr name="Yellow 75%">
      <a:srgbClr val="F5BF40"/>
    </a:custClr>
    <a:custClr name="Yellow 50%">
      <a:srgbClr val="F8D47F"/>
    </a:custClr>
    <a:custClr name="Yellow 25%">
      <a:srgbClr val="FCE9BF"/>
    </a:custClr>
    <a:custClr name="Yellow 10%">
      <a:srgbClr val="FEF6E5"/>
    </a:custClr>
    <a:custClr name="Blue Grey 100%">
      <a:srgbClr val="4F758B"/>
    </a:custClr>
    <a:custClr name="Blue Grey 75%">
      <a:srgbClr val="7B98A8"/>
    </a:custClr>
    <a:custClr name="Blue Grey 50%">
      <a:srgbClr val="A7BAC5"/>
    </a:custClr>
    <a:custClr name="Blue Grey 25%">
      <a:srgbClr val="D3DCE2"/>
    </a:custClr>
    <a:custClr name="Blue Grey 10%">
      <a:srgbClr val="EDF1F3"/>
    </a:custClr>
    <a:custClr name="Warm Black 100%">
      <a:srgbClr val="222120"/>
    </a:custClr>
    <a:custClr name="Warm Black 75%">
      <a:srgbClr val="595958"/>
    </a:custClr>
    <a:custClr name="Warm Black 50%">
      <a:srgbClr val="90908F"/>
    </a:custClr>
    <a:custClr name="Warm Black 25%">
      <a:srgbClr val="C8C7C7"/>
    </a:custClr>
    <a:custClr name="Warm Black 10%">
      <a:srgbClr val="E8E8E8"/>
    </a:custClr>
    <a:custClr name="Turquoise 100%">
      <a:srgbClr val="0097A9"/>
    </a:custClr>
    <a:custClr name="Turquoise 75%">
      <a:srgbClr val="40B1BF"/>
    </a:custClr>
    <a:custClr name="Turquoise 50%">
      <a:srgbClr val="7FCBD4"/>
    </a:custClr>
    <a:custClr name="Turquoise 25%">
      <a:srgbClr val="BFE5E9"/>
    </a:custClr>
    <a:custClr name="Turquoise 10%">
      <a:srgbClr val="E5F4F6"/>
    </a:custClr>
    <a:custClr name="Purple 100%">
      <a:srgbClr val="653279"/>
    </a:custClr>
    <a:custClr name="Purple 75%">
      <a:srgbClr val="8C659B"/>
    </a:custClr>
    <a:custClr name="Purple 50%">
      <a:srgbClr val="B298BC"/>
    </a:custClr>
    <a:custClr name="Purple 25%">
      <a:srgbClr val="D8CCDD"/>
    </a:custClr>
    <a:custClr name="Purple 10%">
      <a:srgbClr val="EFEAF1"/>
    </a:custClr>
    <a:custClr name="Red 100%">
      <a:srgbClr val="9B2242"/>
    </a:custClr>
    <a:custClr name="Red 75%">
      <a:srgbClr val="B45971"/>
    </a:custClr>
    <a:custClr name="Red 50%">
      <a:srgbClr val="CD90A0"/>
    </a:custClr>
    <a:custClr name="Red 25%">
      <a:srgbClr val="E6C8D0"/>
    </a:custClr>
    <a:custClr name="Red 10%">
      <a:srgbClr val="F5E8EC"/>
    </a:custClr>
    <a:custClr name="Orange 100%">
      <a:srgbClr val="E57200"/>
    </a:custClr>
    <a:custClr name="Orange 75%">
      <a:srgbClr val="EC9540"/>
    </a:custClr>
    <a:custClr name="Orange 50%">
      <a:srgbClr val="F2B87F"/>
    </a:custClr>
    <a:custClr name="Orange 25%">
      <a:srgbClr val="F8DCBF"/>
    </a:custClr>
    <a:custClr name="Orange 10%">
      <a:srgbClr val="FCF1E5"/>
    </a:custClr>
    <a:custClr name="Cool Grey 100%">
      <a:srgbClr val="D9D9D6"/>
    </a:custClr>
    <a:custClr name="Cool Grey 75%">
      <a:srgbClr val="E3E3E0"/>
    </a:custClr>
    <a:custClr name="Cool Grey 50%">
      <a:srgbClr val="ECECEA"/>
    </a:custClr>
    <a:custClr name="Cool Grey 25%">
      <a:srgbClr val="F5F5F5"/>
    </a:custClr>
    <a:custClr name="Cool Grey 10%">
      <a:srgbClr val="FBFBFB"/>
    </a:custClr>
  </a:custClrLst>
  <a:extLst>
    <a:ext uri="{05A4C25C-085E-4340-85A3-A5531E510DB2}">
      <thm15:themeFamily xmlns:thm15="http://schemas.microsoft.com/office/thememl/2012/main" name="PowerPoint Template.potx" id="{90A6EB60-F25B-42BF-86C3-8181296D6199}" vid="{27173EC6-C420-4D6B-944E-F2362D9C53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C63C496BA7614C901CB6082F7D7AFF" ma:contentTypeVersion="10" ma:contentTypeDescription="Create a new document." ma:contentTypeScope="" ma:versionID="93062965140314e2f88821681b9fc664">
  <xsd:schema xmlns:xsd="http://www.w3.org/2001/XMLSchema" xmlns:xs="http://www.w3.org/2001/XMLSchema" xmlns:p="http://schemas.microsoft.com/office/2006/metadata/properties" xmlns:ns2="4c96590a-e6d5-4ece-a408-ae09995fa6f0" xmlns:ns3="ad4ce8e1-e61e-4f10-ada2-68c6c500bded" targetNamespace="http://schemas.microsoft.com/office/2006/metadata/properties" ma:root="true" ma:fieldsID="8670b19fc4b0239964901ca7205af881" ns2:_="" ns3:_="">
    <xsd:import namespace="4c96590a-e6d5-4ece-a408-ae09995fa6f0"/>
    <xsd:import namespace="ad4ce8e1-e61e-4f10-ada2-68c6c500bd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96590a-e6d5-4ece-a408-ae09995fa6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4ce8e1-e61e-4f10-ada2-68c6c500bde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49709FB-04C2-493D-985F-E14435F0F4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96590a-e6d5-4ece-a408-ae09995fa6f0"/>
    <ds:schemaRef ds:uri="ad4ce8e1-e61e-4f10-ada2-68c6c500bd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4FD3DB-7EB8-4D97-94C6-CD154AA609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EF2F75-E733-4D91-90BD-2598D6FAC5FE}">
  <ds:schemaRefs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ad4ce8e1-e61e-4f10-ada2-68c6c500bded"/>
    <ds:schemaRef ds:uri="4c96590a-e6d5-4ece-a408-ae09995fa6f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9221</TotalTime>
  <Words>1462</Words>
  <Application>Microsoft Office PowerPoint</Application>
  <PresentationFormat>Широкоэкранный</PresentationFormat>
  <Paragraphs>342</Paragraphs>
  <Slides>28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Arial</vt:lpstr>
      <vt:lpstr>Calibri</vt:lpstr>
      <vt:lpstr>Courier New</vt:lpstr>
      <vt:lpstr>Myriad Pro</vt:lpstr>
      <vt:lpstr>Myriad Pro Cond</vt:lpstr>
      <vt:lpstr>Times New Roman</vt:lpstr>
      <vt:lpstr>Wingdings</vt:lpstr>
      <vt:lpstr>Wingdings 2</vt:lpstr>
      <vt:lpstr>Pandrol</vt:lpstr>
      <vt:lpstr>           Системы скреплений Пандрол для линий городского рельсового транспорта   Электротранс 2021 </vt:lpstr>
      <vt:lpstr>Презентация PowerPoint</vt:lpstr>
      <vt:lpstr>Презентация PowerPoint</vt:lpstr>
      <vt:lpstr>Презентация PowerPoint</vt:lpstr>
      <vt:lpstr>Пандрол в России</vt:lpstr>
      <vt:lpstr>Центр НИОКР в Великобритании</vt:lpstr>
      <vt:lpstr>Рельсовое скрепление Пандрол FASTCLIP</vt:lpstr>
      <vt:lpstr>Рельсовое скрепление Пандрол FASTCLIP</vt:lpstr>
      <vt:lpstr>Рельсовое скрепление Пандрол e-clip  </vt:lpstr>
      <vt:lpstr>Рельсовое скрепление Пандрол SD  </vt:lpstr>
      <vt:lpstr>Эффективность рельсовых скреплений ПАНДРОЛ </vt:lpstr>
      <vt:lpstr>     Официальный представитель Pandrol в области алюминотермитной сварки (технология Railtech International) в России с 2011 года - ООО Рейлтек Волга.       Сварочные работы на сети ОАО РЖД выполняет АО СНК, официальный партнер группы Pandrol</vt:lpstr>
      <vt:lpstr>Оборудование для монтажа и обслуживания</vt:lpstr>
      <vt:lpstr>Эффективность работы оборудования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to National Company  “Kazakhstan Temir Zholy”, JSC</dc:title>
  <dc:creator>Lucie Richardson</dc:creator>
  <cp:lastModifiedBy>Konstantin Musorin</cp:lastModifiedBy>
  <cp:revision>138</cp:revision>
  <cp:lastPrinted>2018-11-21T11:57:42Z</cp:lastPrinted>
  <dcterms:created xsi:type="dcterms:W3CDTF">2018-11-15T14:29:28Z</dcterms:created>
  <dcterms:modified xsi:type="dcterms:W3CDTF">2021-05-12T09:56:54Z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1.00</vt:lpwstr>
  </property>
  <property fmtid="{D5CDD505-2E9C-101B-9397-08002B2CF9AE}" pid="3" name="Date">
    <vt:lpwstr>10 May 2018</vt:lpwstr>
  </property>
  <property fmtid="{D5CDD505-2E9C-101B-9397-08002B2CF9AE}" pid="4" name="ContentTypeId">
    <vt:lpwstr>0x0101004FC63C496BA7614C901CB6082F7D7AFF</vt:lpwstr>
  </property>
</Properties>
</file>