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0CC6-8005-4181-B15C-DFB561D5F204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1DF0-6919-4312-8F5B-0CE3F3304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218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0CC6-8005-4181-B15C-DFB561D5F204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1DF0-6919-4312-8F5B-0CE3F3304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053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0CC6-8005-4181-B15C-DFB561D5F204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1DF0-6919-4312-8F5B-0CE3F3304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48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0CC6-8005-4181-B15C-DFB561D5F204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1DF0-6919-4312-8F5B-0CE3F3304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165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0CC6-8005-4181-B15C-DFB561D5F204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1DF0-6919-4312-8F5B-0CE3F3304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933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0CC6-8005-4181-B15C-DFB561D5F204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1DF0-6919-4312-8F5B-0CE3F3304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892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0CC6-8005-4181-B15C-DFB561D5F204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1DF0-6919-4312-8F5B-0CE3F3304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815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0CC6-8005-4181-B15C-DFB561D5F204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1DF0-6919-4312-8F5B-0CE3F3304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35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0CC6-8005-4181-B15C-DFB561D5F204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1DF0-6919-4312-8F5B-0CE3F3304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752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0CC6-8005-4181-B15C-DFB561D5F204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1DF0-6919-4312-8F5B-0CE3F3304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31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0CC6-8005-4181-B15C-DFB561D5F204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1DF0-6919-4312-8F5B-0CE3F3304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18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D0CC6-8005-4181-B15C-DFB561D5F204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61DF0-6919-4312-8F5B-0CE3F3304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77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80311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ООО «Аргот»</a:t>
            </a:r>
            <a:endParaRPr lang="ru-RU" sz="36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9044" y="1844787"/>
            <a:ext cx="4942114" cy="376034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Образовано в 1990 г.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Расположено в промышленной зоне г. Челябинска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Площадь производственных цехов составляет 3500 м2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Основное направление: выпуск продукции из пластмассы и металла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811" y="1802674"/>
            <a:ext cx="4413296" cy="421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3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08" y="623888"/>
            <a:ext cx="4866242" cy="56063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66825" y="1123950"/>
            <a:ext cx="4210049" cy="47450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Возможна резка металла толщиной до 20 мм. </a:t>
            </a:r>
            <a:endParaRPr lang="ru-RU" sz="2000" dirty="0"/>
          </a:p>
          <a:p>
            <a:pPr>
              <a:lnSpc>
                <a:spcPct val="150000"/>
              </a:lnSpc>
            </a:pPr>
            <a:r>
              <a:rPr lang="ru-RU" sz="2000" dirty="0" smtClean="0"/>
              <a:t>Заготовки устанавливаются с помощью крана консоли с вакуумными захватами.</a:t>
            </a:r>
          </a:p>
        </p:txBody>
      </p:sp>
    </p:spTree>
    <p:extLst>
      <p:ext uri="{BB962C8B-B14F-4D97-AF65-F5344CB8AC3E}">
        <p14:creationId xmlns:p14="http://schemas.microsoft.com/office/powerpoint/2010/main" val="243364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2" y="1047751"/>
            <a:ext cx="6900862" cy="460057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047750"/>
            <a:ext cx="3932237" cy="46005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</a:t>
            </a:r>
            <a:r>
              <a:rPr lang="ru-RU" sz="2800" dirty="0" smtClean="0"/>
              <a:t>ружинонавивочный у</a:t>
            </a:r>
            <a:r>
              <a:rPr lang="ru-RU" sz="2800" dirty="0" smtClean="0"/>
              <a:t>часток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Включает в себя 4 высокопроизводительных станка, позволяющих производить спирали любой </a:t>
            </a:r>
            <a:r>
              <a:rPr lang="ru-RU" sz="2000" dirty="0"/>
              <a:t>ф</a:t>
            </a:r>
            <a:r>
              <a:rPr lang="ru-RU" sz="2000" dirty="0" smtClean="0"/>
              <a:t>ормы и размеров по чертежам заказчика. Перерабатывает до 550 т проволоки в месяц.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9385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81075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Участок покраски</a:t>
            </a:r>
            <a:endParaRPr lang="ru-RU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09662"/>
            <a:ext cx="6172200" cy="46291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647825"/>
            <a:ext cx="3932237" cy="42211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Современная линия порошково-полимерной окраски включает в себя: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одготовку поверхности, где детали моются в специальном растворе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Окрашивание в </a:t>
            </a:r>
            <a:r>
              <a:rPr lang="ru-RU" dirty="0" err="1" smtClean="0"/>
              <a:t>двухпостовой</a:t>
            </a:r>
            <a:r>
              <a:rPr lang="ru-RU" dirty="0" smtClean="0"/>
              <a:t> камере в необходимый цвет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Сушильную камеру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После чего мы получаем готовое окрашенное изделие.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056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2550" y="1060450"/>
            <a:ext cx="9315450" cy="50831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latin typeface="+mn-lt"/>
              </a:rPr>
              <a:t>ООО «Аргот» является производителем и надежным поставщиком продукции для нужд предприятий структуры ОАО «РЖД».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Производит широкий ассортимент элементов ВСП.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Мы не останавливаем своё развитие и планируем в ближайшее время расширить производственные площади и парк оборудования.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Надеемся на сотрудничество с новыми партнерами!</a:t>
            </a:r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378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504" y="365125"/>
            <a:ext cx="11706496" cy="13255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+mn-lt"/>
              </a:rPr>
              <a:t>В настоящее время ООО «Аргот» – это современное производственное предприятие обладающее: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504" y="2057718"/>
            <a:ext cx="4818017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Высококвалифицированным кадровым составом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Собственным конструкторским и технологическим потенциалом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Производственной базой, включающей в себя:</a:t>
            </a:r>
          </a:p>
          <a:p>
            <a:pPr>
              <a:buFontTx/>
              <a:buChar char="-"/>
            </a:pPr>
            <a:r>
              <a:rPr lang="ru-RU" sz="2000" dirty="0" smtClean="0"/>
              <a:t>Инструментальное производство</a:t>
            </a:r>
          </a:p>
          <a:p>
            <a:pPr>
              <a:buFontTx/>
              <a:buChar char="-"/>
            </a:pPr>
            <a:r>
              <a:rPr lang="ru-RU" sz="2000" dirty="0" smtClean="0"/>
              <a:t>Отдел ОТК с испытательной лабораторией</a:t>
            </a:r>
          </a:p>
          <a:p>
            <a:pPr>
              <a:buFontTx/>
              <a:buChar char="-"/>
            </a:pPr>
            <a:r>
              <a:rPr lang="ru-RU" sz="2000" dirty="0" smtClean="0"/>
              <a:t>Складские помещения с удобной транспортной развязкой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384" y="2213518"/>
            <a:ext cx="6059606" cy="403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5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092695"/>
              </p:ext>
            </p:extLst>
          </p:nvPr>
        </p:nvGraphicFramePr>
        <p:xfrm>
          <a:off x="3648236" y="177422"/>
          <a:ext cx="4619955" cy="6537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5667198" imgH="8020037" progId="AcroExch.Document.DC">
                  <p:embed/>
                </p:oleObj>
              </mc:Choice>
              <mc:Fallback>
                <p:oleObj name="Acrobat Document" r:id="rId3" imgW="5667198" imgH="80200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48236" y="177422"/>
                        <a:ext cx="4619955" cy="6537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094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270192"/>
              </p:ext>
            </p:extLst>
          </p:nvPr>
        </p:nvGraphicFramePr>
        <p:xfrm>
          <a:off x="3616656" y="154298"/>
          <a:ext cx="4612943" cy="6527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3" imgW="5667198" imgH="8020037" progId="AcroExch.Document.DC">
                  <p:embed/>
                </p:oleObj>
              </mc:Choice>
              <mc:Fallback>
                <p:oleObj name="Acrobat Document" r:id="rId3" imgW="5667198" imgH="80200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16656" y="154298"/>
                        <a:ext cx="4612943" cy="6527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077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139174"/>
              </p:ext>
            </p:extLst>
          </p:nvPr>
        </p:nvGraphicFramePr>
        <p:xfrm>
          <a:off x="3575714" y="234089"/>
          <a:ext cx="4681182" cy="6623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Acrobat Document" r:id="rId3" imgW="5667198" imgH="8020037" progId="AcroExch.Document.DC">
                  <p:embed/>
                </p:oleObj>
              </mc:Choice>
              <mc:Fallback>
                <p:oleObj name="Acrobat Document" r:id="rId3" imgW="5667198" imgH="80200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75714" y="234089"/>
                        <a:ext cx="4681182" cy="66239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388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5" y="735486"/>
            <a:ext cx="5334000" cy="1171574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+mn-lt"/>
              </a:rPr>
              <a:t>Испытательная лаборатория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ООО «Аргот»</a:t>
            </a:r>
            <a:endParaRPr lang="ru-RU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15" y="1473673"/>
            <a:ext cx="6172200" cy="46291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3875" y="2333767"/>
            <a:ext cx="4422988" cy="36166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Предприятие способно самостоятельно проводить испытания, прописанные в ТУ элементов ВСП из проволоки, арматурной стали и пластмасс.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Доступно 13 методов испытаний.</a:t>
            </a:r>
          </a:p>
          <a:p>
            <a:pPr>
              <a:lnSpc>
                <a:spcPct val="150000"/>
              </a:lnSpc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4456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307" y="450375"/>
            <a:ext cx="4512718" cy="105087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+mn-lt"/>
              </a:rPr>
              <a:t>Участок термопластавтоматов</a:t>
            </a:r>
            <a:endParaRPr lang="ru-RU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49" y="1405720"/>
            <a:ext cx="6502153" cy="437595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4842" y="1774659"/>
            <a:ext cx="4902958" cy="4245141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Включает в себя </a:t>
            </a:r>
            <a:r>
              <a:rPr lang="ru-RU" sz="1800" u="sng" dirty="0" smtClean="0"/>
              <a:t>16 литьевых машин </a:t>
            </a:r>
            <a:r>
              <a:rPr lang="ru-RU" sz="1800" dirty="0" smtClean="0"/>
              <a:t>различной мощности, способных перерабатывать от 120 до 150 т сырья в месяц.</a:t>
            </a:r>
          </a:p>
          <a:p>
            <a:r>
              <a:rPr lang="ru-RU" sz="1800" dirty="0" smtClean="0"/>
              <a:t>ООО «Аргот» для производства деталей использует следующее сырье и материалы: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Полиэтилен высокого давления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Полипропилен </a:t>
            </a:r>
            <a:r>
              <a:rPr lang="ru-RU" sz="1800" dirty="0" err="1" smtClean="0"/>
              <a:t>стеклонаполненный</a:t>
            </a:r>
            <a:endParaRPr lang="ru-R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Полипропилен без наполнения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Полиуретан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Полиамид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err="1" smtClean="0"/>
              <a:t>Поливинихлорид</a:t>
            </a:r>
            <a:r>
              <a:rPr lang="ru-RU" sz="1800" dirty="0" smtClean="0"/>
              <a:t> (ПВХ)</a:t>
            </a:r>
          </a:p>
        </p:txBody>
      </p:sp>
    </p:spTree>
    <p:extLst>
      <p:ext uri="{BB962C8B-B14F-4D97-AF65-F5344CB8AC3E}">
        <p14:creationId xmlns:p14="http://schemas.microsoft.com/office/powerpoint/2010/main" val="360823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77743" y="1529610"/>
            <a:ext cx="5366776" cy="40728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724025"/>
            <a:ext cx="4513262" cy="45254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Обслуживание пресс-форм для термопластавтоматов, штампов прессов и другой техоснастки для собственных нужд осуществляется на инструментальном участке, оснащенном всеми видами металлообрабатывающих станков.</a:t>
            </a:r>
          </a:p>
          <a:p>
            <a:pPr>
              <a:lnSpc>
                <a:spcPct val="150000"/>
              </a:lnSpc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2024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0012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+mn-lt"/>
              </a:rPr>
              <a:t>Участок лазерной резки</a:t>
            </a:r>
            <a:endParaRPr lang="ru-RU" sz="2800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488" y="1239838"/>
            <a:ext cx="6172200" cy="46291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9619" y="1647824"/>
            <a:ext cx="4275137" cy="42211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Участок запущен в 2023 году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Аппарат </a:t>
            </a:r>
            <a:r>
              <a:rPr lang="en-US" sz="2000" dirty="0" smtClean="0"/>
              <a:t>Laser cut 3015</a:t>
            </a:r>
            <a:r>
              <a:rPr lang="ru-RU" sz="2000" dirty="0" smtClean="0"/>
              <a:t>, Белоруссия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Имеет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Ч</a:t>
            </a:r>
            <a:r>
              <a:rPr lang="ru-RU" sz="2000" dirty="0" smtClean="0"/>
              <a:t>елночный стол 3 * 1,5 м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Кабину, обеспечивающую </a:t>
            </a:r>
            <a:r>
              <a:rPr lang="ru-RU" sz="2000" dirty="0" err="1" smtClean="0"/>
              <a:t>дымоудаление</a:t>
            </a:r>
            <a:endParaRPr lang="ru-RU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Консоль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134336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299</Words>
  <Application>Microsoft Office PowerPoint</Application>
  <PresentationFormat>Широкоэкранный</PresentationFormat>
  <Paragraphs>43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Тема Office</vt:lpstr>
      <vt:lpstr>Adobe Acrobat Document</vt:lpstr>
      <vt:lpstr>ООО «Аргот»</vt:lpstr>
      <vt:lpstr>В настоящее время ООО «Аргот» – это современное производственное предприятие обладающее:</vt:lpstr>
      <vt:lpstr>Презентация PowerPoint</vt:lpstr>
      <vt:lpstr>Презентация PowerPoint</vt:lpstr>
      <vt:lpstr>Презентация PowerPoint</vt:lpstr>
      <vt:lpstr>Испытательная лаборатория ООО «Аргот»</vt:lpstr>
      <vt:lpstr>Участок термопластавтоматов</vt:lpstr>
      <vt:lpstr>Презентация PowerPoint</vt:lpstr>
      <vt:lpstr>Участок лазерной резки</vt:lpstr>
      <vt:lpstr>Презентация PowerPoint</vt:lpstr>
      <vt:lpstr>Презентация PowerPoint</vt:lpstr>
      <vt:lpstr>Участок покраски</vt:lpstr>
      <vt:lpstr>ООО «Аргот» является производителем и надежным поставщиком продукции для нужд предприятий структуры ОАО «РЖД». Производит широкий ассортимент элементов ВСП. Мы не останавливаем своё развитие и планируем в ближайшее время расширить производственные площади и парк оборудования. Надеемся на сотрудничество с новыми партнерами!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ООО «Аргот»</dc:title>
  <dc:creator>User</dc:creator>
  <cp:lastModifiedBy>User</cp:lastModifiedBy>
  <cp:revision>9</cp:revision>
  <dcterms:created xsi:type="dcterms:W3CDTF">2023-09-26T10:00:49Z</dcterms:created>
  <dcterms:modified xsi:type="dcterms:W3CDTF">2023-09-26T11:34:15Z</dcterms:modified>
</cp:coreProperties>
</file>